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8288000" cy="10287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85C58-40BD-4C89-AE8C-BE15440A9BE3}" type="datetimeFigureOut">
              <a:rPr lang="es-CO" smtClean="0"/>
              <a:t>30/08/2023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D081-5DF0-445D-BB3C-86C4BBC6A02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1968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D081-5DF0-445D-BB3C-86C4BBC6A02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152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0" y="0"/>
            <a:ext cx="18287999" cy="10286999"/>
          </a:xfrm>
          <a:custGeom>
            <a:avLst/>
            <a:gdLst/>
            <a:ahLst/>
            <a:cxnLst/>
            <a:rect l="l" t="t" r="r" b="b"/>
            <a:pathLst>
              <a:path w="18287999" h="10286999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25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491042" y="-15"/>
            <a:ext cx="1806404" cy="1803514"/>
          </a:xfrm>
          <a:custGeom>
            <a:avLst/>
            <a:gdLst/>
            <a:ahLst/>
            <a:cxnLst/>
            <a:rect l="l" t="t" r="r" b="b"/>
            <a:pathLst>
              <a:path w="1806404" h="1803514">
                <a:moveTo>
                  <a:pt x="1796957" y="15"/>
                </a:moveTo>
                <a:lnTo>
                  <a:pt x="16" y="15"/>
                </a:lnTo>
                <a:lnTo>
                  <a:pt x="1796957" y="1794082"/>
                </a:lnTo>
                <a:lnTo>
                  <a:pt x="1796957" y="15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94827" y="-1139073"/>
            <a:ext cx="14096999" cy="94011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0150" y="4442319"/>
            <a:ext cx="12147698" cy="3203571"/>
          </a:xfrm>
          <a:custGeom>
            <a:avLst/>
            <a:gdLst/>
            <a:ahLst/>
            <a:cxnLst/>
            <a:rect l="l" t="t" r="r" b="b"/>
            <a:pathLst>
              <a:path w="12147698" h="3203571">
                <a:moveTo>
                  <a:pt x="0" y="0"/>
                </a:moveTo>
                <a:lnTo>
                  <a:pt x="12147698" y="0"/>
                </a:lnTo>
                <a:lnTo>
                  <a:pt x="12147698" y="3203571"/>
                </a:lnTo>
                <a:lnTo>
                  <a:pt x="0" y="3203571"/>
                </a:lnTo>
                <a:lnTo>
                  <a:pt x="0" y="0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3070150" y="4442319"/>
            <a:ext cx="12147698" cy="32035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860212">
              <a:lnSpc>
                <a:spcPts val="10715"/>
              </a:lnSpc>
              <a:spcBef>
                <a:spcPts val="535"/>
              </a:spcBef>
            </a:pPr>
            <a:r>
              <a:rPr sz="17325" b="1" spc="0" baseline="1756" dirty="0">
                <a:solidFill>
                  <a:srgbClr val="00252E"/>
                </a:solidFill>
                <a:latin typeface="Times New Roman"/>
                <a:cs typeface="Times New Roman"/>
              </a:rPr>
              <a:t>PRUEBA</a:t>
            </a:r>
            <a:r>
              <a:rPr sz="17325" b="1" spc="-474" baseline="1756" dirty="0">
                <a:solidFill>
                  <a:srgbClr val="00252E"/>
                </a:solidFill>
                <a:latin typeface="Times New Roman"/>
                <a:cs typeface="Times New Roman"/>
              </a:rPr>
              <a:t> </a:t>
            </a:r>
            <a:r>
              <a:rPr sz="17325" b="1" spc="0" baseline="1756" dirty="0">
                <a:solidFill>
                  <a:srgbClr val="00252E"/>
                </a:solidFill>
                <a:latin typeface="Times New Roman"/>
                <a:cs typeface="Times New Roman"/>
              </a:rPr>
              <a:t>DE</a:t>
            </a:r>
            <a:endParaRPr sz="11550">
              <a:latin typeface="Times New Roman"/>
              <a:cs typeface="Times New Roman"/>
            </a:endParaRPr>
          </a:p>
          <a:p>
            <a:pPr marL="1045527">
              <a:lnSpc>
                <a:spcPts val="11440"/>
              </a:lnSpc>
              <a:spcBef>
                <a:spcPts val="3105"/>
              </a:spcBef>
            </a:pPr>
            <a:r>
              <a:rPr sz="17325" b="1" spc="0" baseline="-8282" dirty="0">
                <a:solidFill>
                  <a:srgbClr val="00252E"/>
                </a:solidFill>
                <a:latin typeface="Times New Roman"/>
                <a:cs typeface="Times New Roman"/>
              </a:rPr>
              <a:t>REFERENCIA</a:t>
            </a:r>
            <a:endParaRPr sz="11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18287999" cy="5427629"/>
          </a:xfrm>
          <a:custGeom>
            <a:avLst/>
            <a:gdLst/>
            <a:ahLst/>
            <a:cxnLst/>
            <a:rect l="l" t="t" r="r" b="b"/>
            <a:pathLst>
              <a:path w="18287999" h="5427629">
                <a:moveTo>
                  <a:pt x="18287999" y="0"/>
                </a:moveTo>
                <a:lnTo>
                  <a:pt x="0" y="0"/>
                </a:lnTo>
                <a:lnTo>
                  <a:pt x="0" y="5427629"/>
                </a:lnTo>
                <a:lnTo>
                  <a:pt x="18287999" y="5427629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25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491042" y="-14"/>
            <a:ext cx="1806404" cy="1803514"/>
          </a:xfrm>
          <a:custGeom>
            <a:avLst/>
            <a:gdLst/>
            <a:ahLst/>
            <a:cxnLst/>
            <a:rect l="l" t="t" r="r" b="b"/>
            <a:pathLst>
              <a:path w="1806404" h="1803514">
                <a:moveTo>
                  <a:pt x="1796957" y="15"/>
                </a:moveTo>
                <a:lnTo>
                  <a:pt x="16" y="15"/>
                </a:lnTo>
                <a:lnTo>
                  <a:pt x="1796957" y="1794082"/>
                </a:lnTo>
                <a:lnTo>
                  <a:pt x="1796957" y="15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-4762" y="5427630"/>
            <a:ext cx="18297524" cy="4859370"/>
          </a:xfrm>
          <a:custGeom>
            <a:avLst/>
            <a:gdLst/>
            <a:ahLst/>
            <a:cxnLst/>
            <a:rect l="l" t="t" r="r" b="b"/>
            <a:pathLst>
              <a:path w="18297524" h="4859370">
                <a:moveTo>
                  <a:pt x="18292761" y="0"/>
                </a:moveTo>
                <a:lnTo>
                  <a:pt x="4762" y="0"/>
                </a:lnTo>
                <a:lnTo>
                  <a:pt x="4762" y="4859369"/>
                </a:lnTo>
                <a:lnTo>
                  <a:pt x="18292761" y="4859369"/>
                </a:lnTo>
                <a:lnTo>
                  <a:pt x="182927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4490" y="1192964"/>
            <a:ext cx="10163174" cy="6781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5709" y="388971"/>
            <a:ext cx="942746" cy="1009963"/>
          </a:xfrm>
          <a:custGeom>
            <a:avLst/>
            <a:gdLst/>
            <a:ahLst/>
            <a:cxnLst/>
            <a:rect l="l" t="t" r="r" b="b"/>
            <a:pathLst>
              <a:path w="942746" h="1009963">
                <a:moveTo>
                  <a:pt x="317170" y="152190"/>
                </a:moveTo>
                <a:lnTo>
                  <a:pt x="305925" y="189702"/>
                </a:lnTo>
                <a:lnTo>
                  <a:pt x="305610" y="190467"/>
                </a:lnTo>
                <a:lnTo>
                  <a:pt x="305154" y="191197"/>
                </a:lnTo>
                <a:lnTo>
                  <a:pt x="304578" y="191895"/>
                </a:lnTo>
                <a:lnTo>
                  <a:pt x="317170" y="152190"/>
                </a:lnTo>
                <a:close/>
              </a:path>
              <a:path w="942746" h="1009963">
                <a:moveTo>
                  <a:pt x="450657" y="249083"/>
                </a:moveTo>
                <a:lnTo>
                  <a:pt x="450324" y="249053"/>
                </a:lnTo>
                <a:lnTo>
                  <a:pt x="444134" y="170642"/>
                </a:lnTo>
                <a:lnTo>
                  <a:pt x="451017" y="173275"/>
                </a:lnTo>
                <a:lnTo>
                  <a:pt x="454305" y="174171"/>
                </a:lnTo>
                <a:lnTo>
                  <a:pt x="455814" y="162448"/>
                </a:lnTo>
                <a:lnTo>
                  <a:pt x="456066" y="146214"/>
                </a:lnTo>
                <a:lnTo>
                  <a:pt x="452149" y="134857"/>
                </a:lnTo>
                <a:lnTo>
                  <a:pt x="445159" y="126970"/>
                </a:lnTo>
                <a:lnTo>
                  <a:pt x="436349" y="119958"/>
                </a:lnTo>
                <a:lnTo>
                  <a:pt x="427479" y="111906"/>
                </a:lnTo>
                <a:lnTo>
                  <a:pt x="419898" y="102248"/>
                </a:lnTo>
                <a:lnTo>
                  <a:pt x="415028" y="91651"/>
                </a:lnTo>
                <a:lnTo>
                  <a:pt x="413182" y="79907"/>
                </a:lnTo>
                <a:lnTo>
                  <a:pt x="414673" y="66806"/>
                </a:lnTo>
                <a:lnTo>
                  <a:pt x="418156" y="56283"/>
                </a:lnTo>
                <a:lnTo>
                  <a:pt x="425253" y="44137"/>
                </a:lnTo>
                <a:lnTo>
                  <a:pt x="433372" y="34754"/>
                </a:lnTo>
                <a:lnTo>
                  <a:pt x="440822" y="27652"/>
                </a:lnTo>
                <a:lnTo>
                  <a:pt x="440591" y="27564"/>
                </a:lnTo>
                <a:lnTo>
                  <a:pt x="446806" y="21741"/>
                </a:lnTo>
                <a:lnTo>
                  <a:pt x="450550" y="16895"/>
                </a:lnTo>
                <a:lnTo>
                  <a:pt x="457845" y="6400"/>
                </a:lnTo>
                <a:lnTo>
                  <a:pt x="471400" y="2"/>
                </a:lnTo>
                <a:lnTo>
                  <a:pt x="475876" y="146"/>
                </a:lnTo>
                <a:lnTo>
                  <a:pt x="488035" y="9937"/>
                </a:lnTo>
                <a:lnTo>
                  <a:pt x="490432" y="13442"/>
                </a:lnTo>
                <a:lnTo>
                  <a:pt x="492576" y="17239"/>
                </a:lnTo>
                <a:lnTo>
                  <a:pt x="495643" y="20223"/>
                </a:lnTo>
                <a:lnTo>
                  <a:pt x="496223" y="20786"/>
                </a:lnTo>
                <a:lnTo>
                  <a:pt x="502237" y="26836"/>
                </a:lnTo>
                <a:lnTo>
                  <a:pt x="502508" y="26701"/>
                </a:lnTo>
                <a:lnTo>
                  <a:pt x="502251" y="26829"/>
                </a:lnTo>
                <a:lnTo>
                  <a:pt x="506644" y="31020"/>
                </a:lnTo>
                <a:lnTo>
                  <a:pt x="515503" y="40526"/>
                </a:lnTo>
                <a:lnTo>
                  <a:pt x="522781" y="50552"/>
                </a:lnTo>
                <a:lnTo>
                  <a:pt x="527965" y="61323"/>
                </a:lnTo>
                <a:lnTo>
                  <a:pt x="530544" y="73060"/>
                </a:lnTo>
                <a:lnTo>
                  <a:pt x="530005" y="85986"/>
                </a:lnTo>
                <a:lnTo>
                  <a:pt x="529601" y="88210"/>
                </a:lnTo>
                <a:lnTo>
                  <a:pt x="523985" y="102847"/>
                </a:lnTo>
                <a:lnTo>
                  <a:pt x="515432" y="113161"/>
                </a:lnTo>
                <a:lnTo>
                  <a:pt x="505743" y="121081"/>
                </a:lnTo>
                <a:lnTo>
                  <a:pt x="496724" y="128537"/>
                </a:lnTo>
                <a:lnTo>
                  <a:pt x="490178" y="137461"/>
                </a:lnTo>
                <a:lnTo>
                  <a:pt x="487927" y="146429"/>
                </a:lnTo>
                <a:lnTo>
                  <a:pt x="487831" y="161720"/>
                </a:lnTo>
                <a:lnTo>
                  <a:pt x="490507" y="170110"/>
                </a:lnTo>
                <a:lnTo>
                  <a:pt x="494959" y="171963"/>
                </a:lnTo>
                <a:lnTo>
                  <a:pt x="501268" y="170011"/>
                </a:lnTo>
                <a:lnTo>
                  <a:pt x="511478" y="164709"/>
                </a:lnTo>
                <a:lnTo>
                  <a:pt x="523513" y="156973"/>
                </a:lnTo>
                <a:lnTo>
                  <a:pt x="524010" y="156911"/>
                </a:lnTo>
                <a:lnTo>
                  <a:pt x="523677" y="156748"/>
                </a:lnTo>
                <a:lnTo>
                  <a:pt x="530082" y="153110"/>
                </a:lnTo>
                <a:lnTo>
                  <a:pt x="537441" y="149287"/>
                </a:lnTo>
                <a:lnTo>
                  <a:pt x="546036" y="145720"/>
                </a:lnTo>
                <a:lnTo>
                  <a:pt x="556135" y="142856"/>
                </a:lnTo>
                <a:lnTo>
                  <a:pt x="568005" y="141143"/>
                </a:lnTo>
                <a:lnTo>
                  <a:pt x="559877" y="217394"/>
                </a:lnTo>
                <a:lnTo>
                  <a:pt x="559613" y="217339"/>
                </a:lnTo>
                <a:lnTo>
                  <a:pt x="559585" y="217588"/>
                </a:lnTo>
                <a:lnTo>
                  <a:pt x="559601" y="217729"/>
                </a:lnTo>
                <a:lnTo>
                  <a:pt x="560285" y="217648"/>
                </a:lnTo>
                <a:lnTo>
                  <a:pt x="560111" y="217517"/>
                </a:lnTo>
                <a:lnTo>
                  <a:pt x="559877" y="217394"/>
                </a:lnTo>
                <a:lnTo>
                  <a:pt x="568005" y="141143"/>
                </a:lnTo>
                <a:lnTo>
                  <a:pt x="581914" y="141029"/>
                </a:lnTo>
                <a:lnTo>
                  <a:pt x="598130" y="142961"/>
                </a:lnTo>
                <a:lnTo>
                  <a:pt x="616921" y="147387"/>
                </a:lnTo>
                <a:lnTo>
                  <a:pt x="625304" y="150436"/>
                </a:lnTo>
                <a:lnTo>
                  <a:pt x="634479" y="154157"/>
                </a:lnTo>
                <a:lnTo>
                  <a:pt x="645033" y="159089"/>
                </a:lnTo>
                <a:lnTo>
                  <a:pt x="657824" y="165818"/>
                </a:lnTo>
                <a:lnTo>
                  <a:pt x="673712" y="174930"/>
                </a:lnTo>
                <a:lnTo>
                  <a:pt x="683908" y="181110"/>
                </a:lnTo>
                <a:lnTo>
                  <a:pt x="695565" y="188173"/>
                </a:lnTo>
                <a:lnTo>
                  <a:pt x="706596" y="194677"/>
                </a:lnTo>
                <a:lnTo>
                  <a:pt x="717239" y="200622"/>
                </a:lnTo>
                <a:lnTo>
                  <a:pt x="727731" y="206006"/>
                </a:lnTo>
                <a:lnTo>
                  <a:pt x="738309" y="210827"/>
                </a:lnTo>
                <a:lnTo>
                  <a:pt x="749784" y="215223"/>
                </a:lnTo>
                <a:lnTo>
                  <a:pt x="762863" y="219278"/>
                </a:lnTo>
                <a:lnTo>
                  <a:pt x="776522" y="222131"/>
                </a:lnTo>
                <a:lnTo>
                  <a:pt x="788653" y="222470"/>
                </a:lnTo>
                <a:lnTo>
                  <a:pt x="797146" y="218981"/>
                </a:lnTo>
                <a:lnTo>
                  <a:pt x="804003" y="212503"/>
                </a:lnTo>
                <a:lnTo>
                  <a:pt x="811847" y="203267"/>
                </a:lnTo>
                <a:lnTo>
                  <a:pt x="814689" y="190758"/>
                </a:lnTo>
                <a:lnTo>
                  <a:pt x="809804" y="188555"/>
                </a:lnTo>
                <a:lnTo>
                  <a:pt x="805303" y="178481"/>
                </a:lnTo>
                <a:lnTo>
                  <a:pt x="809407" y="166592"/>
                </a:lnTo>
                <a:lnTo>
                  <a:pt x="811545" y="164626"/>
                </a:lnTo>
                <a:lnTo>
                  <a:pt x="820680" y="160873"/>
                </a:lnTo>
                <a:lnTo>
                  <a:pt x="830992" y="161904"/>
                </a:lnTo>
                <a:lnTo>
                  <a:pt x="840628" y="167631"/>
                </a:lnTo>
                <a:lnTo>
                  <a:pt x="847738" y="177964"/>
                </a:lnTo>
                <a:lnTo>
                  <a:pt x="850470" y="192814"/>
                </a:lnTo>
                <a:lnTo>
                  <a:pt x="850069" y="200321"/>
                </a:lnTo>
                <a:lnTo>
                  <a:pt x="847629" y="213277"/>
                </a:lnTo>
                <a:lnTo>
                  <a:pt x="843075" y="225697"/>
                </a:lnTo>
                <a:lnTo>
                  <a:pt x="836520" y="237309"/>
                </a:lnTo>
                <a:lnTo>
                  <a:pt x="828080" y="247844"/>
                </a:lnTo>
                <a:lnTo>
                  <a:pt x="817870" y="257030"/>
                </a:lnTo>
                <a:lnTo>
                  <a:pt x="806004" y="264597"/>
                </a:lnTo>
                <a:lnTo>
                  <a:pt x="792597" y="270273"/>
                </a:lnTo>
                <a:lnTo>
                  <a:pt x="777764" y="273789"/>
                </a:lnTo>
                <a:lnTo>
                  <a:pt x="779072" y="278673"/>
                </a:lnTo>
                <a:lnTo>
                  <a:pt x="787115" y="299888"/>
                </a:lnTo>
                <a:lnTo>
                  <a:pt x="793464" y="315357"/>
                </a:lnTo>
                <a:lnTo>
                  <a:pt x="801107" y="333494"/>
                </a:lnTo>
                <a:lnTo>
                  <a:pt x="809851" y="353868"/>
                </a:lnTo>
                <a:lnTo>
                  <a:pt x="819504" y="376048"/>
                </a:lnTo>
                <a:lnTo>
                  <a:pt x="829873" y="399604"/>
                </a:lnTo>
                <a:lnTo>
                  <a:pt x="840764" y="424107"/>
                </a:lnTo>
                <a:lnTo>
                  <a:pt x="851985" y="449125"/>
                </a:lnTo>
                <a:lnTo>
                  <a:pt x="863343" y="474227"/>
                </a:lnTo>
                <a:lnTo>
                  <a:pt x="874645" y="498985"/>
                </a:lnTo>
                <a:lnTo>
                  <a:pt x="885697" y="522966"/>
                </a:lnTo>
                <a:lnTo>
                  <a:pt x="896308" y="545741"/>
                </a:lnTo>
                <a:lnTo>
                  <a:pt x="906283" y="566880"/>
                </a:lnTo>
                <a:lnTo>
                  <a:pt x="915431" y="585952"/>
                </a:lnTo>
                <a:lnTo>
                  <a:pt x="923557" y="602526"/>
                </a:lnTo>
                <a:lnTo>
                  <a:pt x="930470" y="616172"/>
                </a:lnTo>
                <a:lnTo>
                  <a:pt x="939883" y="632960"/>
                </a:lnTo>
                <a:lnTo>
                  <a:pt x="942470" y="636141"/>
                </a:lnTo>
                <a:lnTo>
                  <a:pt x="942746" y="639165"/>
                </a:lnTo>
                <a:lnTo>
                  <a:pt x="942513" y="641164"/>
                </a:lnTo>
                <a:lnTo>
                  <a:pt x="941542" y="644300"/>
                </a:lnTo>
                <a:lnTo>
                  <a:pt x="931380" y="654490"/>
                </a:lnTo>
                <a:lnTo>
                  <a:pt x="920200" y="659562"/>
                </a:lnTo>
                <a:lnTo>
                  <a:pt x="916788" y="670650"/>
                </a:lnTo>
                <a:lnTo>
                  <a:pt x="911916" y="683180"/>
                </a:lnTo>
                <a:lnTo>
                  <a:pt x="906164" y="695169"/>
                </a:lnTo>
                <a:lnTo>
                  <a:pt x="899593" y="706590"/>
                </a:lnTo>
                <a:lnTo>
                  <a:pt x="892262" y="717417"/>
                </a:lnTo>
                <a:lnTo>
                  <a:pt x="884233" y="727625"/>
                </a:lnTo>
                <a:lnTo>
                  <a:pt x="875566" y="737188"/>
                </a:lnTo>
                <a:lnTo>
                  <a:pt x="866321" y="746079"/>
                </a:lnTo>
                <a:lnTo>
                  <a:pt x="856559" y="754273"/>
                </a:lnTo>
                <a:lnTo>
                  <a:pt x="846340" y="761743"/>
                </a:lnTo>
                <a:lnTo>
                  <a:pt x="835725" y="768464"/>
                </a:lnTo>
                <a:lnTo>
                  <a:pt x="826176" y="773264"/>
                </a:lnTo>
                <a:lnTo>
                  <a:pt x="816300" y="777032"/>
                </a:lnTo>
                <a:lnTo>
                  <a:pt x="805302" y="780272"/>
                </a:lnTo>
                <a:lnTo>
                  <a:pt x="793375" y="782920"/>
                </a:lnTo>
                <a:lnTo>
                  <a:pt x="780713" y="784910"/>
                </a:lnTo>
                <a:lnTo>
                  <a:pt x="767507" y="786179"/>
                </a:lnTo>
                <a:lnTo>
                  <a:pt x="753950" y="786660"/>
                </a:lnTo>
                <a:lnTo>
                  <a:pt x="740235" y="786290"/>
                </a:lnTo>
                <a:lnTo>
                  <a:pt x="726553" y="785003"/>
                </a:lnTo>
                <a:lnTo>
                  <a:pt x="713099" y="782736"/>
                </a:lnTo>
                <a:lnTo>
                  <a:pt x="700063" y="779423"/>
                </a:lnTo>
                <a:lnTo>
                  <a:pt x="689256" y="775751"/>
                </a:lnTo>
                <a:lnTo>
                  <a:pt x="677718" y="770932"/>
                </a:lnTo>
                <a:lnTo>
                  <a:pt x="666357" y="765250"/>
                </a:lnTo>
                <a:lnTo>
                  <a:pt x="667685" y="626867"/>
                </a:lnTo>
                <a:lnTo>
                  <a:pt x="681314" y="626560"/>
                </a:lnTo>
                <a:lnTo>
                  <a:pt x="696590" y="626504"/>
                </a:lnTo>
                <a:lnTo>
                  <a:pt x="702034" y="626504"/>
                </a:lnTo>
                <a:lnTo>
                  <a:pt x="712383" y="626706"/>
                </a:lnTo>
                <a:lnTo>
                  <a:pt x="723631" y="627095"/>
                </a:lnTo>
                <a:lnTo>
                  <a:pt x="735662" y="627591"/>
                </a:lnTo>
                <a:lnTo>
                  <a:pt x="748362" y="628111"/>
                </a:lnTo>
                <a:lnTo>
                  <a:pt x="761617" y="628575"/>
                </a:lnTo>
                <a:lnTo>
                  <a:pt x="775312" y="628902"/>
                </a:lnTo>
                <a:lnTo>
                  <a:pt x="789333" y="629010"/>
                </a:lnTo>
                <a:lnTo>
                  <a:pt x="803566" y="628818"/>
                </a:lnTo>
                <a:lnTo>
                  <a:pt x="817895" y="628244"/>
                </a:lnTo>
                <a:lnTo>
                  <a:pt x="818762" y="628207"/>
                </a:lnTo>
                <a:lnTo>
                  <a:pt x="841107" y="627329"/>
                </a:lnTo>
                <a:lnTo>
                  <a:pt x="860528" y="626714"/>
                </a:lnTo>
                <a:lnTo>
                  <a:pt x="876838" y="626315"/>
                </a:lnTo>
                <a:lnTo>
                  <a:pt x="889850" y="626085"/>
                </a:lnTo>
                <a:lnTo>
                  <a:pt x="899376" y="625979"/>
                </a:lnTo>
                <a:lnTo>
                  <a:pt x="905229" y="625949"/>
                </a:lnTo>
                <a:lnTo>
                  <a:pt x="907221" y="625949"/>
                </a:lnTo>
                <a:lnTo>
                  <a:pt x="904777" y="618226"/>
                </a:lnTo>
                <a:lnTo>
                  <a:pt x="901683" y="610190"/>
                </a:lnTo>
                <a:lnTo>
                  <a:pt x="898257" y="602801"/>
                </a:lnTo>
                <a:lnTo>
                  <a:pt x="894355" y="595394"/>
                </a:lnTo>
                <a:lnTo>
                  <a:pt x="889834" y="587306"/>
                </a:lnTo>
                <a:lnTo>
                  <a:pt x="884550" y="577873"/>
                </a:lnTo>
                <a:lnTo>
                  <a:pt x="878361" y="566430"/>
                </a:lnTo>
                <a:lnTo>
                  <a:pt x="871123" y="552315"/>
                </a:lnTo>
                <a:lnTo>
                  <a:pt x="862693" y="534863"/>
                </a:lnTo>
                <a:lnTo>
                  <a:pt x="852927" y="513409"/>
                </a:lnTo>
                <a:lnTo>
                  <a:pt x="844775" y="494805"/>
                </a:lnTo>
                <a:lnTo>
                  <a:pt x="837117" y="477424"/>
                </a:lnTo>
                <a:lnTo>
                  <a:pt x="829931" y="461179"/>
                </a:lnTo>
                <a:lnTo>
                  <a:pt x="823194" y="445983"/>
                </a:lnTo>
                <a:lnTo>
                  <a:pt x="816885" y="431751"/>
                </a:lnTo>
                <a:lnTo>
                  <a:pt x="810982" y="418394"/>
                </a:lnTo>
                <a:lnTo>
                  <a:pt x="805464" y="405826"/>
                </a:lnTo>
                <a:lnTo>
                  <a:pt x="800309" y="393960"/>
                </a:lnTo>
                <a:lnTo>
                  <a:pt x="795494" y="382709"/>
                </a:lnTo>
                <a:lnTo>
                  <a:pt x="791000" y="371987"/>
                </a:lnTo>
                <a:lnTo>
                  <a:pt x="786803" y="361707"/>
                </a:lnTo>
                <a:lnTo>
                  <a:pt x="782882" y="351781"/>
                </a:lnTo>
                <a:lnTo>
                  <a:pt x="779215" y="342123"/>
                </a:lnTo>
                <a:lnTo>
                  <a:pt x="775781" y="332646"/>
                </a:lnTo>
                <a:lnTo>
                  <a:pt x="772558" y="323263"/>
                </a:lnTo>
                <a:lnTo>
                  <a:pt x="769524" y="313888"/>
                </a:lnTo>
                <a:lnTo>
                  <a:pt x="766657" y="304433"/>
                </a:lnTo>
                <a:lnTo>
                  <a:pt x="763936" y="294812"/>
                </a:lnTo>
                <a:lnTo>
                  <a:pt x="761339" y="284938"/>
                </a:lnTo>
                <a:lnTo>
                  <a:pt x="758845" y="274723"/>
                </a:lnTo>
                <a:lnTo>
                  <a:pt x="753387" y="274449"/>
                </a:lnTo>
                <a:lnTo>
                  <a:pt x="747973" y="273714"/>
                </a:lnTo>
                <a:lnTo>
                  <a:pt x="742681" y="272506"/>
                </a:lnTo>
                <a:lnTo>
                  <a:pt x="740885" y="274804"/>
                </a:lnTo>
                <a:lnTo>
                  <a:pt x="738995" y="277331"/>
                </a:lnTo>
                <a:lnTo>
                  <a:pt x="737323" y="279875"/>
                </a:lnTo>
                <a:lnTo>
                  <a:pt x="735711" y="282826"/>
                </a:lnTo>
                <a:lnTo>
                  <a:pt x="734004" y="286573"/>
                </a:lnTo>
                <a:lnTo>
                  <a:pt x="732044" y="291506"/>
                </a:lnTo>
                <a:lnTo>
                  <a:pt x="729674" y="298015"/>
                </a:lnTo>
                <a:lnTo>
                  <a:pt x="726736" y="306488"/>
                </a:lnTo>
                <a:lnTo>
                  <a:pt x="723075" y="317315"/>
                </a:lnTo>
                <a:lnTo>
                  <a:pt x="718532" y="330887"/>
                </a:lnTo>
                <a:lnTo>
                  <a:pt x="712952" y="347592"/>
                </a:lnTo>
                <a:lnTo>
                  <a:pt x="706176" y="367820"/>
                </a:lnTo>
                <a:lnTo>
                  <a:pt x="698048" y="391960"/>
                </a:lnTo>
                <a:lnTo>
                  <a:pt x="688411" y="420403"/>
                </a:lnTo>
                <a:lnTo>
                  <a:pt x="683644" y="433916"/>
                </a:lnTo>
                <a:lnTo>
                  <a:pt x="679161" y="446027"/>
                </a:lnTo>
                <a:lnTo>
                  <a:pt x="674211" y="458980"/>
                </a:lnTo>
                <a:lnTo>
                  <a:pt x="668890" y="472553"/>
                </a:lnTo>
                <a:lnTo>
                  <a:pt x="663296" y="486523"/>
                </a:lnTo>
                <a:lnTo>
                  <a:pt x="657525" y="500666"/>
                </a:lnTo>
                <a:lnTo>
                  <a:pt x="651673" y="514758"/>
                </a:lnTo>
                <a:lnTo>
                  <a:pt x="645837" y="528577"/>
                </a:lnTo>
                <a:lnTo>
                  <a:pt x="640113" y="541899"/>
                </a:lnTo>
                <a:lnTo>
                  <a:pt x="634599" y="554500"/>
                </a:lnTo>
                <a:lnTo>
                  <a:pt x="629390" y="566158"/>
                </a:lnTo>
                <a:lnTo>
                  <a:pt x="624584" y="576649"/>
                </a:lnTo>
                <a:lnTo>
                  <a:pt x="620276" y="585750"/>
                </a:lnTo>
                <a:lnTo>
                  <a:pt x="622528" y="526394"/>
                </a:lnTo>
                <a:lnTo>
                  <a:pt x="628887" y="511944"/>
                </a:lnTo>
                <a:lnTo>
                  <a:pt x="636129" y="495118"/>
                </a:lnTo>
                <a:lnTo>
                  <a:pt x="644346" y="475669"/>
                </a:lnTo>
                <a:lnTo>
                  <a:pt x="649565" y="463189"/>
                </a:lnTo>
                <a:lnTo>
                  <a:pt x="658894" y="440377"/>
                </a:lnTo>
                <a:lnTo>
                  <a:pt x="667006" y="419884"/>
                </a:lnTo>
                <a:lnTo>
                  <a:pt x="674016" y="401535"/>
                </a:lnTo>
                <a:lnTo>
                  <a:pt x="680034" y="385157"/>
                </a:lnTo>
                <a:lnTo>
                  <a:pt x="685175" y="370576"/>
                </a:lnTo>
                <a:lnTo>
                  <a:pt x="689549" y="357620"/>
                </a:lnTo>
                <a:lnTo>
                  <a:pt x="693270" y="346115"/>
                </a:lnTo>
                <a:lnTo>
                  <a:pt x="696451" y="335886"/>
                </a:lnTo>
                <a:lnTo>
                  <a:pt x="699203" y="326762"/>
                </a:lnTo>
                <a:lnTo>
                  <a:pt x="701640" y="318568"/>
                </a:lnTo>
                <a:lnTo>
                  <a:pt x="703874" y="311130"/>
                </a:lnTo>
                <a:lnTo>
                  <a:pt x="706017" y="304276"/>
                </a:lnTo>
                <a:lnTo>
                  <a:pt x="708182" y="297832"/>
                </a:lnTo>
                <a:lnTo>
                  <a:pt x="710482" y="291625"/>
                </a:lnTo>
                <a:lnTo>
                  <a:pt x="713030" y="285480"/>
                </a:lnTo>
                <a:lnTo>
                  <a:pt x="715937" y="279225"/>
                </a:lnTo>
                <a:lnTo>
                  <a:pt x="719316" y="272685"/>
                </a:lnTo>
                <a:lnTo>
                  <a:pt x="723280" y="265689"/>
                </a:lnTo>
                <a:lnTo>
                  <a:pt x="719492" y="263841"/>
                </a:lnTo>
                <a:lnTo>
                  <a:pt x="715844" y="261710"/>
                </a:lnTo>
                <a:lnTo>
                  <a:pt x="712362" y="259317"/>
                </a:lnTo>
                <a:lnTo>
                  <a:pt x="712993" y="260603"/>
                </a:lnTo>
                <a:lnTo>
                  <a:pt x="709107" y="257452"/>
                </a:lnTo>
                <a:lnTo>
                  <a:pt x="693424" y="244728"/>
                </a:lnTo>
                <a:lnTo>
                  <a:pt x="684870" y="237886"/>
                </a:lnTo>
                <a:lnTo>
                  <a:pt x="679845" y="234151"/>
                </a:lnTo>
                <a:lnTo>
                  <a:pt x="674745" y="230748"/>
                </a:lnTo>
                <a:lnTo>
                  <a:pt x="674771" y="230351"/>
                </a:lnTo>
                <a:lnTo>
                  <a:pt x="671588" y="228591"/>
                </a:lnTo>
                <a:lnTo>
                  <a:pt x="660299" y="222657"/>
                </a:lnTo>
                <a:lnTo>
                  <a:pt x="649993" y="218450"/>
                </a:lnTo>
                <a:lnTo>
                  <a:pt x="636795" y="214747"/>
                </a:lnTo>
                <a:lnTo>
                  <a:pt x="636506" y="214170"/>
                </a:lnTo>
                <a:lnTo>
                  <a:pt x="636541" y="214606"/>
                </a:lnTo>
                <a:lnTo>
                  <a:pt x="620699" y="212773"/>
                </a:lnTo>
                <a:lnTo>
                  <a:pt x="620132" y="213006"/>
                </a:lnTo>
                <a:lnTo>
                  <a:pt x="612444" y="213533"/>
                </a:lnTo>
                <a:lnTo>
                  <a:pt x="605979" y="214240"/>
                </a:lnTo>
                <a:lnTo>
                  <a:pt x="595128" y="216613"/>
                </a:lnTo>
                <a:lnTo>
                  <a:pt x="584232" y="220529"/>
                </a:lnTo>
                <a:lnTo>
                  <a:pt x="573424" y="226044"/>
                </a:lnTo>
                <a:lnTo>
                  <a:pt x="562837" y="233214"/>
                </a:lnTo>
                <a:lnTo>
                  <a:pt x="552605" y="242092"/>
                </a:lnTo>
                <a:lnTo>
                  <a:pt x="542861" y="252734"/>
                </a:lnTo>
                <a:lnTo>
                  <a:pt x="533738" y="265194"/>
                </a:lnTo>
                <a:lnTo>
                  <a:pt x="525369" y="279528"/>
                </a:lnTo>
                <a:lnTo>
                  <a:pt x="525508" y="279775"/>
                </a:lnTo>
                <a:lnTo>
                  <a:pt x="525033" y="280945"/>
                </a:lnTo>
                <a:lnTo>
                  <a:pt x="520772" y="291726"/>
                </a:lnTo>
                <a:lnTo>
                  <a:pt x="514940" y="306863"/>
                </a:lnTo>
                <a:lnTo>
                  <a:pt x="510691" y="318622"/>
                </a:lnTo>
                <a:lnTo>
                  <a:pt x="510871" y="318773"/>
                </a:lnTo>
                <a:lnTo>
                  <a:pt x="511542" y="318075"/>
                </a:lnTo>
                <a:lnTo>
                  <a:pt x="522561" y="323545"/>
                </a:lnTo>
                <a:lnTo>
                  <a:pt x="529137" y="334129"/>
                </a:lnTo>
                <a:lnTo>
                  <a:pt x="531798" y="347487"/>
                </a:lnTo>
                <a:lnTo>
                  <a:pt x="531476" y="361346"/>
                </a:lnTo>
                <a:lnTo>
                  <a:pt x="529103" y="373431"/>
                </a:lnTo>
                <a:lnTo>
                  <a:pt x="525609" y="381469"/>
                </a:lnTo>
                <a:lnTo>
                  <a:pt x="516875" y="393731"/>
                </a:lnTo>
                <a:lnTo>
                  <a:pt x="516862" y="393519"/>
                </a:lnTo>
                <a:lnTo>
                  <a:pt x="515866" y="395174"/>
                </a:lnTo>
                <a:lnTo>
                  <a:pt x="514957" y="395816"/>
                </a:lnTo>
                <a:lnTo>
                  <a:pt x="513586" y="396883"/>
                </a:lnTo>
                <a:lnTo>
                  <a:pt x="512072" y="407324"/>
                </a:lnTo>
                <a:lnTo>
                  <a:pt x="511139" y="407365"/>
                </a:lnTo>
                <a:lnTo>
                  <a:pt x="516948" y="417687"/>
                </a:lnTo>
                <a:lnTo>
                  <a:pt x="522514" y="429908"/>
                </a:lnTo>
                <a:lnTo>
                  <a:pt x="525045" y="442049"/>
                </a:lnTo>
                <a:lnTo>
                  <a:pt x="524561" y="452432"/>
                </a:lnTo>
                <a:lnTo>
                  <a:pt x="522425" y="461693"/>
                </a:lnTo>
                <a:lnTo>
                  <a:pt x="520003" y="470468"/>
                </a:lnTo>
                <a:lnTo>
                  <a:pt x="518659" y="479394"/>
                </a:lnTo>
                <a:lnTo>
                  <a:pt x="519758" y="489107"/>
                </a:lnTo>
                <a:lnTo>
                  <a:pt x="521093" y="495409"/>
                </a:lnTo>
                <a:lnTo>
                  <a:pt x="521308" y="507690"/>
                </a:lnTo>
                <a:lnTo>
                  <a:pt x="517920" y="519909"/>
                </a:lnTo>
                <a:lnTo>
                  <a:pt x="514539" y="522297"/>
                </a:lnTo>
                <a:lnTo>
                  <a:pt x="512330" y="529625"/>
                </a:lnTo>
                <a:lnTo>
                  <a:pt x="511492" y="533457"/>
                </a:lnTo>
                <a:lnTo>
                  <a:pt x="510297" y="538917"/>
                </a:lnTo>
                <a:lnTo>
                  <a:pt x="512264" y="544507"/>
                </a:lnTo>
                <a:lnTo>
                  <a:pt x="514038" y="551058"/>
                </a:lnTo>
                <a:lnTo>
                  <a:pt x="514302" y="550941"/>
                </a:lnTo>
                <a:lnTo>
                  <a:pt x="515011" y="554646"/>
                </a:lnTo>
                <a:lnTo>
                  <a:pt x="515173" y="555244"/>
                </a:lnTo>
                <a:lnTo>
                  <a:pt x="514962" y="554468"/>
                </a:lnTo>
                <a:lnTo>
                  <a:pt x="516953" y="1008595"/>
                </a:lnTo>
                <a:lnTo>
                  <a:pt x="500852" y="1009863"/>
                </a:lnTo>
                <a:lnTo>
                  <a:pt x="484609" y="1010523"/>
                </a:lnTo>
                <a:lnTo>
                  <a:pt x="468251" y="1010561"/>
                </a:lnTo>
                <a:lnTo>
                  <a:pt x="451805" y="1009963"/>
                </a:lnTo>
                <a:lnTo>
                  <a:pt x="450657" y="249083"/>
                </a:lnTo>
                <a:close/>
              </a:path>
              <a:path w="942746" h="1009963">
                <a:moveTo>
                  <a:pt x="575410" y="824570"/>
                </a:moveTo>
                <a:lnTo>
                  <a:pt x="572038" y="837010"/>
                </a:lnTo>
                <a:lnTo>
                  <a:pt x="570105" y="846394"/>
                </a:lnTo>
                <a:lnTo>
                  <a:pt x="570110" y="853801"/>
                </a:lnTo>
                <a:lnTo>
                  <a:pt x="572553" y="860311"/>
                </a:lnTo>
                <a:lnTo>
                  <a:pt x="577935" y="867003"/>
                </a:lnTo>
                <a:lnTo>
                  <a:pt x="586756" y="874957"/>
                </a:lnTo>
                <a:lnTo>
                  <a:pt x="599514" y="885253"/>
                </a:lnTo>
                <a:lnTo>
                  <a:pt x="599682" y="885100"/>
                </a:lnTo>
                <a:lnTo>
                  <a:pt x="603485" y="888489"/>
                </a:lnTo>
                <a:lnTo>
                  <a:pt x="607923" y="892321"/>
                </a:lnTo>
                <a:lnTo>
                  <a:pt x="612526" y="896735"/>
                </a:lnTo>
                <a:lnTo>
                  <a:pt x="619863" y="904689"/>
                </a:lnTo>
                <a:lnTo>
                  <a:pt x="632501" y="919139"/>
                </a:lnTo>
                <a:lnTo>
                  <a:pt x="638207" y="925810"/>
                </a:lnTo>
                <a:lnTo>
                  <a:pt x="650199" y="939416"/>
                </a:lnTo>
                <a:lnTo>
                  <a:pt x="656962" y="947034"/>
                </a:lnTo>
                <a:lnTo>
                  <a:pt x="657701" y="947810"/>
                </a:lnTo>
                <a:lnTo>
                  <a:pt x="664931" y="953659"/>
                </a:lnTo>
                <a:lnTo>
                  <a:pt x="659423" y="968102"/>
                </a:lnTo>
                <a:lnTo>
                  <a:pt x="637427" y="978320"/>
                </a:lnTo>
                <a:lnTo>
                  <a:pt x="609074" y="989041"/>
                </a:lnTo>
                <a:lnTo>
                  <a:pt x="594389" y="993649"/>
                </a:lnTo>
                <a:lnTo>
                  <a:pt x="579401" y="997737"/>
                </a:lnTo>
                <a:lnTo>
                  <a:pt x="564136" y="1001291"/>
                </a:lnTo>
                <a:lnTo>
                  <a:pt x="548622" y="1004294"/>
                </a:lnTo>
                <a:lnTo>
                  <a:pt x="532885" y="1006734"/>
                </a:lnTo>
                <a:lnTo>
                  <a:pt x="516953" y="1008595"/>
                </a:lnTo>
                <a:lnTo>
                  <a:pt x="514962" y="554468"/>
                </a:lnTo>
                <a:lnTo>
                  <a:pt x="517525" y="575977"/>
                </a:lnTo>
                <a:lnTo>
                  <a:pt x="517060" y="602550"/>
                </a:lnTo>
                <a:lnTo>
                  <a:pt x="517229" y="602612"/>
                </a:lnTo>
                <a:lnTo>
                  <a:pt x="516983" y="606806"/>
                </a:lnTo>
                <a:lnTo>
                  <a:pt x="516624" y="618467"/>
                </a:lnTo>
                <a:lnTo>
                  <a:pt x="517083" y="631966"/>
                </a:lnTo>
                <a:lnTo>
                  <a:pt x="517514" y="635694"/>
                </a:lnTo>
                <a:lnTo>
                  <a:pt x="518311" y="642876"/>
                </a:lnTo>
                <a:lnTo>
                  <a:pt x="519425" y="647656"/>
                </a:lnTo>
                <a:lnTo>
                  <a:pt x="521895" y="657527"/>
                </a:lnTo>
                <a:lnTo>
                  <a:pt x="524593" y="667088"/>
                </a:lnTo>
                <a:lnTo>
                  <a:pt x="527710" y="676793"/>
                </a:lnTo>
                <a:lnTo>
                  <a:pt x="531435" y="687097"/>
                </a:lnTo>
                <a:lnTo>
                  <a:pt x="535959" y="698457"/>
                </a:lnTo>
                <a:lnTo>
                  <a:pt x="541470" y="711328"/>
                </a:lnTo>
                <a:lnTo>
                  <a:pt x="548160" y="726164"/>
                </a:lnTo>
                <a:lnTo>
                  <a:pt x="556218" y="743421"/>
                </a:lnTo>
                <a:lnTo>
                  <a:pt x="561400" y="754337"/>
                </a:lnTo>
                <a:lnTo>
                  <a:pt x="563044" y="756397"/>
                </a:lnTo>
                <a:lnTo>
                  <a:pt x="567751" y="765267"/>
                </a:lnTo>
                <a:lnTo>
                  <a:pt x="568059" y="764956"/>
                </a:lnTo>
                <a:lnTo>
                  <a:pt x="573125" y="776091"/>
                </a:lnTo>
                <a:lnTo>
                  <a:pt x="577115" y="786876"/>
                </a:lnTo>
                <a:lnTo>
                  <a:pt x="579012" y="798289"/>
                </a:lnTo>
                <a:lnTo>
                  <a:pt x="578187" y="812161"/>
                </a:lnTo>
                <a:lnTo>
                  <a:pt x="578758" y="811888"/>
                </a:lnTo>
                <a:lnTo>
                  <a:pt x="575410" y="824570"/>
                </a:lnTo>
                <a:close/>
              </a:path>
              <a:path w="942746" h="1009963">
                <a:moveTo>
                  <a:pt x="414668" y="374175"/>
                </a:moveTo>
                <a:lnTo>
                  <a:pt x="414483" y="334724"/>
                </a:lnTo>
                <a:lnTo>
                  <a:pt x="420484" y="323574"/>
                </a:lnTo>
                <a:lnTo>
                  <a:pt x="415069" y="375319"/>
                </a:lnTo>
                <a:lnTo>
                  <a:pt x="414668" y="374175"/>
                </a:lnTo>
                <a:close/>
              </a:path>
              <a:path w="942746" h="1009963">
                <a:moveTo>
                  <a:pt x="403052" y="147341"/>
                </a:moveTo>
                <a:lnTo>
                  <a:pt x="396376" y="227639"/>
                </a:lnTo>
                <a:lnTo>
                  <a:pt x="396176" y="227622"/>
                </a:lnTo>
                <a:lnTo>
                  <a:pt x="395994" y="227649"/>
                </a:lnTo>
                <a:lnTo>
                  <a:pt x="395709" y="144520"/>
                </a:lnTo>
                <a:lnTo>
                  <a:pt x="403052" y="147341"/>
                </a:lnTo>
                <a:close/>
              </a:path>
              <a:path w="942746" h="1009963">
                <a:moveTo>
                  <a:pt x="601654" y="625663"/>
                </a:moveTo>
                <a:lnTo>
                  <a:pt x="600655" y="626509"/>
                </a:lnTo>
                <a:lnTo>
                  <a:pt x="600785" y="571775"/>
                </a:lnTo>
                <a:lnTo>
                  <a:pt x="604097" y="565449"/>
                </a:lnTo>
                <a:lnTo>
                  <a:pt x="601654" y="625663"/>
                </a:lnTo>
                <a:close/>
              </a:path>
              <a:path w="942746" h="1009963">
                <a:moveTo>
                  <a:pt x="560132" y="644281"/>
                </a:moveTo>
                <a:lnTo>
                  <a:pt x="559492" y="636320"/>
                </a:lnTo>
                <a:lnTo>
                  <a:pt x="562561" y="630807"/>
                </a:lnTo>
                <a:lnTo>
                  <a:pt x="571041" y="628138"/>
                </a:lnTo>
                <a:lnTo>
                  <a:pt x="575111" y="619310"/>
                </a:lnTo>
                <a:lnTo>
                  <a:pt x="578692" y="611865"/>
                </a:lnTo>
                <a:lnTo>
                  <a:pt x="581877" y="605544"/>
                </a:lnTo>
                <a:lnTo>
                  <a:pt x="584759" y="600097"/>
                </a:lnTo>
                <a:lnTo>
                  <a:pt x="587428" y="595275"/>
                </a:lnTo>
                <a:lnTo>
                  <a:pt x="589976" y="590826"/>
                </a:lnTo>
                <a:lnTo>
                  <a:pt x="592495" y="586501"/>
                </a:lnTo>
                <a:lnTo>
                  <a:pt x="595075" y="582051"/>
                </a:lnTo>
                <a:lnTo>
                  <a:pt x="597808" y="577226"/>
                </a:lnTo>
                <a:lnTo>
                  <a:pt x="600785" y="571775"/>
                </a:lnTo>
                <a:lnTo>
                  <a:pt x="600655" y="626509"/>
                </a:lnTo>
                <a:lnTo>
                  <a:pt x="601654" y="625663"/>
                </a:lnTo>
                <a:lnTo>
                  <a:pt x="604097" y="565449"/>
                </a:lnTo>
                <a:lnTo>
                  <a:pt x="607837" y="557998"/>
                </a:lnTo>
                <a:lnTo>
                  <a:pt x="612094" y="549171"/>
                </a:lnTo>
                <a:lnTo>
                  <a:pt x="616960" y="538720"/>
                </a:lnTo>
                <a:lnTo>
                  <a:pt x="622528" y="526394"/>
                </a:lnTo>
                <a:lnTo>
                  <a:pt x="620276" y="585750"/>
                </a:lnTo>
                <a:lnTo>
                  <a:pt x="616563" y="593237"/>
                </a:lnTo>
                <a:lnTo>
                  <a:pt x="613543" y="598887"/>
                </a:lnTo>
                <a:lnTo>
                  <a:pt x="610689" y="604357"/>
                </a:lnTo>
                <a:lnTo>
                  <a:pt x="605326" y="616609"/>
                </a:lnTo>
                <a:lnTo>
                  <a:pt x="602505" y="624972"/>
                </a:lnTo>
                <a:lnTo>
                  <a:pt x="601531" y="625781"/>
                </a:lnTo>
                <a:lnTo>
                  <a:pt x="600188" y="627076"/>
                </a:lnTo>
                <a:lnTo>
                  <a:pt x="608154" y="627575"/>
                </a:lnTo>
                <a:lnTo>
                  <a:pt x="620445" y="627980"/>
                </a:lnTo>
                <a:lnTo>
                  <a:pt x="632083" y="627981"/>
                </a:lnTo>
                <a:lnTo>
                  <a:pt x="643529" y="627708"/>
                </a:lnTo>
                <a:lnTo>
                  <a:pt x="655243" y="627293"/>
                </a:lnTo>
                <a:lnTo>
                  <a:pt x="667685" y="626867"/>
                </a:lnTo>
                <a:lnTo>
                  <a:pt x="666357" y="765250"/>
                </a:lnTo>
                <a:lnTo>
                  <a:pt x="655254" y="758745"/>
                </a:lnTo>
                <a:lnTo>
                  <a:pt x="644489" y="751454"/>
                </a:lnTo>
                <a:lnTo>
                  <a:pt x="634144" y="743416"/>
                </a:lnTo>
                <a:lnTo>
                  <a:pt x="624300" y="734670"/>
                </a:lnTo>
                <a:lnTo>
                  <a:pt x="615039" y="725252"/>
                </a:lnTo>
                <a:lnTo>
                  <a:pt x="606441" y="715203"/>
                </a:lnTo>
                <a:lnTo>
                  <a:pt x="598588" y="704561"/>
                </a:lnTo>
                <a:lnTo>
                  <a:pt x="594520" y="698571"/>
                </a:lnTo>
                <a:lnTo>
                  <a:pt x="591551" y="693832"/>
                </a:lnTo>
                <a:lnTo>
                  <a:pt x="588294" y="685074"/>
                </a:lnTo>
                <a:lnTo>
                  <a:pt x="585490" y="676298"/>
                </a:lnTo>
                <a:lnTo>
                  <a:pt x="580224" y="661420"/>
                </a:lnTo>
                <a:lnTo>
                  <a:pt x="578771" y="661355"/>
                </a:lnTo>
                <a:lnTo>
                  <a:pt x="565528" y="653351"/>
                </a:lnTo>
                <a:lnTo>
                  <a:pt x="560132" y="644281"/>
                </a:lnTo>
                <a:close/>
              </a:path>
              <a:path w="942746" h="1009963">
                <a:moveTo>
                  <a:pt x="471405" y="0"/>
                </a:moveTo>
                <a:lnTo>
                  <a:pt x="471382" y="1"/>
                </a:lnTo>
                <a:lnTo>
                  <a:pt x="471405" y="0"/>
                </a:lnTo>
                <a:close/>
              </a:path>
              <a:path w="942746" h="1009963">
                <a:moveTo>
                  <a:pt x="278564" y="956664"/>
                </a:moveTo>
                <a:lnTo>
                  <a:pt x="280758" y="954224"/>
                </a:lnTo>
                <a:lnTo>
                  <a:pt x="288285" y="945844"/>
                </a:lnTo>
                <a:lnTo>
                  <a:pt x="299178" y="933719"/>
                </a:lnTo>
                <a:lnTo>
                  <a:pt x="311403" y="920124"/>
                </a:lnTo>
                <a:lnTo>
                  <a:pt x="322924" y="907332"/>
                </a:lnTo>
                <a:lnTo>
                  <a:pt x="331706" y="897618"/>
                </a:lnTo>
                <a:lnTo>
                  <a:pt x="335714" y="893255"/>
                </a:lnTo>
                <a:lnTo>
                  <a:pt x="335374" y="893026"/>
                </a:lnTo>
                <a:lnTo>
                  <a:pt x="344198" y="885594"/>
                </a:lnTo>
                <a:lnTo>
                  <a:pt x="356009" y="876077"/>
                </a:lnTo>
                <a:lnTo>
                  <a:pt x="364848" y="868440"/>
                </a:lnTo>
                <a:lnTo>
                  <a:pt x="370699" y="861375"/>
                </a:lnTo>
                <a:lnTo>
                  <a:pt x="373546" y="853574"/>
                </a:lnTo>
                <a:lnTo>
                  <a:pt x="373376" y="843729"/>
                </a:lnTo>
                <a:lnTo>
                  <a:pt x="370171" y="830530"/>
                </a:lnTo>
                <a:lnTo>
                  <a:pt x="367911" y="822586"/>
                </a:lnTo>
                <a:lnTo>
                  <a:pt x="365201" y="808578"/>
                </a:lnTo>
                <a:lnTo>
                  <a:pt x="364877" y="797008"/>
                </a:lnTo>
                <a:lnTo>
                  <a:pt x="366633" y="786902"/>
                </a:lnTo>
                <a:lnTo>
                  <a:pt x="370162" y="777288"/>
                </a:lnTo>
                <a:lnTo>
                  <a:pt x="375157" y="767192"/>
                </a:lnTo>
                <a:lnTo>
                  <a:pt x="381313" y="755642"/>
                </a:lnTo>
                <a:lnTo>
                  <a:pt x="383698" y="751493"/>
                </a:lnTo>
                <a:lnTo>
                  <a:pt x="393827" y="731702"/>
                </a:lnTo>
                <a:lnTo>
                  <a:pt x="402294" y="713654"/>
                </a:lnTo>
                <a:lnTo>
                  <a:pt x="409244" y="697220"/>
                </a:lnTo>
                <a:lnTo>
                  <a:pt x="414818" y="682272"/>
                </a:lnTo>
                <a:lnTo>
                  <a:pt x="419160" y="668680"/>
                </a:lnTo>
                <a:lnTo>
                  <a:pt x="422412" y="656316"/>
                </a:lnTo>
                <a:lnTo>
                  <a:pt x="424718" y="645051"/>
                </a:lnTo>
                <a:lnTo>
                  <a:pt x="426219" y="634756"/>
                </a:lnTo>
                <a:lnTo>
                  <a:pt x="427061" y="625302"/>
                </a:lnTo>
                <a:lnTo>
                  <a:pt x="427384" y="616561"/>
                </a:lnTo>
                <a:lnTo>
                  <a:pt x="427332" y="608402"/>
                </a:lnTo>
                <a:lnTo>
                  <a:pt x="427048" y="600699"/>
                </a:lnTo>
                <a:lnTo>
                  <a:pt x="426675" y="593321"/>
                </a:lnTo>
                <a:lnTo>
                  <a:pt x="426356" y="586140"/>
                </a:lnTo>
                <a:lnTo>
                  <a:pt x="426233" y="579027"/>
                </a:lnTo>
                <a:lnTo>
                  <a:pt x="426450" y="571853"/>
                </a:lnTo>
                <a:lnTo>
                  <a:pt x="427149" y="564489"/>
                </a:lnTo>
                <a:lnTo>
                  <a:pt x="428474" y="556807"/>
                </a:lnTo>
                <a:lnTo>
                  <a:pt x="430566" y="548678"/>
                </a:lnTo>
                <a:lnTo>
                  <a:pt x="431665" y="545025"/>
                </a:lnTo>
                <a:lnTo>
                  <a:pt x="433308" y="541329"/>
                </a:lnTo>
                <a:lnTo>
                  <a:pt x="433288" y="537463"/>
                </a:lnTo>
                <a:lnTo>
                  <a:pt x="433262" y="532511"/>
                </a:lnTo>
                <a:lnTo>
                  <a:pt x="430497" y="530253"/>
                </a:lnTo>
                <a:lnTo>
                  <a:pt x="428874" y="526128"/>
                </a:lnTo>
                <a:lnTo>
                  <a:pt x="427525" y="522699"/>
                </a:lnTo>
                <a:lnTo>
                  <a:pt x="426349" y="519138"/>
                </a:lnTo>
                <a:lnTo>
                  <a:pt x="424696" y="515843"/>
                </a:lnTo>
                <a:lnTo>
                  <a:pt x="424824" y="515609"/>
                </a:lnTo>
                <a:lnTo>
                  <a:pt x="422292" y="502023"/>
                </a:lnTo>
                <a:lnTo>
                  <a:pt x="423978" y="491819"/>
                </a:lnTo>
                <a:lnTo>
                  <a:pt x="426108" y="479845"/>
                </a:lnTo>
                <a:lnTo>
                  <a:pt x="426103" y="477118"/>
                </a:lnTo>
                <a:lnTo>
                  <a:pt x="423609" y="467396"/>
                </a:lnTo>
                <a:lnTo>
                  <a:pt x="420051" y="455874"/>
                </a:lnTo>
                <a:lnTo>
                  <a:pt x="419136" y="440033"/>
                </a:lnTo>
                <a:lnTo>
                  <a:pt x="419926" y="434687"/>
                </a:lnTo>
                <a:lnTo>
                  <a:pt x="424967" y="421397"/>
                </a:lnTo>
                <a:lnTo>
                  <a:pt x="430255" y="411487"/>
                </a:lnTo>
                <a:lnTo>
                  <a:pt x="431109" y="402171"/>
                </a:lnTo>
                <a:lnTo>
                  <a:pt x="429553" y="396873"/>
                </a:lnTo>
                <a:lnTo>
                  <a:pt x="424404" y="390878"/>
                </a:lnTo>
                <a:lnTo>
                  <a:pt x="419519" y="384160"/>
                </a:lnTo>
                <a:lnTo>
                  <a:pt x="416098" y="377364"/>
                </a:lnTo>
                <a:lnTo>
                  <a:pt x="415440" y="377576"/>
                </a:lnTo>
                <a:lnTo>
                  <a:pt x="414811" y="374807"/>
                </a:lnTo>
                <a:lnTo>
                  <a:pt x="413681" y="372561"/>
                </a:lnTo>
                <a:lnTo>
                  <a:pt x="414274" y="372441"/>
                </a:lnTo>
                <a:lnTo>
                  <a:pt x="413102" y="367283"/>
                </a:lnTo>
                <a:lnTo>
                  <a:pt x="412308" y="362322"/>
                </a:lnTo>
                <a:lnTo>
                  <a:pt x="412261" y="356894"/>
                </a:lnTo>
                <a:lnTo>
                  <a:pt x="411750" y="357154"/>
                </a:lnTo>
                <a:lnTo>
                  <a:pt x="412266" y="349314"/>
                </a:lnTo>
                <a:lnTo>
                  <a:pt x="414483" y="334724"/>
                </a:lnTo>
                <a:lnTo>
                  <a:pt x="414668" y="374175"/>
                </a:lnTo>
                <a:lnTo>
                  <a:pt x="415069" y="375319"/>
                </a:lnTo>
                <a:lnTo>
                  <a:pt x="420484" y="323574"/>
                </a:lnTo>
                <a:lnTo>
                  <a:pt x="432924" y="318110"/>
                </a:lnTo>
                <a:lnTo>
                  <a:pt x="430744" y="311420"/>
                </a:lnTo>
                <a:lnTo>
                  <a:pt x="425655" y="297875"/>
                </a:lnTo>
                <a:lnTo>
                  <a:pt x="419902" y="283601"/>
                </a:lnTo>
                <a:lnTo>
                  <a:pt x="415505" y="273658"/>
                </a:lnTo>
                <a:lnTo>
                  <a:pt x="415565" y="273035"/>
                </a:lnTo>
                <a:lnTo>
                  <a:pt x="410027" y="264582"/>
                </a:lnTo>
                <a:lnTo>
                  <a:pt x="397998" y="249174"/>
                </a:lnTo>
                <a:lnTo>
                  <a:pt x="385860" y="237101"/>
                </a:lnTo>
                <a:lnTo>
                  <a:pt x="373781" y="227983"/>
                </a:lnTo>
                <a:lnTo>
                  <a:pt x="361929" y="221441"/>
                </a:lnTo>
                <a:lnTo>
                  <a:pt x="350473" y="217096"/>
                </a:lnTo>
                <a:lnTo>
                  <a:pt x="339581" y="214567"/>
                </a:lnTo>
                <a:lnTo>
                  <a:pt x="329422" y="213475"/>
                </a:lnTo>
                <a:lnTo>
                  <a:pt x="320165" y="213440"/>
                </a:lnTo>
                <a:lnTo>
                  <a:pt x="311977" y="214083"/>
                </a:lnTo>
                <a:lnTo>
                  <a:pt x="305027" y="215025"/>
                </a:lnTo>
                <a:lnTo>
                  <a:pt x="299484" y="215884"/>
                </a:lnTo>
                <a:lnTo>
                  <a:pt x="295772" y="217840"/>
                </a:lnTo>
                <a:lnTo>
                  <a:pt x="293899" y="218460"/>
                </a:lnTo>
                <a:lnTo>
                  <a:pt x="279898" y="223889"/>
                </a:lnTo>
                <a:lnTo>
                  <a:pt x="279954" y="224374"/>
                </a:lnTo>
                <a:lnTo>
                  <a:pt x="277255" y="225920"/>
                </a:lnTo>
                <a:lnTo>
                  <a:pt x="263367" y="234911"/>
                </a:lnTo>
                <a:lnTo>
                  <a:pt x="251516" y="243902"/>
                </a:lnTo>
                <a:lnTo>
                  <a:pt x="241580" y="252138"/>
                </a:lnTo>
                <a:lnTo>
                  <a:pt x="233439" y="258867"/>
                </a:lnTo>
                <a:lnTo>
                  <a:pt x="226973" y="263334"/>
                </a:lnTo>
                <a:lnTo>
                  <a:pt x="226968" y="263048"/>
                </a:lnTo>
                <a:lnTo>
                  <a:pt x="227051" y="262451"/>
                </a:lnTo>
                <a:lnTo>
                  <a:pt x="227309" y="262257"/>
                </a:lnTo>
                <a:lnTo>
                  <a:pt x="225208" y="263445"/>
                </a:lnTo>
                <a:lnTo>
                  <a:pt x="223107" y="264632"/>
                </a:lnTo>
                <a:lnTo>
                  <a:pt x="221007" y="265819"/>
                </a:lnTo>
                <a:lnTo>
                  <a:pt x="221450" y="266663"/>
                </a:lnTo>
                <a:lnTo>
                  <a:pt x="225117" y="273793"/>
                </a:lnTo>
                <a:lnTo>
                  <a:pt x="228185" y="280068"/>
                </a:lnTo>
                <a:lnTo>
                  <a:pt x="230758" y="285688"/>
                </a:lnTo>
                <a:lnTo>
                  <a:pt x="232940" y="290858"/>
                </a:lnTo>
                <a:lnTo>
                  <a:pt x="234837" y="295779"/>
                </a:lnTo>
                <a:lnTo>
                  <a:pt x="236553" y="300654"/>
                </a:lnTo>
                <a:lnTo>
                  <a:pt x="238192" y="305685"/>
                </a:lnTo>
                <a:lnTo>
                  <a:pt x="239859" y="311077"/>
                </a:lnTo>
                <a:lnTo>
                  <a:pt x="241660" y="317030"/>
                </a:lnTo>
                <a:lnTo>
                  <a:pt x="243697" y="323748"/>
                </a:lnTo>
                <a:lnTo>
                  <a:pt x="248904" y="340289"/>
                </a:lnTo>
                <a:lnTo>
                  <a:pt x="252282" y="350518"/>
                </a:lnTo>
                <a:lnTo>
                  <a:pt x="256316" y="362322"/>
                </a:lnTo>
                <a:lnTo>
                  <a:pt x="261111" y="375903"/>
                </a:lnTo>
                <a:lnTo>
                  <a:pt x="266771" y="391466"/>
                </a:lnTo>
                <a:lnTo>
                  <a:pt x="273401" y="409212"/>
                </a:lnTo>
                <a:lnTo>
                  <a:pt x="281106" y="429343"/>
                </a:lnTo>
                <a:lnTo>
                  <a:pt x="289991" y="452064"/>
                </a:lnTo>
                <a:lnTo>
                  <a:pt x="300046" y="477105"/>
                </a:lnTo>
                <a:lnTo>
                  <a:pt x="307841" y="495978"/>
                </a:lnTo>
                <a:lnTo>
                  <a:pt x="314831" y="512404"/>
                </a:lnTo>
                <a:lnTo>
                  <a:pt x="321096" y="526638"/>
                </a:lnTo>
                <a:lnTo>
                  <a:pt x="326715" y="538935"/>
                </a:lnTo>
                <a:lnTo>
                  <a:pt x="331769" y="549549"/>
                </a:lnTo>
                <a:lnTo>
                  <a:pt x="336338" y="558736"/>
                </a:lnTo>
                <a:lnTo>
                  <a:pt x="340500" y="566750"/>
                </a:lnTo>
                <a:lnTo>
                  <a:pt x="347925" y="580278"/>
                </a:lnTo>
                <a:lnTo>
                  <a:pt x="354683" y="592170"/>
                </a:lnTo>
                <a:lnTo>
                  <a:pt x="358011" y="598140"/>
                </a:lnTo>
                <a:lnTo>
                  <a:pt x="361412" y="604464"/>
                </a:lnTo>
                <a:lnTo>
                  <a:pt x="364964" y="611399"/>
                </a:lnTo>
                <a:lnTo>
                  <a:pt x="368749" y="619199"/>
                </a:lnTo>
                <a:lnTo>
                  <a:pt x="372845" y="628117"/>
                </a:lnTo>
                <a:lnTo>
                  <a:pt x="381333" y="630738"/>
                </a:lnTo>
                <a:lnTo>
                  <a:pt x="384450" y="636343"/>
                </a:lnTo>
                <a:lnTo>
                  <a:pt x="383801" y="644761"/>
                </a:lnTo>
                <a:lnTo>
                  <a:pt x="383632" y="645015"/>
                </a:lnTo>
                <a:lnTo>
                  <a:pt x="377518" y="654416"/>
                </a:lnTo>
                <a:lnTo>
                  <a:pt x="363761" y="661461"/>
                </a:lnTo>
                <a:lnTo>
                  <a:pt x="360618" y="669882"/>
                </a:lnTo>
                <a:lnTo>
                  <a:pt x="355566" y="684137"/>
                </a:lnTo>
                <a:lnTo>
                  <a:pt x="349847" y="696126"/>
                </a:lnTo>
                <a:lnTo>
                  <a:pt x="342791" y="707576"/>
                </a:lnTo>
                <a:lnTo>
                  <a:pt x="334558" y="718439"/>
                </a:lnTo>
                <a:lnTo>
                  <a:pt x="325313" y="728667"/>
                </a:lnTo>
                <a:lnTo>
                  <a:pt x="315217" y="738214"/>
                </a:lnTo>
                <a:lnTo>
                  <a:pt x="304434" y="747032"/>
                </a:lnTo>
                <a:lnTo>
                  <a:pt x="293125" y="755072"/>
                </a:lnTo>
                <a:lnTo>
                  <a:pt x="281454" y="762288"/>
                </a:lnTo>
                <a:lnTo>
                  <a:pt x="269582" y="768632"/>
                </a:lnTo>
                <a:lnTo>
                  <a:pt x="257674" y="774055"/>
                </a:lnTo>
                <a:lnTo>
                  <a:pt x="245890" y="778512"/>
                </a:lnTo>
                <a:lnTo>
                  <a:pt x="234394" y="781953"/>
                </a:lnTo>
                <a:lnTo>
                  <a:pt x="223348" y="784331"/>
                </a:lnTo>
                <a:lnTo>
                  <a:pt x="212460" y="785754"/>
                </a:lnTo>
                <a:lnTo>
                  <a:pt x="190137" y="786590"/>
                </a:lnTo>
                <a:lnTo>
                  <a:pt x="177372" y="786073"/>
                </a:lnTo>
                <a:lnTo>
                  <a:pt x="163936" y="784766"/>
                </a:lnTo>
                <a:lnTo>
                  <a:pt x="150125" y="782544"/>
                </a:lnTo>
                <a:lnTo>
                  <a:pt x="136239" y="779283"/>
                </a:lnTo>
                <a:lnTo>
                  <a:pt x="122575" y="774857"/>
                </a:lnTo>
                <a:lnTo>
                  <a:pt x="109429" y="769143"/>
                </a:lnTo>
                <a:lnTo>
                  <a:pt x="97101" y="762014"/>
                </a:lnTo>
                <a:lnTo>
                  <a:pt x="80021" y="748661"/>
                </a:lnTo>
                <a:lnTo>
                  <a:pt x="71116" y="740120"/>
                </a:lnTo>
                <a:lnTo>
                  <a:pt x="62436" y="730639"/>
                </a:lnTo>
                <a:lnTo>
                  <a:pt x="54138" y="720318"/>
                </a:lnTo>
                <a:lnTo>
                  <a:pt x="46381" y="709256"/>
                </a:lnTo>
                <a:lnTo>
                  <a:pt x="39322" y="697554"/>
                </a:lnTo>
                <a:lnTo>
                  <a:pt x="67976" y="626568"/>
                </a:lnTo>
                <a:lnTo>
                  <a:pt x="94970" y="627326"/>
                </a:lnTo>
                <a:lnTo>
                  <a:pt x="118148" y="627877"/>
                </a:lnTo>
                <a:lnTo>
                  <a:pt x="137888" y="628245"/>
                </a:lnTo>
                <a:lnTo>
                  <a:pt x="154565" y="628452"/>
                </a:lnTo>
                <a:lnTo>
                  <a:pt x="168558" y="628520"/>
                </a:lnTo>
                <a:lnTo>
                  <a:pt x="180242" y="628471"/>
                </a:lnTo>
                <a:lnTo>
                  <a:pt x="189994" y="628328"/>
                </a:lnTo>
                <a:lnTo>
                  <a:pt x="198191" y="628114"/>
                </a:lnTo>
                <a:lnTo>
                  <a:pt x="205211" y="627850"/>
                </a:lnTo>
                <a:lnTo>
                  <a:pt x="211429" y="627559"/>
                </a:lnTo>
                <a:lnTo>
                  <a:pt x="217222" y="627265"/>
                </a:lnTo>
                <a:lnTo>
                  <a:pt x="222968" y="626988"/>
                </a:lnTo>
                <a:lnTo>
                  <a:pt x="229044" y="626752"/>
                </a:lnTo>
                <a:lnTo>
                  <a:pt x="235825" y="626578"/>
                </a:lnTo>
                <a:lnTo>
                  <a:pt x="243689" y="626491"/>
                </a:lnTo>
                <a:lnTo>
                  <a:pt x="253012" y="626510"/>
                </a:lnTo>
                <a:lnTo>
                  <a:pt x="264172" y="626660"/>
                </a:lnTo>
                <a:lnTo>
                  <a:pt x="277545" y="626963"/>
                </a:lnTo>
                <a:lnTo>
                  <a:pt x="293508" y="627441"/>
                </a:lnTo>
                <a:lnTo>
                  <a:pt x="313729" y="628017"/>
                </a:lnTo>
                <a:lnTo>
                  <a:pt x="326163" y="628106"/>
                </a:lnTo>
                <a:lnTo>
                  <a:pt x="334643" y="627779"/>
                </a:lnTo>
                <a:lnTo>
                  <a:pt x="343841" y="627137"/>
                </a:lnTo>
                <a:lnTo>
                  <a:pt x="342164" y="624373"/>
                </a:lnTo>
                <a:lnTo>
                  <a:pt x="336602" y="613583"/>
                </a:lnTo>
                <a:lnTo>
                  <a:pt x="332800" y="605759"/>
                </a:lnTo>
                <a:lnTo>
                  <a:pt x="328422" y="596519"/>
                </a:lnTo>
                <a:lnTo>
                  <a:pt x="323544" y="586016"/>
                </a:lnTo>
                <a:lnTo>
                  <a:pt x="318245" y="574403"/>
                </a:lnTo>
                <a:lnTo>
                  <a:pt x="312602" y="561831"/>
                </a:lnTo>
                <a:lnTo>
                  <a:pt x="306694" y="548453"/>
                </a:lnTo>
                <a:lnTo>
                  <a:pt x="300599" y="534422"/>
                </a:lnTo>
                <a:lnTo>
                  <a:pt x="294393" y="519890"/>
                </a:lnTo>
                <a:lnTo>
                  <a:pt x="288155" y="505010"/>
                </a:lnTo>
                <a:lnTo>
                  <a:pt x="281963" y="489934"/>
                </a:lnTo>
                <a:lnTo>
                  <a:pt x="275895" y="474814"/>
                </a:lnTo>
                <a:lnTo>
                  <a:pt x="270028" y="459804"/>
                </a:lnTo>
                <a:lnTo>
                  <a:pt x="264440" y="445055"/>
                </a:lnTo>
                <a:lnTo>
                  <a:pt x="259210" y="430720"/>
                </a:lnTo>
                <a:lnTo>
                  <a:pt x="254414" y="416951"/>
                </a:lnTo>
                <a:lnTo>
                  <a:pt x="250131" y="403902"/>
                </a:lnTo>
                <a:lnTo>
                  <a:pt x="248104" y="397673"/>
                </a:lnTo>
                <a:lnTo>
                  <a:pt x="244899" y="387887"/>
                </a:lnTo>
                <a:lnTo>
                  <a:pt x="240757" y="375374"/>
                </a:lnTo>
                <a:lnTo>
                  <a:pt x="235908" y="360935"/>
                </a:lnTo>
                <a:lnTo>
                  <a:pt x="230581" y="345367"/>
                </a:lnTo>
                <a:lnTo>
                  <a:pt x="225007" y="329472"/>
                </a:lnTo>
                <a:lnTo>
                  <a:pt x="219416" y="314047"/>
                </a:lnTo>
                <a:lnTo>
                  <a:pt x="214038" y="299893"/>
                </a:lnTo>
                <a:lnTo>
                  <a:pt x="209103" y="287808"/>
                </a:lnTo>
                <a:lnTo>
                  <a:pt x="204840" y="278593"/>
                </a:lnTo>
                <a:lnTo>
                  <a:pt x="201481" y="273046"/>
                </a:lnTo>
                <a:lnTo>
                  <a:pt x="195048" y="274454"/>
                </a:lnTo>
                <a:lnTo>
                  <a:pt x="190162" y="274709"/>
                </a:lnTo>
                <a:lnTo>
                  <a:pt x="197088" y="214305"/>
                </a:lnTo>
                <a:lnTo>
                  <a:pt x="209315" y="209312"/>
                </a:lnTo>
                <a:lnTo>
                  <a:pt x="220807" y="203751"/>
                </a:lnTo>
                <a:lnTo>
                  <a:pt x="231749" y="197867"/>
                </a:lnTo>
                <a:lnTo>
                  <a:pt x="242324" y="191904"/>
                </a:lnTo>
                <a:lnTo>
                  <a:pt x="252715" y="186108"/>
                </a:lnTo>
                <a:lnTo>
                  <a:pt x="252828" y="185632"/>
                </a:lnTo>
                <a:lnTo>
                  <a:pt x="258289" y="182039"/>
                </a:lnTo>
                <a:lnTo>
                  <a:pt x="258514" y="182054"/>
                </a:lnTo>
                <a:lnTo>
                  <a:pt x="263167" y="179237"/>
                </a:lnTo>
                <a:lnTo>
                  <a:pt x="282407" y="168312"/>
                </a:lnTo>
                <a:lnTo>
                  <a:pt x="300633" y="159250"/>
                </a:lnTo>
                <a:lnTo>
                  <a:pt x="317170" y="152190"/>
                </a:lnTo>
                <a:lnTo>
                  <a:pt x="304578" y="191895"/>
                </a:lnTo>
                <a:lnTo>
                  <a:pt x="305441" y="191279"/>
                </a:lnTo>
                <a:lnTo>
                  <a:pt x="305945" y="190343"/>
                </a:lnTo>
                <a:lnTo>
                  <a:pt x="305925" y="189702"/>
                </a:lnTo>
                <a:lnTo>
                  <a:pt x="317170" y="152190"/>
                </a:lnTo>
                <a:lnTo>
                  <a:pt x="332137" y="146963"/>
                </a:lnTo>
                <a:lnTo>
                  <a:pt x="345655" y="143397"/>
                </a:lnTo>
                <a:lnTo>
                  <a:pt x="357844" y="141321"/>
                </a:lnTo>
                <a:lnTo>
                  <a:pt x="368824" y="140567"/>
                </a:lnTo>
                <a:lnTo>
                  <a:pt x="378714" y="140962"/>
                </a:lnTo>
                <a:lnTo>
                  <a:pt x="387636" y="142336"/>
                </a:lnTo>
                <a:lnTo>
                  <a:pt x="395709" y="144520"/>
                </a:lnTo>
                <a:lnTo>
                  <a:pt x="395878" y="227693"/>
                </a:lnTo>
                <a:lnTo>
                  <a:pt x="395925" y="227861"/>
                </a:lnTo>
                <a:lnTo>
                  <a:pt x="395995" y="228023"/>
                </a:lnTo>
                <a:lnTo>
                  <a:pt x="396075" y="228167"/>
                </a:lnTo>
                <a:lnTo>
                  <a:pt x="396228" y="227989"/>
                </a:lnTo>
                <a:lnTo>
                  <a:pt x="396332" y="227792"/>
                </a:lnTo>
                <a:lnTo>
                  <a:pt x="396376" y="227639"/>
                </a:lnTo>
                <a:lnTo>
                  <a:pt x="403052" y="147341"/>
                </a:lnTo>
                <a:lnTo>
                  <a:pt x="409787" y="150631"/>
                </a:lnTo>
                <a:lnTo>
                  <a:pt x="416033" y="154218"/>
                </a:lnTo>
                <a:lnTo>
                  <a:pt x="421911" y="157931"/>
                </a:lnTo>
                <a:lnTo>
                  <a:pt x="427539" y="161601"/>
                </a:lnTo>
                <a:lnTo>
                  <a:pt x="433039" y="165056"/>
                </a:lnTo>
                <a:lnTo>
                  <a:pt x="438531" y="168127"/>
                </a:lnTo>
                <a:lnTo>
                  <a:pt x="444134" y="170642"/>
                </a:lnTo>
                <a:lnTo>
                  <a:pt x="450324" y="249053"/>
                </a:lnTo>
                <a:lnTo>
                  <a:pt x="450362" y="249229"/>
                </a:lnTo>
                <a:lnTo>
                  <a:pt x="450432" y="249418"/>
                </a:lnTo>
                <a:lnTo>
                  <a:pt x="450544" y="249588"/>
                </a:lnTo>
                <a:lnTo>
                  <a:pt x="450607" y="249426"/>
                </a:lnTo>
                <a:lnTo>
                  <a:pt x="450648" y="249247"/>
                </a:lnTo>
                <a:lnTo>
                  <a:pt x="450657" y="249083"/>
                </a:lnTo>
                <a:lnTo>
                  <a:pt x="451805" y="1009963"/>
                </a:lnTo>
                <a:lnTo>
                  <a:pt x="435299" y="1008714"/>
                </a:lnTo>
                <a:lnTo>
                  <a:pt x="418758" y="1006799"/>
                </a:lnTo>
                <a:lnTo>
                  <a:pt x="402210" y="1004204"/>
                </a:lnTo>
                <a:lnTo>
                  <a:pt x="385682" y="1000915"/>
                </a:lnTo>
                <a:lnTo>
                  <a:pt x="369201" y="996916"/>
                </a:lnTo>
                <a:lnTo>
                  <a:pt x="352794" y="992194"/>
                </a:lnTo>
                <a:lnTo>
                  <a:pt x="336487" y="986734"/>
                </a:lnTo>
                <a:lnTo>
                  <a:pt x="318052" y="980443"/>
                </a:lnTo>
                <a:lnTo>
                  <a:pt x="305442" y="976480"/>
                </a:lnTo>
                <a:lnTo>
                  <a:pt x="296875" y="973439"/>
                </a:lnTo>
                <a:lnTo>
                  <a:pt x="289541" y="969551"/>
                </a:lnTo>
                <a:lnTo>
                  <a:pt x="287901" y="968501"/>
                </a:lnTo>
                <a:lnTo>
                  <a:pt x="276457" y="958990"/>
                </a:lnTo>
                <a:lnTo>
                  <a:pt x="278564" y="956664"/>
                </a:lnTo>
                <a:close/>
              </a:path>
              <a:path w="942746" h="1009963">
                <a:moveTo>
                  <a:pt x="23904" y="659601"/>
                </a:moveTo>
                <a:lnTo>
                  <a:pt x="26089" y="589373"/>
                </a:lnTo>
                <a:lnTo>
                  <a:pt x="23928" y="659603"/>
                </a:lnTo>
                <a:close/>
              </a:path>
              <a:path w="942746" h="1009963">
                <a:moveTo>
                  <a:pt x="2965" y="635448"/>
                </a:moveTo>
                <a:lnTo>
                  <a:pt x="5104" y="629852"/>
                </a:lnTo>
                <a:lnTo>
                  <a:pt x="15458" y="610202"/>
                </a:lnTo>
                <a:lnTo>
                  <a:pt x="26089" y="589373"/>
                </a:lnTo>
                <a:lnTo>
                  <a:pt x="23904" y="659601"/>
                </a:lnTo>
                <a:lnTo>
                  <a:pt x="26089" y="589373"/>
                </a:lnTo>
                <a:lnTo>
                  <a:pt x="36911" y="567594"/>
                </a:lnTo>
                <a:lnTo>
                  <a:pt x="47837" y="545093"/>
                </a:lnTo>
                <a:lnTo>
                  <a:pt x="58781" y="522098"/>
                </a:lnTo>
                <a:lnTo>
                  <a:pt x="69656" y="498838"/>
                </a:lnTo>
                <a:lnTo>
                  <a:pt x="80377" y="475541"/>
                </a:lnTo>
                <a:lnTo>
                  <a:pt x="90855" y="452434"/>
                </a:lnTo>
                <a:lnTo>
                  <a:pt x="101006" y="429747"/>
                </a:lnTo>
                <a:lnTo>
                  <a:pt x="110742" y="407708"/>
                </a:lnTo>
                <a:lnTo>
                  <a:pt x="119977" y="386545"/>
                </a:lnTo>
                <a:lnTo>
                  <a:pt x="128625" y="366486"/>
                </a:lnTo>
                <a:lnTo>
                  <a:pt x="136599" y="347759"/>
                </a:lnTo>
                <a:lnTo>
                  <a:pt x="143813" y="330594"/>
                </a:lnTo>
                <a:lnTo>
                  <a:pt x="150181" y="315217"/>
                </a:lnTo>
                <a:lnTo>
                  <a:pt x="155615" y="301858"/>
                </a:lnTo>
                <a:lnTo>
                  <a:pt x="160031" y="290744"/>
                </a:lnTo>
                <a:lnTo>
                  <a:pt x="165457" y="276168"/>
                </a:lnTo>
                <a:lnTo>
                  <a:pt x="166295" y="273161"/>
                </a:lnTo>
                <a:lnTo>
                  <a:pt x="164928" y="273033"/>
                </a:lnTo>
                <a:lnTo>
                  <a:pt x="150877" y="270240"/>
                </a:lnTo>
                <a:lnTo>
                  <a:pt x="138223" y="265138"/>
                </a:lnTo>
                <a:lnTo>
                  <a:pt x="127019" y="258103"/>
                </a:lnTo>
                <a:lnTo>
                  <a:pt x="129307" y="191004"/>
                </a:lnTo>
                <a:lnTo>
                  <a:pt x="129471" y="194849"/>
                </a:lnTo>
                <a:lnTo>
                  <a:pt x="134172" y="206150"/>
                </a:lnTo>
                <a:lnTo>
                  <a:pt x="143657" y="216486"/>
                </a:lnTo>
                <a:lnTo>
                  <a:pt x="156134" y="222627"/>
                </a:lnTo>
                <a:lnTo>
                  <a:pt x="157521" y="222889"/>
                </a:lnTo>
                <a:lnTo>
                  <a:pt x="169857" y="222180"/>
                </a:lnTo>
                <a:lnTo>
                  <a:pt x="181932" y="219015"/>
                </a:lnTo>
                <a:lnTo>
                  <a:pt x="183944" y="218486"/>
                </a:lnTo>
                <a:lnTo>
                  <a:pt x="197088" y="214305"/>
                </a:lnTo>
                <a:lnTo>
                  <a:pt x="190162" y="274709"/>
                </a:lnTo>
                <a:lnTo>
                  <a:pt x="185073" y="274818"/>
                </a:lnTo>
                <a:lnTo>
                  <a:pt x="183290" y="282198"/>
                </a:lnTo>
                <a:lnTo>
                  <a:pt x="180001" y="294766"/>
                </a:lnTo>
                <a:lnTo>
                  <a:pt x="176482" y="307024"/>
                </a:lnTo>
                <a:lnTo>
                  <a:pt x="172743" y="319020"/>
                </a:lnTo>
                <a:lnTo>
                  <a:pt x="168791" y="330806"/>
                </a:lnTo>
                <a:lnTo>
                  <a:pt x="164637" y="342429"/>
                </a:lnTo>
                <a:lnTo>
                  <a:pt x="160289" y="353940"/>
                </a:lnTo>
                <a:lnTo>
                  <a:pt x="155757" y="365389"/>
                </a:lnTo>
                <a:lnTo>
                  <a:pt x="151048" y="376824"/>
                </a:lnTo>
                <a:lnTo>
                  <a:pt x="146172" y="388297"/>
                </a:lnTo>
                <a:lnTo>
                  <a:pt x="141138" y="399856"/>
                </a:lnTo>
                <a:lnTo>
                  <a:pt x="135955" y="411551"/>
                </a:lnTo>
                <a:lnTo>
                  <a:pt x="130632" y="423431"/>
                </a:lnTo>
                <a:lnTo>
                  <a:pt x="125178" y="435547"/>
                </a:lnTo>
                <a:lnTo>
                  <a:pt x="119601" y="447948"/>
                </a:lnTo>
                <a:lnTo>
                  <a:pt x="116049" y="455851"/>
                </a:lnTo>
                <a:lnTo>
                  <a:pt x="110937" y="467439"/>
                </a:lnTo>
                <a:lnTo>
                  <a:pt x="105882" y="479077"/>
                </a:lnTo>
                <a:lnTo>
                  <a:pt x="100853" y="490745"/>
                </a:lnTo>
                <a:lnTo>
                  <a:pt x="95818" y="502424"/>
                </a:lnTo>
                <a:lnTo>
                  <a:pt x="90746" y="514093"/>
                </a:lnTo>
                <a:lnTo>
                  <a:pt x="85607" y="525731"/>
                </a:lnTo>
                <a:lnTo>
                  <a:pt x="80371" y="537319"/>
                </a:lnTo>
                <a:lnTo>
                  <a:pt x="75005" y="548837"/>
                </a:lnTo>
                <a:lnTo>
                  <a:pt x="70647" y="557577"/>
                </a:lnTo>
                <a:lnTo>
                  <a:pt x="64490" y="568843"/>
                </a:lnTo>
                <a:lnTo>
                  <a:pt x="58180" y="579865"/>
                </a:lnTo>
                <a:lnTo>
                  <a:pt x="51985" y="590847"/>
                </a:lnTo>
                <a:lnTo>
                  <a:pt x="46176" y="601991"/>
                </a:lnTo>
                <a:lnTo>
                  <a:pt x="41021" y="613501"/>
                </a:lnTo>
                <a:lnTo>
                  <a:pt x="36789" y="625581"/>
                </a:lnTo>
                <a:lnTo>
                  <a:pt x="67976" y="626568"/>
                </a:lnTo>
                <a:lnTo>
                  <a:pt x="39322" y="697554"/>
                </a:lnTo>
                <a:lnTo>
                  <a:pt x="33117" y="685311"/>
                </a:lnTo>
                <a:lnTo>
                  <a:pt x="27926" y="672627"/>
                </a:lnTo>
                <a:lnTo>
                  <a:pt x="23905" y="659603"/>
                </a:lnTo>
                <a:lnTo>
                  <a:pt x="22841" y="659571"/>
                </a:lnTo>
                <a:lnTo>
                  <a:pt x="21635" y="659105"/>
                </a:lnTo>
                <a:lnTo>
                  <a:pt x="9877" y="652514"/>
                </a:lnTo>
                <a:lnTo>
                  <a:pt x="1803" y="642889"/>
                </a:lnTo>
                <a:lnTo>
                  <a:pt x="0" y="637464"/>
                </a:lnTo>
                <a:lnTo>
                  <a:pt x="2965" y="635448"/>
                </a:lnTo>
                <a:close/>
              </a:path>
              <a:path w="942746" h="1009963">
                <a:moveTo>
                  <a:pt x="138695" y="179582"/>
                </a:moveTo>
                <a:lnTo>
                  <a:pt x="134610" y="188033"/>
                </a:lnTo>
                <a:lnTo>
                  <a:pt x="134161" y="188465"/>
                </a:lnTo>
                <a:lnTo>
                  <a:pt x="129331" y="190991"/>
                </a:lnTo>
                <a:lnTo>
                  <a:pt x="127019" y="258103"/>
                </a:lnTo>
                <a:lnTo>
                  <a:pt x="117323" y="249514"/>
                </a:lnTo>
                <a:lnTo>
                  <a:pt x="109188" y="239749"/>
                </a:lnTo>
                <a:lnTo>
                  <a:pt x="102670" y="229185"/>
                </a:lnTo>
                <a:lnTo>
                  <a:pt x="97823" y="218201"/>
                </a:lnTo>
                <a:lnTo>
                  <a:pt x="94704" y="207175"/>
                </a:lnTo>
                <a:lnTo>
                  <a:pt x="93367" y="196484"/>
                </a:lnTo>
                <a:lnTo>
                  <a:pt x="93866" y="186507"/>
                </a:lnTo>
                <a:lnTo>
                  <a:pt x="96258" y="177622"/>
                </a:lnTo>
                <a:lnTo>
                  <a:pt x="100598" y="170206"/>
                </a:lnTo>
                <a:lnTo>
                  <a:pt x="106940" y="164638"/>
                </a:lnTo>
                <a:lnTo>
                  <a:pt x="115339" y="161295"/>
                </a:lnTo>
                <a:lnTo>
                  <a:pt x="118166" y="160818"/>
                </a:lnTo>
                <a:lnTo>
                  <a:pt x="129908" y="162883"/>
                </a:lnTo>
                <a:lnTo>
                  <a:pt x="129326" y="190834"/>
                </a:lnTo>
                <a:lnTo>
                  <a:pt x="129908" y="162883"/>
                </a:lnTo>
                <a:lnTo>
                  <a:pt x="136939" y="170168"/>
                </a:lnTo>
                <a:lnTo>
                  <a:pt x="138695" y="179582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721784" y="1309453"/>
            <a:ext cx="5442589" cy="723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700"/>
              </a:lnSpc>
              <a:spcBef>
                <a:spcPts val="285"/>
              </a:spcBef>
            </a:pPr>
            <a:r>
              <a:rPr sz="5500" b="1" spc="0" dirty="0">
                <a:solidFill>
                  <a:srgbClr val="D4A05B"/>
                </a:solidFill>
                <a:latin typeface="Times New Roman"/>
                <a:cs typeface="Times New Roman"/>
              </a:rPr>
              <a:t>PERMANENCIA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08801" y="1309453"/>
            <a:ext cx="1099630" cy="723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700"/>
              </a:lnSpc>
              <a:spcBef>
                <a:spcPts val="285"/>
              </a:spcBef>
            </a:pPr>
            <a:r>
              <a:rPr sz="5500" b="1" spc="0" dirty="0">
                <a:solidFill>
                  <a:srgbClr val="D4A05B"/>
                </a:solidFill>
                <a:latin typeface="Times New Roman"/>
                <a:cs typeface="Times New Roman"/>
              </a:rPr>
              <a:t>DE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52862" y="1309453"/>
            <a:ext cx="1099631" cy="723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700"/>
              </a:lnSpc>
              <a:spcBef>
                <a:spcPts val="285"/>
              </a:spcBef>
            </a:pPr>
            <a:r>
              <a:rPr sz="5500" b="1" spc="0" dirty="0">
                <a:solidFill>
                  <a:srgbClr val="D4A05B"/>
                </a:solidFill>
                <a:latin typeface="Times New Roman"/>
                <a:cs typeface="Times New Roman"/>
              </a:rPr>
              <a:t>LA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96921" y="1309453"/>
            <a:ext cx="2999412" cy="723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700"/>
              </a:lnSpc>
              <a:spcBef>
                <a:spcPts val="285"/>
              </a:spcBef>
            </a:pPr>
            <a:r>
              <a:rPr sz="5500" b="1" spc="0" dirty="0">
                <a:solidFill>
                  <a:srgbClr val="D4A05B"/>
                </a:solidFill>
                <a:latin typeface="Times New Roman"/>
                <a:cs typeface="Times New Roman"/>
              </a:rPr>
              <a:t>PRUEBA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30911" y="5486065"/>
            <a:ext cx="3620243" cy="4109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35"/>
              </a:lnSpc>
              <a:spcBef>
                <a:spcPts val="161"/>
              </a:spcBef>
            </a:pPr>
            <a:endParaRPr lang="es-MX" sz="3000" dirty="0">
              <a:latin typeface="Open Sans"/>
              <a:cs typeface="Open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93396" y="6019465"/>
            <a:ext cx="11956658" cy="9443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endParaRPr lang="es-MX" sz="3000" dirty="0">
              <a:latin typeface="Open Sans"/>
              <a:cs typeface="Open San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93396" y="8686465"/>
            <a:ext cx="13041718" cy="14777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endParaRPr sz="3000" dirty="0">
              <a:latin typeface="Open Sans"/>
              <a:cs typeface="Open Sans"/>
            </a:endParaRPr>
          </a:p>
        </p:txBody>
      </p:sp>
      <p:sp>
        <p:nvSpPr>
          <p:cNvPr id="18" name="object 8">
            <a:extLst>
              <a:ext uri="{FF2B5EF4-FFF2-40B4-BE49-F238E27FC236}">
                <a16:creationId xmlns:a16="http://schemas.microsoft.com/office/drawing/2014/main" id="{60DC026F-DD9A-4537-A980-70D9B098D215}"/>
              </a:ext>
            </a:extLst>
          </p:cNvPr>
          <p:cNvSpPr txBox="1"/>
          <p:nvPr/>
        </p:nvSpPr>
        <p:spPr>
          <a:xfrm>
            <a:off x="1295400" y="5657451"/>
            <a:ext cx="15697200" cy="4039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55650" indent="-742950">
              <a:lnSpc>
                <a:spcPts val="3235"/>
              </a:lnSpc>
              <a:spcBef>
                <a:spcPts val="161"/>
              </a:spcBef>
              <a:spcAft>
                <a:spcPts val="1200"/>
              </a:spcAft>
              <a:buSzPct val="80000"/>
              <a:buFont typeface="+mj-lt"/>
              <a:buAutoNum type="alphaUcPeriod"/>
            </a:pPr>
            <a:r>
              <a:rPr lang="es-MX" sz="4400" b="1" spc="0" baseline="1631" dirty="0">
                <a:solidFill>
                  <a:schemeClr val="tx2"/>
                </a:solidFill>
                <a:latin typeface="Open Sans"/>
                <a:cs typeface="Open Sans"/>
              </a:rPr>
              <a:t>La</a:t>
            </a:r>
            <a:r>
              <a:rPr lang="es-MX" sz="4400" b="1" spc="315" baseline="163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lang="es-MX" sz="4400" b="1" spc="0" baseline="1631" dirty="0">
                <a:solidFill>
                  <a:schemeClr val="tx2"/>
                </a:solidFill>
                <a:latin typeface="Open Sans"/>
                <a:cs typeface="Open Sans"/>
              </a:rPr>
              <a:t>reconstrucción</a:t>
            </a:r>
            <a:r>
              <a:rPr lang="es-MX" sz="4400" b="1" spc="-52" baseline="163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lang="es-MX" sz="4400" b="1" spc="0" baseline="1631" dirty="0">
                <a:solidFill>
                  <a:schemeClr val="tx2"/>
                </a:solidFill>
                <a:latin typeface="Open Sans"/>
                <a:cs typeface="Open Sans"/>
              </a:rPr>
              <a:t>de</a:t>
            </a:r>
            <a:r>
              <a:rPr lang="es-MX" sz="4400" b="1" spc="184" baseline="163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lang="es-MX" sz="4400" b="1" spc="0" baseline="1631" dirty="0">
                <a:solidFill>
                  <a:schemeClr val="tx2"/>
                </a:solidFill>
                <a:latin typeface="Open Sans"/>
                <a:cs typeface="Open Sans"/>
              </a:rPr>
              <a:t>la</a:t>
            </a:r>
            <a:r>
              <a:rPr lang="es-MX" sz="4400" b="1" spc="327" baseline="163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lang="es-MX" sz="4400" b="1" spc="0" baseline="1631" dirty="0">
                <a:solidFill>
                  <a:schemeClr val="tx2"/>
                </a:solidFill>
                <a:latin typeface="Open Sans"/>
                <a:cs typeface="Open Sans"/>
              </a:rPr>
              <a:t>verdad</a:t>
            </a:r>
            <a:r>
              <a:rPr lang="es-MX" sz="4400" b="1" spc="765" baseline="163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lang="es-MX" sz="4400" b="1" spc="0" baseline="1631" dirty="0">
                <a:solidFill>
                  <a:schemeClr val="tx2"/>
                </a:solidFill>
                <a:latin typeface="Open Sans"/>
                <a:cs typeface="Open Sans"/>
              </a:rPr>
              <a:t>en</a:t>
            </a:r>
            <a:r>
              <a:rPr lang="es-MX" sz="4400" b="1" spc="258" baseline="163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lang="es-MX" sz="4400" b="1" spc="0" baseline="1631" dirty="0">
                <a:solidFill>
                  <a:schemeClr val="tx2"/>
                </a:solidFill>
                <a:latin typeface="Open Sans"/>
                <a:cs typeface="Open Sans"/>
              </a:rPr>
              <a:t>el proceso penal,  er</a:t>
            </a:r>
            <a:r>
              <a:rPr lang="es-MX" sz="4400" b="1" baseline="1631" dirty="0">
                <a:solidFill>
                  <a:schemeClr val="tx2"/>
                </a:solidFill>
                <a:latin typeface="Open Sans"/>
                <a:cs typeface="Open Sans"/>
              </a:rPr>
              <a:t>a</a:t>
            </a:r>
            <a:r>
              <a:rPr lang="es-MX" sz="4400" b="1" spc="0" baseline="1631" dirty="0">
                <a:solidFill>
                  <a:schemeClr val="tx2"/>
                </a:solidFill>
                <a:latin typeface="Open Sans"/>
                <a:cs typeface="Open Sans"/>
              </a:rPr>
              <a:t> monopolizada por el Estado y la Fiscalía obraba como director del proceso y como potencial acusador.</a:t>
            </a:r>
          </a:p>
          <a:p>
            <a:pPr marL="755650" indent="-742950">
              <a:lnSpc>
                <a:spcPts val="3235"/>
              </a:lnSpc>
              <a:spcBef>
                <a:spcPts val="161"/>
              </a:spcBef>
              <a:spcAft>
                <a:spcPts val="1200"/>
              </a:spcAft>
              <a:buSzPct val="80000"/>
              <a:buFont typeface="+mj-lt"/>
              <a:buAutoNum type="alphaUcPeriod"/>
            </a:pPr>
            <a:r>
              <a:rPr lang="es-MX" sz="4400" b="1" spc="0" baseline="1631" dirty="0">
                <a:solidFill>
                  <a:schemeClr val="tx2"/>
                </a:solidFill>
                <a:latin typeface="Open Sans"/>
                <a:cs typeface="Open Sans"/>
              </a:rPr>
              <a:t>La actividad probatoria cumplida en la investigación preliminar y en la instrucción vinculaba al Juez.</a:t>
            </a:r>
          </a:p>
          <a:p>
            <a:pPr marL="755650" indent="-742950">
              <a:lnSpc>
                <a:spcPts val="3235"/>
              </a:lnSpc>
              <a:spcBef>
                <a:spcPts val="161"/>
              </a:spcBef>
              <a:spcAft>
                <a:spcPts val="1200"/>
              </a:spcAft>
              <a:buSzPct val="80000"/>
              <a:buFont typeface="+mj-lt"/>
              <a:buAutoNum type="alphaUcPeriod"/>
            </a:pPr>
            <a:r>
              <a:rPr lang="es-MX" sz="4400" b="1" spc="0" baseline="1631" dirty="0">
                <a:solidFill>
                  <a:schemeClr val="tx2"/>
                </a:solidFill>
                <a:latin typeface="Open Sans"/>
                <a:cs typeface="Open Sans"/>
              </a:rPr>
              <a:t>La prueba se practicaba de manera  secreta u oculta.</a:t>
            </a:r>
          </a:p>
          <a:p>
            <a:pPr marL="755650" indent="-742950">
              <a:lnSpc>
                <a:spcPts val="3235"/>
              </a:lnSpc>
              <a:spcBef>
                <a:spcPts val="161"/>
              </a:spcBef>
              <a:spcAft>
                <a:spcPts val="1200"/>
              </a:spcAft>
              <a:buSzPct val="80000"/>
              <a:buFont typeface="+mj-lt"/>
              <a:buAutoNum type="alphaUcPeriod"/>
            </a:pPr>
            <a:r>
              <a:rPr lang="es-MX" sz="4400" b="1" spc="0" baseline="1631" dirty="0">
                <a:solidFill>
                  <a:schemeClr val="tx2"/>
                </a:solidFill>
                <a:latin typeface="Open Sans"/>
                <a:cs typeface="Open Sans"/>
              </a:rPr>
              <a:t>Los recaudos  practicados por la Fiscalía tiene  validez para dictar una sentencia </a:t>
            </a:r>
            <a:r>
              <a:rPr lang="es-MX" sz="4400" b="1" spc="0" baseline="1631" dirty="0" err="1">
                <a:solidFill>
                  <a:schemeClr val="tx2"/>
                </a:solidFill>
                <a:latin typeface="Open Sans"/>
                <a:cs typeface="Open Sans"/>
              </a:rPr>
              <a:t>asi</a:t>
            </a:r>
            <a:r>
              <a:rPr lang="es-MX" sz="4400" b="1" spc="0" baseline="1631" dirty="0">
                <a:solidFill>
                  <a:schemeClr val="tx2"/>
                </a:solidFill>
                <a:latin typeface="Open Sans"/>
                <a:cs typeface="Open Sans"/>
              </a:rPr>
              <a:t> se acopien  desde la indagación preliminar.</a:t>
            </a:r>
          </a:p>
          <a:p>
            <a:pPr marL="755650" indent="-742950">
              <a:lnSpc>
                <a:spcPts val="3235"/>
              </a:lnSpc>
              <a:spcBef>
                <a:spcPts val="161"/>
              </a:spcBef>
              <a:spcAft>
                <a:spcPts val="1200"/>
              </a:spcAft>
              <a:buSzPct val="80000"/>
              <a:buFont typeface="+mj-lt"/>
              <a:buAutoNum type="alphaUcPeriod"/>
            </a:pPr>
            <a:r>
              <a:rPr lang="es-MX" sz="4400" b="1" spc="0" baseline="1631" dirty="0">
                <a:solidFill>
                  <a:schemeClr val="tx2"/>
                </a:solidFill>
                <a:latin typeface="Open Sans"/>
                <a:cs typeface="Open Sans"/>
              </a:rPr>
              <a:t>El imputado es un sujeto  pasivo en el proceso.</a:t>
            </a:r>
            <a:endParaRPr lang="es-MX" sz="3200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1"/>
            <a:ext cx="18287999" cy="10286999"/>
          </a:xfrm>
          <a:custGeom>
            <a:avLst/>
            <a:gdLst/>
            <a:ahLst/>
            <a:cxnLst/>
            <a:rect l="l" t="t" r="r" b="b"/>
            <a:pathLst>
              <a:path w="18287999" h="10286999">
                <a:moveTo>
                  <a:pt x="18287999" y="0"/>
                </a:moveTo>
                <a:lnTo>
                  <a:pt x="0" y="0"/>
                </a:lnTo>
                <a:lnTo>
                  <a:pt x="0" y="10286998"/>
                </a:lnTo>
                <a:lnTo>
                  <a:pt x="18287999" y="10286998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25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-520054"/>
            <a:ext cx="18288000" cy="1218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615" y="229166"/>
            <a:ext cx="942746" cy="1009963"/>
          </a:xfrm>
          <a:custGeom>
            <a:avLst/>
            <a:gdLst/>
            <a:ahLst/>
            <a:cxnLst/>
            <a:rect l="l" t="t" r="r" b="b"/>
            <a:pathLst>
              <a:path w="942746" h="1009963">
                <a:moveTo>
                  <a:pt x="317170" y="152190"/>
                </a:moveTo>
                <a:lnTo>
                  <a:pt x="305925" y="189702"/>
                </a:lnTo>
                <a:lnTo>
                  <a:pt x="305610" y="190467"/>
                </a:lnTo>
                <a:lnTo>
                  <a:pt x="305154" y="191197"/>
                </a:lnTo>
                <a:lnTo>
                  <a:pt x="304578" y="191895"/>
                </a:lnTo>
                <a:lnTo>
                  <a:pt x="317170" y="152190"/>
                </a:lnTo>
                <a:close/>
              </a:path>
              <a:path w="942746" h="1009963">
                <a:moveTo>
                  <a:pt x="450657" y="249083"/>
                </a:moveTo>
                <a:lnTo>
                  <a:pt x="450324" y="249053"/>
                </a:lnTo>
                <a:lnTo>
                  <a:pt x="444134" y="170642"/>
                </a:lnTo>
                <a:lnTo>
                  <a:pt x="451017" y="173275"/>
                </a:lnTo>
                <a:lnTo>
                  <a:pt x="454305" y="174171"/>
                </a:lnTo>
                <a:lnTo>
                  <a:pt x="455814" y="162448"/>
                </a:lnTo>
                <a:lnTo>
                  <a:pt x="456066" y="146214"/>
                </a:lnTo>
                <a:lnTo>
                  <a:pt x="452149" y="134857"/>
                </a:lnTo>
                <a:lnTo>
                  <a:pt x="445159" y="126970"/>
                </a:lnTo>
                <a:lnTo>
                  <a:pt x="436349" y="119958"/>
                </a:lnTo>
                <a:lnTo>
                  <a:pt x="427479" y="111906"/>
                </a:lnTo>
                <a:lnTo>
                  <a:pt x="419898" y="102248"/>
                </a:lnTo>
                <a:lnTo>
                  <a:pt x="415028" y="91651"/>
                </a:lnTo>
                <a:lnTo>
                  <a:pt x="413182" y="79907"/>
                </a:lnTo>
                <a:lnTo>
                  <a:pt x="414673" y="66806"/>
                </a:lnTo>
                <a:lnTo>
                  <a:pt x="418156" y="56283"/>
                </a:lnTo>
                <a:lnTo>
                  <a:pt x="425253" y="44137"/>
                </a:lnTo>
                <a:lnTo>
                  <a:pt x="433372" y="34754"/>
                </a:lnTo>
                <a:lnTo>
                  <a:pt x="440822" y="27652"/>
                </a:lnTo>
                <a:lnTo>
                  <a:pt x="440591" y="27564"/>
                </a:lnTo>
                <a:lnTo>
                  <a:pt x="446806" y="21741"/>
                </a:lnTo>
                <a:lnTo>
                  <a:pt x="450550" y="16895"/>
                </a:lnTo>
                <a:lnTo>
                  <a:pt x="457845" y="6400"/>
                </a:lnTo>
                <a:lnTo>
                  <a:pt x="471400" y="2"/>
                </a:lnTo>
                <a:lnTo>
                  <a:pt x="475876" y="146"/>
                </a:lnTo>
                <a:lnTo>
                  <a:pt x="488035" y="9937"/>
                </a:lnTo>
                <a:lnTo>
                  <a:pt x="490432" y="13442"/>
                </a:lnTo>
                <a:lnTo>
                  <a:pt x="492576" y="17239"/>
                </a:lnTo>
                <a:lnTo>
                  <a:pt x="495643" y="20223"/>
                </a:lnTo>
                <a:lnTo>
                  <a:pt x="496223" y="20786"/>
                </a:lnTo>
                <a:lnTo>
                  <a:pt x="502237" y="26836"/>
                </a:lnTo>
                <a:lnTo>
                  <a:pt x="502508" y="26701"/>
                </a:lnTo>
                <a:lnTo>
                  <a:pt x="502251" y="26829"/>
                </a:lnTo>
                <a:lnTo>
                  <a:pt x="506644" y="31020"/>
                </a:lnTo>
                <a:lnTo>
                  <a:pt x="515503" y="40526"/>
                </a:lnTo>
                <a:lnTo>
                  <a:pt x="522781" y="50552"/>
                </a:lnTo>
                <a:lnTo>
                  <a:pt x="527965" y="61323"/>
                </a:lnTo>
                <a:lnTo>
                  <a:pt x="530544" y="73060"/>
                </a:lnTo>
                <a:lnTo>
                  <a:pt x="530005" y="85986"/>
                </a:lnTo>
                <a:lnTo>
                  <a:pt x="529601" y="88210"/>
                </a:lnTo>
                <a:lnTo>
                  <a:pt x="523985" y="102847"/>
                </a:lnTo>
                <a:lnTo>
                  <a:pt x="515432" y="113161"/>
                </a:lnTo>
                <a:lnTo>
                  <a:pt x="505743" y="121081"/>
                </a:lnTo>
                <a:lnTo>
                  <a:pt x="496724" y="128537"/>
                </a:lnTo>
                <a:lnTo>
                  <a:pt x="490178" y="137461"/>
                </a:lnTo>
                <a:lnTo>
                  <a:pt x="487927" y="146429"/>
                </a:lnTo>
                <a:lnTo>
                  <a:pt x="487831" y="161720"/>
                </a:lnTo>
                <a:lnTo>
                  <a:pt x="490507" y="170110"/>
                </a:lnTo>
                <a:lnTo>
                  <a:pt x="494959" y="171963"/>
                </a:lnTo>
                <a:lnTo>
                  <a:pt x="501268" y="170011"/>
                </a:lnTo>
                <a:lnTo>
                  <a:pt x="511478" y="164709"/>
                </a:lnTo>
                <a:lnTo>
                  <a:pt x="523513" y="156973"/>
                </a:lnTo>
                <a:lnTo>
                  <a:pt x="524010" y="156911"/>
                </a:lnTo>
                <a:lnTo>
                  <a:pt x="523677" y="156748"/>
                </a:lnTo>
                <a:lnTo>
                  <a:pt x="530082" y="153110"/>
                </a:lnTo>
                <a:lnTo>
                  <a:pt x="537441" y="149287"/>
                </a:lnTo>
                <a:lnTo>
                  <a:pt x="546036" y="145720"/>
                </a:lnTo>
                <a:lnTo>
                  <a:pt x="556135" y="142856"/>
                </a:lnTo>
                <a:lnTo>
                  <a:pt x="568005" y="141143"/>
                </a:lnTo>
                <a:lnTo>
                  <a:pt x="559877" y="217394"/>
                </a:lnTo>
                <a:lnTo>
                  <a:pt x="559613" y="217339"/>
                </a:lnTo>
                <a:lnTo>
                  <a:pt x="559585" y="217588"/>
                </a:lnTo>
                <a:lnTo>
                  <a:pt x="559601" y="217729"/>
                </a:lnTo>
                <a:lnTo>
                  <a:pt x="560285" y="217648"/>
                </a:lnTo>
                <a:lnTo>
                  <a:pt x="560111" y="217517"/>
                </a:lnTo>
                <a:lnTo>
                  <a:pt x="559877" y="217394"/>
                </a:lnTo>
                <a:lnTo>
                  <a:pt x="568005" y="141143"/>
                </a:lnTo>
                <a:lnTo>
                  <a:pt x="581914" y="141029"/>
                </a:lnTo>
                <a:lnTo>
                  <a:pt x="598130" y="142961"/>
                </a:lnTo>
                <a:lnTo>
                  <a:pt x="616921" y="147387"/>
                </a:lnTo>
                <a:lnTo>
                  <a:pt x="625304" y="150436"/>
                </a:lnTo>
                <a:lnTo>
                  <a:pt x="634479" y="154157"/>
                </a:lnTo>
                <a:lnTo>
                  <a:pt x="645033" y="159089"/>
                </a:lnTo>
                <a:lnTo>
                  <a:pt x="657824" y="165818"/>
                </a:lnTo>
                <a:lnTo>
                  <a:pt x="673712" y="174930"/>
                </a:lnTo>
                <a:lnTo>
                  <a:pt x="683908" y="181110"/>
                </a:lnTo>
                <a:lnTo>
                  <a:pt x="695565" y="188173"/>
                </a:lnTo>
                <a:lnTo>
                  <a:pt x="706596" y="194677"/>
                </a:lnTo>
                <a:lnTo>
                  <a:pt x="717239" y="200622"/>
                </a:lnTo>
                <a:lnTo>
                  <a:pt x="727731" y="206006"/>
                </a:lnTo>
                <a:lnTo>
                  <a:pt x="738309" y="210827"/>
                </a:lnTo>
                <a:lnTo>
                  <a:pt x="749784" y="215223"/>
                </a:lnTo>
                <a:lnTo>
                  <a:pt x="762863" y="219278"/>
                </a:lnTo>
                <a:lnTo>
                  <a:pt x="776522" y="222131"/>
                </a:lnTo>
                <a:lnTo>
                  <a:pt x="788653" y="222470"/>
                </a:lnTo>
                <a:lnTo>
                  <a:pt x="797146" y="218981"/>
                </a:lnTo>
                <a:lnTo>
                  <a:pt x="804003" y="212503"/>
                </a:lnTo>
                <a:lnTo>
                  <a:pt x="811847" y="203267"/>
                </a:lnTo>
                <a:lnTo>
                  <a:pt x="814689" y="190758"/>
                </a:lnTo>
                <a:lnTo>
                  <a:pt x="809804" y="188555"/>
                </a:lnTo>
                <a:lnTo>
                  <a:pt x="805303" y="178481"/>
                </a:lnTo>
                <a:lnTo>
                  <a:pt x="809407" y="166592"/>
                </a:lnTo>
                <a:lnTo>
                  <a:pt x="811545" y="164626"/>
                </a:lnTo>
                <a:lnTo>
                  <a:pt x="820680" y="160873"/>
                </a:lnTo>
                <a:lnTo>
                  <a:pt x="830992" y="161904"/>
                </a:lnTo>
                <a:lnTo>
                  <a:pt x="840628" y="167631"/>
                </a:lnTo>
                <a:lnTo>
                  <a:pt x="847738" y="177964"/>
                </a:lnTo>
                <a:lnTo>
                  <a:pt x="850470" y="192814"/>
                </a:lnTo>
                <a:lnTo>
                  <a:pt x="850069" y="200321"/>
                </a:lnTo>
                <a:lnTo>
                  <a:pt x="847629" y="213277"/>
                </a:lnTo>
                <a:lnTo>
                  <a:pt x="843075" y="225697"/>
                </a:lnTo>
                <a:lnTo>
                  <a:pt x="836520" y="237309"/>
                </a:lnTo>
                <a:lnTo>
                  <a:pt x="828080" y="247844"/>
                </a:lnTo>
                <a:lnTo>
                  <a:pt x="817870" y="257030"/>
                </a:lnTo>
                <a:lnTo>
                  <a:pt x="806004" y="264597"/>
                </a:lnTo>
                <a:lnTo>
                  <a:pt x="792597" y="270273"/>
                </a:lnTo>
                <a:lnTo>
                  <a:pt x="777764" y="273789"/>
                </a:lnTo>
                <a:lnTo>
                  <a:pt x="779072" y="278673"/>
                </a:lnTo>
                <a:lnTo>
                  <a:pt x="787115" y="299888"/>
                </a:lnTo>
                <a:lnTo>
                  <a:pt x="793464" y="315357"/>
                </a:lnTo>
                <a:lnTo>
                  <a:pt x="801107" y="333494"/>
                </a:lnTo>
                <a:lnTo>
                  <a:pt x="809851" y="353868"/>
                </a:lnTo>
                <a:lnTo>
                  <a:pt x="819504" y="376048"/>
                </a:lnTo>
                <a:lnTo>
                  <a:pt x="829873" y="399604"/>
                </a:lnTo>
                <a:lnTo>
                  <a:pt x="840764" y="424107"/>
                </a:lnTo>
                <a:lnTo>
                  <a:pt x="851985" y="449125"/>
                </a:lnTo>
                <a:lnTo>
                  <a:pt x="863343" y="474227"/>
                </a:lnTo>
                <a:lnTo>
                  <a:pt x="874645" y="498985"/>
                </a:lnTo>
                <a:lnTo>
                  <a:pt x="885697" y="522966"/>
                </a:lnTo>
                <a:lnTo>
                  <a:pt x="896308" y="545741"/>
                </a:lnTo>
                <a:lnTo>
                  <a:pt x="906283" y="566880"/>
                </a:lnTo>
                <a:lnTo>
                  <a:pt x="915431" y="585952"/>
                </a:lnTo>
                <a:lnTo>
                  <a:pt x="923557" y="602526"/>
                </a:lnTo>
                <a:lnTo>
                  <a:pt x="930470" y="616172"/>
                </a:lnTo>
                <a:lnTo>
                  <a:pt x="939883" y="632960"/>
                </a:lnTo>
                <a:lnTo>
                  <a:pt x="942470" y="636141"/>
                </a:lnTo>
                <a:lnTo>
                  <a:pt x="942746" y="639165"/>
                </a:lnTo>
                <a:lnTo>
                  <a:pt x="942513" y="641164"/>
                </a:lnTo>
                <a:lnTo>
                  <a:pt x="941542" y="644300"/>
                </a:lnTo>
                <a:lnTo>
                  <a:pt x="931380" y="654490"/>
                </a:lnTo>
                <a:lnTo>
                  <a:pt x="920200" y="659562"/>
                </a:lnTo>
                <a:lnTo>
                  <a:pt x="916788" y="670650"/>
                </a:lnTo>
                <a:lnTo>
                  <a:pt x="911916" y="683180"/>
                </a:lnTo>
                <a:lnTo>
                  <a:pt x="906164" y="695169"/>
                </a:lnTo>
                <a:lnTo>
                  <a:pt x="899593" y="706590"/>
                </a:lnTo>
                <a:lnTo>
                  <a:pt x="892262" y="717417"/>
                </a:lnTo>
                <a:lnTo>
                  <a:pt x="884233" y="727625"/>
                </a:lnTo>
                <a:lnTo>
                  <a:pt x="875566" y="737188"/>
                </a:lnTo>
                <a:lnTo>
                  <a:pt x="866321" y="746079"/>
                </a:lnTo>
                <a:lnTo>
                  <a:pt x="856559" y="754273"/>
                </a:lnTo>
                <a:lnTo>
                  <a:pt x="846340" y="761743"/>
                </a:lnTo>
                <a:lnTo>
                  <a:pt x="835725" y="768464"/>
                </a:lnTo>
                <a:lnTo>
                  <a:pt x="826176" y="773264"/>
                </a:lnTo>
                <a:lnTo>
                  <a:pt x="816300" y="777032"/>
                </a:lnTo>
                <a:lnTo>
                  <a:pt x="805302" y="780272"/>
                </a:lnTo>
                <a:lnTo>
                  <a:pt x="793375" y="782920"/>
                </a:lnTo>
                <a:lnTo>
                  <a:pt x="780713" y="784910"/>
                </a:lnTo>
                <a:lnTo>
                  <a:pt x="767507" y="786179"/>
                </a:lnTo>
                <a:lnTo>
                  <a:pt x="753950" y="786660"/>
                </a:lnTo>
                <a:lnTo>
                  <a:pt x="740235" y="786290"/>
                </a:lnTo>
                <a:lnTo>
                  <a:pt x="726553" y="785003"/>
                </a:lnTo>
                <a:lnTo>
                  <a:pt x="713099" y="782736"/>
                </a:lnTo>
                <a:lnTo>
                  <a:pt x="700063" y="779423"/>
                </a:lnTo>
                <a:lnTo>
                  <a:pt x="689256" y="775751"/>
                </a:lnTo>
                <a:lnTo>
                  <a:pt x="677718" y="770932"/>
                </a:lnTo>
                <a:lnTo>
                  <a:pt x="666357" y="765250"/>
                </a:lnTo>
                <a:lnTo>
                  <a:pt x="667685" y="626867"/>
                </a:lnTo>
                <a:lnTo>
                  <a:pt x="681314" y="626560"/>
                </a:lnTo>
                <a:lnTo>
                  <a:pt x="696590" y="626504"/>
                </a:lnTo>
                <a:lnTo>
                  <a:pt x="702034" y="626504"/>
                </a:lnTo>
                <a:lnTo>
                  <a:pt x="712383" y="626706"/>
                </a:lnTo>
                <a:lnTo>
                  <a:pt x="723631" y="627095"/>
                </a:lnTo>
                <a:lnTo>
                  <a:pt x="735662" y="627591"/>
                </a:lnTo>
                <a:lnTo>
                  <a:pt x="748362" y="628111"/>
                </a:lnTo>
                <a:lnTo>
                  <a:pt x="761617" y="628575"/>
                </a:lnTo>
                <a:lnTo>
                  <a:pt x="775312" y="628902"/>
                </a:lnTo>
                <a:lnTo>
                  <a:pt x="789333" y="629010"/>
                </a:lnTo>
                <a:lnTo>
                  <a:pt x="803566" y="628818"/>
                </a:lnTo>
                <a:lnTo>
                  <a:pt x="817895" y="628244"/>
                </a:lnTo>
                <a:lnTo>
                  <a:pt x="818762" y="628207"/>
                </a:lnTo>
                <a:lnTo>
                  <a:pt x="841107" y="627329"/>
                </a:lnTo>
                <a:lnTo>
                  <a:pt x="860528" y="626714"/>
                </a:lnTo>
                <a:lnTo>
                  <a:pt x="876838" y="626315"/>
                </a:lnTo>
                <a:lnTo>
                  <a:pt x="889850" y="626085"/>
                </a:lnTo>
                <a:lnTo>
                  <a:pt x="899376" y="625979"/>
                </a:lnTo>
                <a:lnTo>
                  <a:pt x="905229" y="625949"/>
                </a:lnTo>
                <a:lnTo>
                  <a:pt x="907221" y="625949"/>
                </a:lnTo>
                <a:lnTo>
                  <a:pt x="904777" y="618226"/>
                </a:lnTo>
                <a:lnTo>
                  <a:pt x="901683" y="610190"/>
                </a:lnTo>
                <a:lnTo>
                  <a:pt x="898257" y="602801"/>
                </a:lnTo>
                <a:lnTo>
                  <a:pt x="894355" y="595394"/>
                </a:lnTo>
                <a:lnTo>
                  <a:pt x="889834" y="587306"/>
                </a:lnTo>
                <a:lnTo>
                  <a:pt x="884550" y="577873"/>
                </a:lnTo>
                <a:lnTo>
                  <a:pt x="878361" y="566430"/>
                </a:lnTo>
                <a:lnTo>
                  <a:pt x="871123" y="552315"/>
                </a:lnTo>
                <a:lnTo>
                  <a:pt x="862693" y="534863"/>
                </a:lnTo>
                <a:lnTo>
                  <a:pt x="852927" y="513409"/>
                </a:lnTo>
                <a:lnTo>
                  <a:pt x="844775" y="494805"/>
                </a:lnTo>
                <a:lnTo>
                  <a:pt x="837117" y="477424"/>
                </a:lnTo>
                <a:lnTo>
                  <a:pt x="829931" y="461179"/>
                </a:lnTo>
                <a:lnTo>
                  <a:pt x="823194" y="445983"/>
                </a:lnTo>
                <a:lnTo>
                  <a:pt x="816885" y="431751"/>
                </a:lnTo>
                <a:lnTo>
                  <a:pt x="810982" y="418394"/>
                </a:lnTo>
                <a:lnTo>
                  <a:pt x="805464" y="405826"/>
                </a:lnTo>
                <a:lnTo>
                  <a:pt x="800309" y="393960"/>
                </a:lnTo>
                <a:lnTo>
                  <a:pt x="795494" y="382709"/>
                </a:lnTo>
                <a:lnTo>
                  <a:pt x="791000" y="371987"/>
                </a:lnTo>
                <a:lnTo>
                  <a:pt x="786803" y="361707"/>
                </a:lnTo>
                <a:lnTo>
                  <a:pt x="782882" y="351781"/>
                </a:lnTo>
                <a:lnTo>
                  <a:pt x="779215" y="342123"/>
                </a:lnTo>
                <a:lnTo>
                  <a:pt x="775781" y="332646"/>
                </a:lnTo>
                <a:lnTo>
                  <a:pt x="772558" y="323263"/>
                </a:lnTo>
                <a:lnTo>
                  <a:pt x="769524" y="313888"/>
                </a:lnTo>
                <a:lnTo>
                  <a:pt x="766657" y="304433"/>
                </a:lnTo>
                <a:lnTo>
                  <a:pt x="763936" y="294812"/>
                </a:lnTo>
                <a:lnTo>
                  <a:pt x="761339" y="284938"/>
                </a:lnTo>
                <a:lnTo>
                  <a:pt x="758845" y="274723"/>
                </a:lnTo>
                <a:lnTo>
                  <a:pt x="753387" y="274449"/>
                </a:lnTo>
                <a:lnTo>
                  <a:pt x="747973" y="273714"/>
                </a:lnTo>
                <a:lnTo>
                  <a:pt x="742681" y="272506"/>
                </a:lnTo>
                <a:lnTo>
                  <a:pt x="740885" y="274804"/>
                </a:lnTo>
                <a:lnTo>
                  <a:pt x="738995" y="277331"/>
                </a:lnTo>
                <a:lnTo>
                  <a:pt x="737323" y="279875"/>
                </a:lnTo>
                <a:lnTo>
                  <a:pt x="735711" y="282826"/>
                </a:lnTo>
                <a:lnTo>
                  <a:pt x="734004" y="286573"/>
                </a:lnTo>
                <a:lnTo>
                  <a:pt x="732044" y="291506"/>
                </a:lnTo>
                <a:lnTo>
                  <a:pt x="729674" y="298015"/>
                </a:lnTo>
                <a:lnTo>
                  <a:pt x="726736" y="306488"/>
                </a:lnTo>
                <a:lnTo>
                  <a:pt x="723075" y="317315"/>
                </a:lnTo>
                <a:lnTo>
                  <a:pt x="718532" y="330887"/>
                </a:lnTo>
                <a:lnTo>
                  <a:pt x="712952" y="347592"/>
                </a:lnTo>
                <a:lnTo>
                  <a:pt x="706176" y="367820"/>
                </a:lnTo>
                <a:lnTo>
                  <a:pt x="698048" y="391960"/>
                </a:lnTo>
                <a:lnTo>
                  <a:pt x="688411" y="420403"/>
                </a:lnTo>
                <a:lnTo>
                  <a:pt x="683644" y="433916"/>
                </a:lnTo>
                <a:lnTo>
                  <a:pt x="679161" y="446027"/>
                </a:lnTo>
                <a:lnTo>
                  <a:pt x="674211" y="458980"/>
                </a:lnTo>
                <a:lnTo>
                  <a:pt x="668890" y="472553"/>
                </a:lnTo>
                <a:lnTo>
                  <a:pt x="663296" y="486523"/>
                </a:lnTo>
                <a:lnTo>
                  <a:pt x="657525" y="500666"/>
                </a:lnTo>
                <a:lnTo>
                  <a:pt x="651673" y="514758"/>
                </a:lnTo>
                <a:lnTo>
                  <a:pt x="645837" y="528577"/>
                </a:lnTo>
                <a:lnTo>
                  <a:pt x="640113" y="541899"/>
                </a:lnTo>
                <a:lnTo>
                  <a:pt x="634599" y="554500"/>
                </a:lnTo>
                <a:lnTo>
                  <a:pt x="629390" y="566158"/>
                </a:lnTo>
                <a:lnTo>
                  <a:pt x="624584" y="576649"/>
                </a:lnTo>
                <a:lnTo>
                  <a:pt x="620276" y="585750"/>
                </a:lnTo>
                <a:lnTo>
                  <a:pt x="622528" y="526394"/>
                </a:lnTo>
                <a:lnTo>
                  <a:pt x="628887" y="511944"/>
                </a:lnTo>
                <a:lnTo>
                  <a:pt x="636129" y="495118"/>
                </a:lnTo>
                <a:lnTo>
                  <a:pt x="644346" y="475669"/>
                </a:lnTo>
                <a:lnTo>
                  <a:pt x="649565" y="463189"/>
                </a:lnTo>
                <a:lnTo>
                  <a:pt x="658894" y="440377"/>
                </a:lnTo>
                <a:lnTo>
                  <a:pt x="667006" y="419884"/>
                </a:lnTo>
                <a:lnTo>
                  <a:pt x="674016" y="401535"/>
                </a:lnTo>
                <a:lnTo>
                  <a:pt x="680034" y="385157"/>
                </a:lnTo>
                <a:lnTo>
                  <a:pt x="685175" y="370576"/>
                </a:lnTo>
                <a:lnTo>
                  <a:pt x="689549" y="357620"/>
                </a:lnTo>
                <a:lnTo>
                  <a:pt x="693270" y="346115"/>
                </a:lnTo>
                <a:lnTo>
                  <a:pt x="696451" y="335886"/>
                </a:lnTo>
                <a:lnTo>
                  <a:pt x="699203" y="326762"/>
                </a:lnTo>
                <a:lnTo>
                  <a:pt x="701640" y="318568"/>
                </a:lnTo>
                <a:lnTo>
                  <a:pt x="703874" y="311130"/>
                </a:lnTo>
                <a:lnTo>
                  <a:pt x="706017" y="304276"/>
                </a:lnTo>
                <a:lnTo>
                  <a:pt x="708182" y="297832"/>
                </a:lnTo>
                <a:lnTo>
                  <a:pt x="710482" y="291625"/>
                </a:lnTo>
                <a:lnTo>
                  <a:pt x="713030" y="285480"/>
                </a:lnTo>
                <a:lnTo>
                  <a:pt x="715937" y="279225"/>
                </a:lnTo>
                <a:lnTo>
                  <a:pt x="719316" y="272685"/>
                </a:lnTo>
                <a:lnTo>
                  <a:pt x="723280" y="265689"/>
                </a:lnTo>
                <a:lnTo>
                  <a:pt x="719492" y="263841"/>
                </a:lnTo>
                <a:lnTo>
                  <a:pt x="715844" y="261710"/>
                </a:lnTo>
                <a:lnTo>
                  <a:pt x="712362" y="259317"/>
                </a:lnTo>
                <a:lnTo>
                  <a:pt x="712993" y="260603"/>
                </a:lnTo>
                <a:lnTo>
                  <a:pt x="709107" y="257452"/>
                </a:lnTo>
                <a:lnTo>
                  <a:pt x="693424" y="244728"/>
                </a:lnTo>
                <a:lnTo>
                  <a:pt x="684870" y="237886"/>
                </a:lnTo>
                <a:lnTo>
                  <a:pt x="679845" y="234151"/>
                </a:lnTo>
                <a:lnTo>
                  <a:pt x="674745" y="230748"/>
                </a:lnTo>
                <a:lnTo>
                  <a:pt x="674771" y="230351"/>
                </a:lnTo>
                <a:lnTo>
                  <a:pt x="671588" y="228591"/>
                </a:lnTo>
                <a:lnTo>
                  <a:pt x="660299" y="222657"/>
                </a:lnTo>
                <a:lnTo>
                  <a:pt x="649993" y="218450"/>
                </a:lnTo>
                <a:lnTo>
                  <a:pt x="636795" y="214747"/>
                </a:lnTo>
                <a:lnTo>
                  <a:pt x="636506" y="214170"/>
                </a:lnTo>
                <a:lnTo>
                  <a:pt x="636541" y="214606"/>
                </a:lnTo>
                <a:lnTo>
                  <a:pt x="620699" y="212773"/>
                </a:lnTo>
                <a:lnTo>
                  <a:pt x="620132" y="213006"/>
                </a:lnTo>
                <a:lnTo>
                  <a:pt x="612444" y="213533"/>
                </a:lnTo>
                <a:lnTo>
                  <a:pt x="605979" y="214240"/>
                </a:lnTo>
                <a:lnTo>
                  <a:pt x="595128" y="216613"/>
                </a:lnTo>
                <a:lnTo>
                  <a:pt x="584232" y="220529"/>
                </a:lnTo>
                <a:lnTo>
                  <a:pt x="573424" y="226044"/>
                </a:lnTo>
                <a:lnTo>
                  <a:pt x="562837" y="233214"/>
                </a:lnTo>
                <a:lnTo>
                  <a:pt x="552605" y="242092"/>
                </a:lnTo>
                <a:lnTo>
                  <a:pt x="542861" y="252734"/>
                </a:lnTo>
                <a:lnTo>
                  <a:pt x="533738" y="265194"/>
                </a:lnTo>
                <a:lnTo>
                  <a:pt x="525369" y="279528"/>
                </a:lnTo>
                <a:lnTo>
                  <a:pt x="525508" y="279775"/>
                </a:lnTo>
                <a:lnTo>
                  <a:pt x="525033" y="280945"/>
                </a:lnTo>
                <a:lnTo>
                  <a:pt x="520772" y="291726"/>
                </a:lnTo>
                <a:lnTo>
                  <a:pt x="514940" y="306863"/>
                </a:lnTo>
                <a:lnTo>
                  <a:pt x="510691" y="318622"/>
                </a:lnTo>
                <a:lnTo>
                  <a:pt x="510871" y="318773"/>
                </a:lnTo>
                <a:lnTo>
                  <a:pt x="511542" y="318075"/>
                </a:lnTo>
                <a:lnTo>
                  <a:pt x="522561" y="323545"/>
                </a:lnTo>
                <a:lnTo>
                  <a:pt x="529137" y="334129"/>
                </a:lnTo>
                <a:lnTo>
                  <a:pt x="531798" y="347487"/>
                </a:lnTo>
                <a:lnTo>
                  <a:pt x="531476" y="361346"/>
                </a:lnTo>
                <a:lnTo>
                  <a:pt x="529103" y="373431"/>
                </a:lnTo>
                <a:lnTo>
                  <a:pt x="525609" y="381469"/>
                </a:lnTo>
                <a:lnTo>
                  <a:pt x="516875" y="393731"/>
                </a:lnTo>
                <a:lnTo>
                  <a:pt x="516862" y="393519"/>
                </a:lnTo>
                <a:lnTo>
                  <a:pt x="515866" y="395174"/>
                </a:lnTo>
                <a:lnTo>
                  <a:pt x="514957" y="395816"/>
                </a:lnTo>
                <a:lnTo>
                  <a:pt x="513586" y="396883"/>
                </a:lnTo>
                <a:lnTo>
                  <a:pt x="512072" y="407324"/>
                </a:lnTo>
                <a:lnTo>
                  <a:pt x="511139" y="407365"/>
                </a:lnTo>
                <a:lnTo>
                  <a:pt x="516948" y="417687"/>
                </a:lnTo>
                <a:lnTo>
                  <a:pt x="522514" y="429908"/>
                </a:lnTo>
                <a:lnTo>
                  <a:pt x="525045" y="442049"/>
                </a:lnTo>
                <a:lnTo>
                  <a:pt x="524561" y="452432"/>
                </a:lnTo>
                <a:lnTo>
                  <a:pt x="522425" y="461693"/>
                </a:lnTo>
                <a:lnTo>
                  <a:pt x="520003" y="470468"/>
                </a:lnTo>
                <a:lnTo>
                  <a:pt x="518659" y="479394"/>
                </a:lnTo>
                <a:lnTo>
                  <a:pt x="519758" y="489107"/>
                </a:lnTo>
                <a:lnTo>
                  <a:pt x="521093" y="495409"/>
                </a:lnTo>
                <a:lnTo>
                  <a:pt x="521308" y="507690"/>
                </a:lnTo>
                <a:lnTo>
                  <a:pt x="517920" y="519909"/>
                </a:lnTo>
                <a:lnTo>
                  <a:pt x="514539" y="522297"/>
                </a:lnTo>
                <a:lnTo>
                  <a:pt x="512330" y="529625"/>
                </a:lnTo>
                <a:lnTo>
                  <a:pt x="511492" y="533457"/>
                </a:lnTo>
                <a:lnTo>
                  <a:pt x="510297" y="538917"/>
                </a:lnTo>
                <a:lnTo>
                  <a:pt x="512264" y="544507"/>
                </a:lnTo>
                <a:lnTo>
                  <a:pt x="514038" y="551058"/>
                </a:lnTo>
                <a:lnTo>
                  <a:pt x="514302" y="550941"/>
                </a:lnTo>
                <a:lnTo>
                  <a:pt x="515011" y="554646"/>
                </a:lnTo>
                <a:lnTo>
                  <a:pt x="515173" y="555244"/>
                </a:lnTo>
                <a:lnTo>
                  <a:pt x="514962" y="554468"/>
                </a:lnTo>
                <a:lnTo>
                  <a:pt x="516953" y="1008595"/>
                </a:lnTo>
                <a:lnTo>
                  <a:pt x="500852" y="1009863"/>
                </a:lnTo>
                <a:lnTo>
                  <a:pt x="484609" y="1010523"/>
                </a:lnTo>
                <a:lnTo>
                  <a:pt x="468251" y="1010561"/>
                </a:lnTo>
                <a:lnTo>
                  <a:pt x="451805" y="1009963"/>
                </a:lnTo>
                <a:lnTo>
                  <a:pt x="450657" y="249083"/>
                </a:lnTo>
                <a:close/>
              </a:path>
              <a:path w="942746" h="1009963">
                <a:moveTo>
                  <a:pt x="575410" y="824570"/>
                </a:moveTo>
                <a:lnTo>
                  <a:pt x="572038" y="837010"/>
                </a:lnTo>
                <a:lnTo>
                  <a:pt x="570105" y="846394"/>
                </a:lnTo>
                <a:lnTo>
                  <a:pt x="570110" y="853801"/>
                </a:lnTo>
                <a:lnTo>
                  <a:pt x="572553" y="860311"/>
                </a:lnTo>
                <a:lnTo>
                  <a:pt x="577935" y="867003"/>
                </a:lnTo>
                <a:lnTo>
                  <a:pt x="586756" y="874957"/>
                </a:lnTo>
                <a:lnTo>
                  <a:pt x="599514" y="885253"/>
                </a:lnTo>
                <a:lnTo>
                  <a:pt x="599682" y="885100"/>
                </a:lnTo>
                <a:lnTo>
                  <a:pt x="603485" y="888489"/>
                </a:lnTo>
                <a:lnTo>
                  <a:pt x="607923" y="892321"/>
                </a:lnTo>
                <a:lnTo>
                  <a:pt x="612526" y="896735"/>
                </a:lnTo>
                <a:lnTo>
                  <a:pt x="619863" y="904689"/>
                </a:lnTo>
                <a:lnTo>
                  <a:pt x="632501" y="919139"/>
                </a:lnTo>
                <a:lnTo>
                  <a:pt x="638207" y="925810"/>
                </a:lnTo>
                <a:lnTo>
                  <a:pt x="650199" y="939416"/>
                </a:lnTo>
                <a:lnTo>
                  <a:pt x="656962" y="947034"/>
                </a:lnTo>
                <a:lnTo>
                  <a:pt x="657701" y="947810"/>
                </a:lnTo>
                <a:lnTo>
                  <a:pt x="664931" y="953659"/>
                </a:lnTo>
                <a:lnTo>
                  <a:pt x="659423" y="968102"/>
                </a:lnTo>
                <a:lnTo>
                  <a:pt x="637427" y="978320"/>
                </a:lnTo>
                <a:lnTo>
                  <a:pt x="609074" y="989041"/>
                </a:lnTo>
                <a:lnTo>
                  <a:pt x="594389" y="993649"/>
                </a:lnTo>
                <a:lnTo>
                  <a:pt x="579401" y="997737"/>
                </a:lnTo>
                <a:lnTo>
                  <a:pt x="564136" y="1001291"/>
                </a:lnTo>
                <a:lnTo>
                  <a:pt x="548622" y="1004294"/>
                </a:lnTo>
                <a:lnTo>
                  <a:pt x="532885" y="1006734"/>
                </a:lnTo>
                <a:lnTo>
                  <a:pt x="516953" y="1008595"/>
                </a:lnTo>
                <a:lnTo>
                  <a:pt x="514962" y="554468"/>
                </a:lnTo>
                <a:lnTo>
                  <a:pt x="517525" y="575977"/>
                </a:lnTo>
                <a:lnTo>
                  <a:pt x="517060" y="602550"/>
                </a:lnTo>
                <a:lnTo>
                  <a:pt x="517229" y="602612"/>
                </a:lnTo>
                <a:lnTo>
                  <a:pt x="516983" y="606806"/>
                </a:lnTo>
                <a:lnTo>
                  <a:pt x="516624" y="618467"/>
                </a:lnTo>
                <a:lnTo>
                  <a:pt x="517083" y="631966"/>
                </a:lnTo>
                <a:lnTo>
                  <a:pt x="517514" y="635694"/>
                </a:lnTo>
                <a:lnTo>
                  <a:pt x="518311" y="642876"/>
                </a:lnTo>
                <a:lnTo>
                  <a:pt x="519425" y="647656"/>
                </a:lnTo>
                <a:lnTo>
                  <a:pt x="521895" y="657527"/>
                </a:lnTo>
                <a:lnTo>
                  <a:pt x="524593" y="667088"/>
                </a:lnTo>
                <a:lnTo>
                  <a:pt x="527710" y="676793"/>
                </a:lnTo>
                <a:lnTo>
                  <a:pt x="531435" y="687097"/>
                </a:lnTo>
                <a:lnTo>
                  <a:pt x="535959" y="698457"/>
                </a:lnTo>
                <a:lnTo>
                  <a:pt x="541470" y="711328"/>
                </a:lnTo>
                <a:lnTo>
                  <a:pt x="548160" y="726164"/>
                </a:lnTo>
                <a:lnTo>
                  <a:pt x="556218" y="743421"/>
                </a:lnTo>
                <a:lnTo>
                  <a:pt x="561400" y="754337"/>
                </a:lnTo>
                <a:lnTo>
                  <a:pt x="563044" y="756397"/>
                </a:lnTo>
                <a:lnTo>
                  <a:pt x="567751" y="765267"/>
                </a:lnTo>
                <a:lnTo>
                  <a:pt x="568059" y="764956"/>
                </a:lnTo>
                <a:lnTo>
                  <a:pt x="573125" y="776091"/>
                </a:lnTo>
                <a:lnTo>
                  <a:pt x="577115" y="786876"/>
                </a:lnTo>
                <a:lnTo>
                  <a:pt x="579012" y="798289"/>
                </a:lnTo>
                <a:lnTo>
                  <a:pt x="578187" y="812161"/>
                </a:lnTo>
                <a:lnTo>
                  <a:pt x="578758" y="811888"/>
                </a:lnTo>
                <a:lnTo>
                  <a:pt x="575410" y="824570"/>
                </a:lnTo>
                <a:close/>
              </a:path>
              <a:path w="942746" h="1009963">
                <a:moveTo>
                  <a:pt x="414668" y="374175"/>
                </a:moveTo>
                <a:lnTo>
                  <a:pt x="414483" y="334724"/>
                </a:lnTo>
                <a:lnTo>
                  <a:pt x="420484" y="323574"/>
                </a:lnTo>
                <a:lnTo>
                  <a:pt x="415069" y="375319"/>
                </a:lnTo>
                <a:lnTo>
                  <a:pt x="414668" y="374175"/>
                </a:lnTo>
                <a:close/>
              </a:path>
              <a:path w="942746" h="1009963">
                <a:moveTo>
                  <a:pt x="403052" y="147341"/>
                </a:moveTo>
                <a:lnTo>
                  <a:pt x="396376" y="227639"/>
                </a:lnTo>
                <a:lnTo>
                  <a:pt x="396176" y="227622"/>
                </a:lnTo>
                <a:lnTo>
                  <a:pt x="395994" y="227649"/>
                </a:lnTo>
                <a:lnTo>
                  <a:pt x="395709" y="144520"/>
                </a:lnTo>
                <a:lnTo>
                  <a:pt x="403052" y="147341"/>
                </a:lnTo>
                <a:close/>
              </a:path>
              <a:path w="942746" h="1009963">
                <a:moveTo>
                  <a:pt x="601654" y="625663"/>
                </a:moveTo>
                <a:lnTo>
                  <a:pt x="600655" y="626509"/>
                </a:lnTo>
                <a:lnTo>
                  <a:pt x="600785" y="571775"/>
                </a:lnTo>
                <a:lnTo>
                  <a:pt x="604097" y="565449"/>
                </a:lnTo>
                <a:lnTo>
                  <a:pt x="601654" y="625663"/>
                </a:lnTo>
                <a:close/>
              </a:path>
              <a:path w="942746" h="1009963">
                <a:moveTo>
                  <a:pt x="560132" y="644281"/>
                </a:moveTo>
                <a:lnTo>
                  <a:pt x="559492" y="636320"/>
                </a:lnTo>
                <a:lnTo>
                  <a:pt x="562561" y="630807"/>
                </a:lnTo>
                <a:lnTo>
                  <a:pt x="571041" y="628138"/>
                </a:lnTo>
                <a:lnTo>
                  <a:pt x="575111" y="619310"/>
                </a:lnTo>
                <a:lnTo>
                  <a:pt x="578692" y="611865"/>
                </a:lnTo>
                <a:lnTo>
                  <a:pt x="581877" y="605544"/>
                </a:lnTo>
                <a:lnTo>
                  <a:pt x="584759" y="600097"/>
                </a:lnTo>
                <a:lnTo>
                  <a:pt x="587428" y="595275"/>
                </a:lnTo>
                <a:lnTo>
                  <a:pt x="589976" y="590826"/>
                </a:lnTo>
                <a:lnTo>
                  <a:pt x="592495" y="586501"/>
                </a:lnTo>
                <a:lnTo>
                  <a:pt x="595075" y="582051"/>
                </a:lnTo>
                <a:lnTo>
                  <a:pt x="597808" y="577226"/>
                </a:lnTo>
                <a:lnTo>
                  <a:pt x="600785" y="571775"/>
                </a:lnTo>
                <a:lnTo>
                  <a:pt x="600655" y="626509"/>
                </a:lnTo>
                <a:lnTo>
                  <a:pt x="601654" y="625663"/>
                </a:lnTo>
                <a:lnTo>
                  <a:pt x="604097" y="565449"/>
                </a:lnTo>
                <a:lnTo>
                  <a:pt x="607837" y="557998"/>
                </a:lnTo>
                <a:lnTo>
                  <a:pt x="612094" y="549171"/>
                </a:lnTo>
                <a:lnTo>
                  <a:pt x="616960" y="538720"/>
                </a:lnTo>
                <a:lnTo>
                  <a:pt x="622528" y="526394"/>
                </a:lnTo>
                <a:lnTo>
                  <a:pt x="620276" y="585750"/>
                </a:lnTo>
                <a:lnTo>
                  <a:pt x="616563" y="593237"/>
                </a:lnTo>
                <a:lnTo>
                  <a:pt x="613543" y="598887"/>
                </a:lnTo>
                <a:lnTo>
                  <a:pt x="610689" y="604357"/>
                </a:lnTo>
                <a:lnTo>
                  <a:pt x="605326" y="616609"/>
                </a:lnTo>
                <a:lnTo>
                  <a:pt x="602505" y="624972"/>
                </a:lnTo>
                <a:lnTo>
                  <a:pt x="601531" y="625781"/>
                </a:lnTo>
                <a:lnTo>
                  <a:pt x="600188" y="627076"/>
                </a:lnTo>
                <a:lnTo>
                  <a:pt x="608154" y="627575"/>
                </a:lnTo>
                <a:lnTo>
                  <a:pt x="620445" y="627980"/>
                </a:lnTo>
                <a:lnTo>
                  <a:pt x="632083" y="627981"/>
                </a:lnTo>
                <a:lnTo>
                  <a:pt x="643529" y="627708"/>
                </a:lnTo>
                <a:lnTo>
                  <a:pt x="655243" y="627293"/>
                </a:lnTo>
                <a:lnTo>
                  <a:pt x="667685" y="626867"/>
                </a:lnTo>
                <a:lnTo>
                  <a:pt x="666357" y="765250"/>
                </a:lnTo>
                <a:lnTo>
                  <a:pt x="655254" y="758745"/>
                </a:lnTo>
                <a:lnTo>
                  <a:pt x="644489" y="751454"/>
                </a:lnTo>
                <a:lnTo>
                  <a:pt x="634144" y="743416"/>
                </a:lnTo>
                <a:lnTo>
                  <a:pt x="624300" y="734670"/>
                </a:lnTo>
                <a:lnTo>
                  <a:pt x="615039" y="725252"/>
                </a:lnTo>
                <a:lnTo>
                  <a:pt x="606441" y="715203"/>
                </a:lnTo>
                <a:lnTo>
                  <a:pt x="598588" y="704561"/>
                </a:lnTo>
                <a:lnTo>
                  <a:pt x="594520" y="698571"/>
                </a:lnTo>
                <a:lnTo>
                  <a:pt x="591551" y="693832"/>
                </a:lnTo>
                <a:lnTo>
                  <a:pt x="588294" y="685074"/>
                </a:lnTo>
                <a:lnTo>
                  <a:pt x="585490" y="676298"/>
                </a:lnTo>
                <a:lnTo>
                  <a:pt x="580224" y="661420"/>
                </a:lnTo>
                <a:lnTo>
                  <a:pt x="578771" y="661355"/>
                </a:lnTo>
                <a:lnTo>
                  <a:pt x="565528" y="653351"/>
                </a:lnTo>
                <a:lnTo>
                  <a:pt x="560132" y="644281"/>
                </a:lnTo>
                <a:close/>
              </a:path>
              <a:path w="942746" h="1009963">
                <a:moveTo>
                  <a:pt x="471405" y="0"/>
                </a:moveTo>
                <a:lnTo>
                  <a:pt x="471382" y="1"/>
                </a:lnTo>
                <a:lnTo>
                  <a:pt x="471405" y="0"/>
                </a:lnTo>
                <a:close/>
              </a:path>
              <a:path w="942746" h="1009963">
                <a:moveTo>
                  <a:pt x="278564" y="956664"/>
                </a:moveTo>
                <a:lnTo>
                  <a:pt x="280758" y="954224"/>
                </a:lnTo>
                <a:lnTo>
                  <a:pt x="288285" y="945844"/>
                </a:lnTo>
                <a:lnTo>
                  <a:pt x="299178" y="933719"/>
                </a:lnTo>
                <a:lnTo>
                  <a:pt x="311403" y="920124"/>
                </a:lnTo>
                <a:lnTo>
                  <a:pt x="322924" y="907332"/>
                </a:lnTo>
                <a:lnTo>
                  <a:pt x="331706" y="897618"/>
                </a:lnTo>
                <a:lnTo>
                  <a:pt x="335714" y="893255"/>
                </a:lnTo>
                <a:lnTo>
                  <a:pt x="335374" y="893026"/>
                </a:lnTo>
                <a:lnTo>
                  <a:pt x="344198" y="885594"/>
                </a:lnTo>
                <a:lnTo>
                  <a:pt x="356009" y="876077"/>
                </a:lnTo>
                <a:lnTo>
                  <a:pt x="364848" y="868440"/>
                </a:lnTo>
                <a:lnTo>
                  <a:pt x="370699" y="861375"/>
                </a:lnTo>
                <a:lnTo>
                  <a:pt x="373546" y="853574"/>
                </a:lnTo>
                <a:lnTo>
                  <a:pt x="373376" y="843729"/>
                </a:lnTo>
                <a:lnTo>
                  <a:pt x="370171" y="830530"/>
                </a:lnTo>
                <a:lnTo>
                  <a:pt x="367911" y="822586"/>
                </a:lnTo>
                <a:lnTo>
                  <a:pt x="365201" y="808578"/>
                </a:lnTo>
                <a:lnTo>
                  <a:pt x="364877" y="797008"/>
                </a:lnTo>
                <a:lnTo>
                  <a:pt x="366633" y="786902"/>
                </a:lnTo>
                <a:lnTo>
                  <a:pt x="370162" y="777288"/>
                </a:lnTo>
                <a:lnTo>
                  <a:pt x="375157" y="767192"/>
                </a:lnTo>
                <a:lnTo>
                  <a:pt x="381313" y="755642"/>
                </a:lnTo>
                <a:lnTo>
                  <a:pt x="383698" y="751493"/>
                </a:lnTo>
                <a:lnTo>
                  <a:pt x="393827" y="731702"/>
                </a:lnTo>
                <a:lnTo>
                  <a:pt x="402294" y="713654"/>
                </a:lnTo>
                <a:lnTo>
                  <a:pt x="409244" y="697220"/>
                </a:lnTo>
                <a:lnTo>
                  <a:pt x="414818" y="682272"/>
                </a:lnTo>
                <a:lnTo>
                  <a:pt x="419160" y="668680"/>
                </a:lnTo>
                <a:lnTo>
                  <a:pt x="422412" y="656316"/>
                </a:lnTo>
                <a:lnTo>
                  <a:pt x="424718" y="645051"/>
                </a:lnTo>
                <a:lnTo>
                  <a:pt x="426219" y="634756"/>
                </a:lnTo>
                <a:lnTo>
                  <a:pt x="427061" y="625302"/>
                </a:lnTo>
                <a:lnTo>
                  <a:pt x="427384" y="616561"/>
                </a:lnTo>
                <a:lnTo>
                  <a:pt x="427332" y="608402"/>
                </a:lnTo>
                <a:lnTo>
                  <a:pt x="427048" y="600699"/>
                </a:lnTo>
                <a:lnTo>
                  <a:pt x="426675" y="593321"/>
                </a:lnTo>
                <a:lnTo>
                  <a:pt x="426356" y="586140"/>
                </a:lnTo>
                <a:lnTo>
                  <a:pt x="426233" y="579027"/>
                </a:lnTo>
                <a:lnTo>
                  <a:pt x="426450" y="571853"/>
                </a:lnTo>
                <a:lnTo>
                  <a:pt x="427149" y="564489"/>
                </a:lnTo>
                <a:lnTo>
                  <a:pt x="428474" y="556807"/>
                </a:lnTo>
                <a:lnTo>
                  <a:pt x="430566" y="548678"/>
                </a:lnTo>
                <a:lnTo>
                  <a:pt x="431665" y="545025"/>
                </a:lnTo>
                <a:lnTo>
                  <a:pt x="433308" y="541329"/>
                </a:lnTo>
                <a:lnTo>
                  <a:pt x="433288" y="537463"/>
                </a:lnTo>
                <a:lnTo>
                  <a:pt x="433262" y="532511"/>
                </a:lnTo>
                <a:lnTo>
                  <a:pt x="430497" y="530253"/>
                </a:lnTo>
                <a:lnTo>
                  <a:pt x="428874" y="526128"/>
                </a:lnTo>
                <a:lnTo>
                  <a:pt x="427525" y="522699"/>
                </a:lnTo>
                <a:lnTo>
                  <a:pt x="426349" y="519138"/>
                </a:lnTo>
                <a:lnTo>
                  <a:pt x="424696" y="515843"/>
                </a:lnTo>
                <a:lnTo>
                  <a:pt x="424824" y="515609"/>
                </a:lnTo>
                <a:lnTo>
                  <a:pt x="422292" y="502023"/>
                </a:lnTo>
                <a:lnTo>
                  <a:pt x="423978" y="491819"/>
                </a:lnTo>
                <a:lnTo>
                  <a:pt x="426108" y="479845"/>
                </a:lnTo>
                <a:lnTo>
                  <a:pt x="426103" y="477118"/>
                </a:lnTo>
                <a:lnTo>
                  <a:pt x="423609" y="467396"/>
                </a:lnTo>
                <a:lnTo>
                  <a:pt x="420051" y="455874"/>
                </a:lnTo>
                <a:lnTo>
                  <a:pt x="419136" y="440033"/>
                </a:lnTo>
                <a:lnTo>
                  <a:pt x="419926" y="434687"/>
                </a:lnTo>
                <a:lnTo>
                  <a:pt x="424967" y="421397"/>
                </a:lnTo>
                <a:lnTo>
                  <a:pt x="430255" y="411487"/>
                </a:lnTo>
                <a:lnTo>
                  <a:pt x="431109" y="402171"/>
                </a:lnTo>
                <a:lnTo>
                  <a:pt x="429553" y="396873"/>
                </a:lnTo>
                <a:lnTo>
                  <a:pt x="424404" y="390878"/>
                </a:lnTo>
                <a:lnTo>
                  <a:pt x="419519" y="384160"/>
                </a:lnTo>
                <a:lnTo>
                  <a:pt x="416098" y="377364"/>
                </a:lnTo>
                <a:lnTo>
                  <a:pt x="415440" y="377576"/>
                </a:lnTo>
                <a:lnTo>
                  <a:pt x="414811" y="374807"/>
                </a:lnTo>
                <a:lnTo>
                  <a:pt x="413681" y="372561"/>
                </a:lnTo>
                <a:lnTo>
                  <a:pt x="414274" y="372441"/>
                </a:lnTo>
                <a:lnTo>
                  <a:pt x="413102" y="367283"/>
                </a:lnTo>
                <a:lnTo>
                  <a:pt x="412308" y="362322"/>
                </a:lnTo>
                <a:lnTo>
                  <a:pt x="412261" y="356894"/>
                </a:lnTo>
                <a:lnTo>
                  <a:pt x="411750" y="357154"/>
                </a:lnTo>
                <a:lnTo>
                  <a:pt x="412266" y="349314"/>
                </a:lnTo>
                <a:lnTo>
                  <a:pt x="414483" y="334724"/>
                </a:lnTo>
                <a:lnTo>
                  <a:pt x="414668" y="374175"/>
                </a:lnTo>
                <a:lnTo>
                  <a:pt x="415069" y="375319"/>
                </a:lnTo>
                <a:lnTo>
                  <a:pt x="420484" y="323574"/>
                </a:lnTo>
                <a:lnTo>
                  <a:pt x="432924" y="318110"/>
                </a:lnTo>
                <a:lnTo>
                  <a:pt x="430744" y="311420"/>
                </a:lnTo>
                <a:lnTo>
                  <a:pt x="425655" y="297875"/>
                </a:lnTo>
                <a:lnTo>
                  <a:pt x="419902" y="283601"/>
                </a:lnTo>
                <a:lnTo>
                  <a:pt x="415505" y="273658"/>
                </a:lnTo>
                <a:lnTo>
                  <a:pt x="415565" y="273035"/>
                </a:lnTo>
                <a:lnTo>
                  <a:pt x="410027" y="264582"/>
                </a:lnTo>
                <a:lnTo>
                  <a:pt x="397998" y="249174"/>
                </a:lnTo>
                <a:lnTo>
                  <a:pt x="385860" y="237101"/>
                </a:lnTo>
                <a:lnTo>
                  <a:pt x="373781" y="227983"/>
                </a:lnTo>
                <a:lnTo>
                  <a:pt x="361929" y="221441"/>
                </a:lnTo>
                <a:lnTo>
                  <a:pt x="350473" y="217096"/>
                </a:lnTo>
                <a:lnTo>
                  <a:pt x="339581" y="214567"/>
                </a:lnTo>
                <a:lnTo>
                  <a:pt x="329422" y="213475"/>
                </a:lnTo>
                <a:lnTo>
                  <a:pt x="320165" y="213440"/>
                </a:lnTo>
                <a:lnTo>
                  <a:pt x="311977" y="214083"/>
                </a:lnTo>
                <a:lnTo>
                  <a:pt x="305027" y="215025"/>
                </a:lnTo>
                <a:lnTo>
                  <a:pt x="299484" y="215884"/>
                </a:lnTo>
                <a:lnTo>
                  <a:pt x="295772" y="217840"/>
                </a:lnTo>
                <a:lnTo>
                  <a:pt x="293899" y="218460"/>
                </a:lnTo>
                <a:lnTo>
                  <a:pt x="279898" y="223889"/>
                </a:lnTo>
                <a:lnTo>
                  <a:pt x="279954" y="224374"/>
                </a:lnTo>
                <a:lnTo>
                  <a:pt x="277255" y="225920"/>
                </a:lnTo>
                <a:lnTo>
                  <a:pt x="263367" y="234911"/>
                </a:lnTo>
                <a:lnTo>
                  <a:pt x="251516" y="243902"/>
                </a:lnTo>
                <a:lnTo>
                  <a:pt x="241580" y="252138"/>
                </a:lnTo>
                <a:lnTo>
                  <a:pt x="233439" y="258867"/>
                </a:lnTo>
                <a:lnTo>
                  <a:pt x="226973" y="263334"/>
                </a:lnTo>
                <a:lnTo>
                  <a:pt x="226968" y="263048"/>
                </a:lnTo>
                <a:lnTo>
                  <a:pt x="227051" y="262451"/>
                </a:lnTo>
                <a:lnTo>
                  <a:pt x="227309" y="262257"/>
                </a:lnTo>
                <a:lnTo>
                  <a:pt x="225208" y="263445"/>
                </a:lnTo>
                <a:lnTo>
                  <a:pt x="223107" y="264632"/>
                </a:lnTo>
                <a:lnTo>
                  <a:pt x="221007" y="265819"/>
                </a:lnTo>
                <a:lnTo>
                  <a:pt x="221450" y="266663"/>
                </a:lnTo>
                <a:lnTo>
                  <a:pt x="225117" y="273793"/>
                </a:lnTo>
                <a:lnTo>
                  <a:pt x="228185" y="280068"/>
                </a:lnTo>
                <a:lnTo>
                  <a:pt x="230758" y="285688"/>
                </a:lnTo>
                <a:lnTo>
                  <a:pt x="232940" y="290858"/>
                </a:lnTo>
                <a:lnTo>
                  <a:pt x="234837" y="295779"/>
                </a:lnTo>
                <a:lnTo>
                  <a:pt x="236553" y="300654"/>
                </a:lnTo>
                <a:lnTo>
                  <a:pt x="238192" y="305685"/>
                </a:lnTo>
                <a:lnTo>
                  <a:pt x="239859" y="311077"/>
                </a:lnTo>
                <a:lnTo>
                  <a:pt x="241660" y="317030"/>
                </a:lnTo>
                <a:lnTo>
                  <a:pt x="243697" y="323748"/>
                </a:lnTo>
                <a:lnTo>
                  <a:pt x="248904" y="340289"/>
                </a:lnTo>
                <a:lnTo>
                  <a:pt x="252282" y="350518"/>
                </a:lnTo>
                <a:lnTo>
                  <a:pt x="256316" y="362322"/>
                </a:lnTo>
                <a:lnTo>
                  <a:pt x="261111" y="375903"/>
                </a:lnTo>
                <a:lnTo>
                  <a:pt x="266771" y="391466"/>
                </a:lnTo>
                <a:lnTo>
                  <a:pt x="273401" y="409212"/>
                </a:lnTo>
                <a:lnTo>
                  <a:pt x="281106" y="429343"/>
                </a:lnTo>
                <a:lnTo>
                  <a:pt x="289991" y="452064"/>
                </a:lnTo>
                <a:lnTo>
                  <a:pt x="300046" y="477105"/>
                </a:lnTo>
                <a:lnTo>
                  <a:pt x="307841" y="495978"/>
                </a:lnTo>
                <a:lnTo>
                  <a:pt x="314831" y="512404"/>
                </a:lnTo>
                <a:lnTo>
                  <a:pt x="321096" y="526638"/>
                </a:lnTo>
                <a:lnTo>
                  <a:pt x="326715" y="538935"/>
                </a:lnTo>
                <a:lnTo>
                  <a:pt x="331769" y="549549"/>
                </a:lnTo>
                <a:lnTo>
                  <a:pt x="336338" y="558736"/>
                </a:lnTo>
                <a:lnTo>
                  <a:pt x="340500" y="566750"/>
                </a:lnTo>
                <a:lnTo>
                  <a:pt x="347925" y="580278"/>
                </a:lnTo>
                <a:lnTo>
                  <a:pt x="354683" y="592170"/>
                </a:lnTo>
                <a:lnTo>
                  <a:pt x="358011" y="598140"/>
                </a:lnTo>
                <a:lnTo>
                  <a:pt x="361412" y="604464"/>
                </a:lnTo>
                <a:lnTo>
                  <a:pt x="364964" y="611399"/>
                </a:lnTo>
                <a:lnTo>
                  <a:pt x="368749" y="619199"/>
                </a:lnTo>
                <a:lnTo>
                  <a:pt x="372845" y="628117"/>
                </a:lnTo>
                <a:lnTo>
                  <a:pt x="381333" y="630738"/>
                </a:lnTo>
                <a:lnTo>
                  <a:pt x="384450" y="636343"/>
                </a:lnTo>
                <a:lnTo>
                  <a:pt x="383801" y="644761"/>
                </a:lnTo>
                <a:lnTo>
                  <a:pt x="383632" y="645015"/>
                </a:lnTo>
                <a:lnTo>
                  <a:pt x="377518" y="654416"/>
                </a:lnTo>
                <a:lnTo>
                  <a:pt x="363761" y="661461"/>
                </a:lnTo>
                <a:lnTo>
                  <a:pt x="360618" y="669882"/>
                </a:lnTo>
                <a:lnTo>
                  <a:pt x="355566" y="684137"/>
                </a:lnTo>
                <a:lnTo>
                  <a:pt x="349847" y="696126"/>
                </a:lnTo>
                <a:lnTo>
                  <a:pt x="342791" y="707576"/>
                </a:lnTo>
                <a:lnTo>
                  <a:pt x="334558" y="718439"/>
                </a:lnTo>
                <a:lnTo>
                  <a:pt x="325313" y="728667"/>
                </a:lnTo>
                <a:lnTo>
                  <a:pt x="315217" y="738214"/>
                </a:lnTo>
                <a:lnTo>
                  <a:pt x="304434" y="747032"/>
                </a:lnTo>
                <a:lnTo>
                  <a:pt x="293125" y="755072"/>
                </a:lnTo>
                <a:lnTo>
                  <a:pt x="281454" y="762288"/>
                </a:lnTo>
                <a:lnTo>
                  <a:pt x="269582" y="768632"/>
                </a:lnTo>
                <a:lnTo>
                  <a:pt x="257674" y="774055"/>
                </a:lnTo>
                <a:lnTo>
                  <a:pt x="245890" y="778512"/>
                </a:lnTo>
                <a:lnTo>
                  <a:pt x="234394" y="781953"/>
                </a:lnTo>
                <a:lnTo>
                  <a:pt x="223348" y="784331"/>
                </a:lnTo>
                <a:lnTo>
                  <a:pt x="212460" y="785754"/>
                </a:lnTo>
                <a:lnTo>
                  <a:pt x="190137" y="786590"/>
                </a:lnTo>
                <a:lnTo>
                  <a:pt x="177372" y="786073"/>
                </a:lnTo>
                <a:lnTo>
                  <a:pt x="163936" y="784766"/>
                </a:lnTo>
                <a:lnTo>
                  <a:pt x="150125" y="782544"/>
                </a:lnTo>
                <a:lnTo>
                  <a:pt x="136239" y="779283"/>
                </a:lnTo>
                <a:lnTo>
                  <a:pt x="122575" y="774857"/>
                </a:lnTo>
                <a:lnTo>
                  <a:pt x="109429" y="769143"/>
                </a:lnTo>
                <a:lnTo>
                  <a:pt x="97101" y="762014"/>
                </a:lnTo>
                <a:lnTo>
                  <a:pt x="80021" y="748661"/>
                </a:lnTo>
                <a:lnTo>
                  <a:pt x="71116" y="740120"/>
                </a:lnTo>
                <a:lnTo>
                  <a:pt x="62436" y="730639"/>
                </a:lnTo>
                <a:lnTo>
                  <a:pt x="54138" y="720318"/>
                </a:lnTo>
                <a:lnTo>
                  <a:pt x="46381" y="709256"/>
                </a:lnTo>
                <a:lnTo>
                  <a:pt x="39322" y="697554"/>
                </a:lnTo>
                <a:lnTo>
                  <a:pt x="67976" y="626568"/>
                </a:lnTo>
                <a:lnTo>
                  <a:pt x="94970" y="627326"/>
                </a:lnTo>
                <a:lnTo>
                  <a:pt x="118148" y="627877"/>
                </a:lnTo>
                <a:lnTo>
                  <a:pt x="137888" y="628245"/>
                </a:lnTo>
                <a:lnTo>
                  <a:pt x="154565" y="628452"/>
                </a:lnTo>
                <a:lnTo>
                  <a:pt x="168558" y="628520"/>
                </a:lnTo>
                <a:lnTo>
                  <a:pt x="180242" y="628471"/>
                </a:lnTo>
                <a:lnTo>
                  <a:pt x="189994" y="628328"/>
                </a:lnTo>
                <a:lnTo>
                  <a:pt x="198191" y="628114"/>
                </a:lnTo>
                <a:lnTo>
                  <a:pt x="205211" y="627850"/>
                </a:lnTo>
                <a:lnTo>
                  <a:pt x="211429" y="627559"/>
                </a:lnTo>
                <a:lnTo>
                  <a:pt x="217222" y="627265"/>
                </a:lnTo>
                <a:lnTo>
                  <a:pt x="222968" y="626988"/>
                </a:lnTo>
                <a:lnTo>
                  <a:pt x="229044" y="626752"/>
                </a:lnTo>
                <a:lnTo>
                  <a:pt x="235825" y="626578"/>
                </a:lnTo>
                <a:lnTo>
                  <a:pt x="243689" y="626491"/>
                </a:lnTo>
                <a:lnTo>
                  <a:pt x="253012" y="626510"/>
                </a:lnTo>
                <a:lnTo>
                  <a:pt x="264172" y="626660"/>
                </a:lnTo>
                <a:lnTo>
                  <a:pt x="277545" y="626963"/>
                </a:lnTo>
                <a:lnTo>
                  <a:pt x="293508" y="627441"/>
                </a:lnTo>
                <a:lnTo>
                  <a:pt x="313729" y="628017"/>
                </a:lnTo>
                <a:lnTo>
                  <a:pt x="326163" y="628106"/>
                </a:lnTo>
                <a:lnTo>
                  <a:pt x="334643" y="627779"/>
                </a:lnTo>
                <a:lnTo>
                  <a:pt x="343841" y="627137"/>
                </a:lnTo>
                <a:lnTo>
                  <a:pt x="342164" y="624373"/>
                </a:lnTo>
                <a:lnTo>
                  <a:pt x="336602" y="613583"/>
                </a:lnTo>
                <a:lnTo>
                  <a:pt x="332800" y="605759"/>
                </a:lnTo>
                <a:lnTo>
                  <a:pt x="328422" y="596519"/>
                </a:lnTo>
                <a:lnTo>
                  <a:pt x="323544" y="586016"/>
                </a:lnTo>
                <a:lnTo>
                  <a:pt x="318245" y="574403"/>
                </a:lnTo>
                <a:lnTo>
                  <a:pt x="312602" y="561831"/>
                </a:lnTo>
                <a:lnTo>
                  <a:pt x="306694" y="548453"/>
                </a:lnTo>
                <a:lnTo>
                  <a:pt x="300599" y="534422"/>
                </a:lnTo>
                <a:lnTo>
                  <a:pt x="294393" y="519890"/>
                </a:lnTo>
                <a:lnTo>
                  <a:pt x="288155" y="505010"/>
                </a:lnTo>
                <a:lnTo>
                  <a:pt x="281963" y="489934"/>
                </a:lnTo>
                <a:lnTo>
                  <a:pt x="275895" y="474814"/>
                </a:lnTo>
                <a:lnTo>
                  <a:pt x="270028" y="459804"/>
                </a:lnTo>
                <a:lnTo>
                  <a:pt x="264440" y="445055"/>
                </a:lnTo>
                <a:lnTo>
                  <a:pt x="259210" y="430720"/>
                </a:lnTo>
                <a:lnTo>
                  <a:pt x="254414" y="416951"/>
                </a:lnTo>
                <a:lnTo>
                  <a:pt x="250131" y="403902"/>
                </a:lnTo>
                <a:lnTo>
                  <a:pt x="248104" y="397673"/>
                </a:lnTo>
                <a:lnTo>
                  <a:pt x="244899" y="387887"/>
                </a:lnTo>
                <a:lnTo>
                  <a:pt x="240757" y="375374"/>
                </a:lnTo>
                <a:lnTo>
                  <a:pt x="235908" y="360935"/>
                </a:lnTo>
                <a:lnTo>
                  <a:pt x="230581" y="345367"/>
                </a:lnTo>
                <a:lnTo>
                  <a:pt x="225007" y="329472"/>
                </a:lnTo>
                <a:lnTo>
                  <a:pt x="219416" y="314047"/>
                </a:lnTo>
                <a:lnTo>
                  <a:pt x="214038" y="299893"/>
                </a:lnTo>
                <a:lnTo>
                  <a:pt x="209103" y="287808"/>
                </a:lnTo>
                <a:lnTo>
                  <a:pt x="204840" y="278593"/>
                </a:lnTo>
                <a:lnTo>
                  <a:pt x="201481" y="273046"/>
                </a:lnTo>
                <a:lnTo>
                  <a:pt x="195048" y="274454"/>
                </a:lnTo>
                <a:lnTo>
                  <a:pt x="190162" y="274709"/>
                </a:lnTo>
                <a:lnTo>
                  <a:pt x="197088" y="214305"/>
                </a:lnTo>
                <a:lnTo>
                  <a:pt x="209315" y="209312"/>
                </a:lnTo>
                <a:lnTo>
                  <a:pt x="220807" y="203751"/>
                </a:lnTo>
                <a:lnTo>
                  <a:pt x="231749" y="197867"/>
                </a:lnTo>
                <a:lnTo>
                  <a:pt x="242324" y="191904"/>
                </a:lnTo>
                <a:lnTo>
                  <a:pt x="252715" y="186108"/>
                </a:lnTo>
                <a:lnTo>
                  <a:pt x="252828" y="185632"/>
                </a:lnTo>
                <a:lnTo>
                  <a:pt x="258289" y="182039"/>
                </a:lnTo>
                <a:lnTo>
                  <a:pt x="258514" y="182054"/>
                </a:lnTo>
                <a:lnTo>
                  <a:pt x="263167" y="179237"/>
                </a:lnTo>
                <a:lnTo>
                  <a:pt x="282407" y="168312"/>
                </a:lnTo>
                <a:lnTo>
                  <a:pt x="300633" y="159250"/>
                </a:lnTo>
                <a:lnTo>
                  <a:pt x="317170" y="152190"/>
                </a:lnTo>
                <a:lnTo>
                  <a:pt x="304578" y="191895"/>
                </a:lnTo>
                <a:lnTo>
                  <a:pt x="305441" y="191279"/>
                </a:lnTo>
                <a:lnTo>
                  <a:pt x="305945" y="190343"/>
                </a:lnTo>
                <a:lnTo>
                  <a:pt x="305925" y="189702"/>
                </a:lnTo>
                <a:lnTo>
                  <a:pt x="317170" y="152190"/>
                </a:lnTo>
                <a:lnTo>
                  <a:pt x="332137" y="146963"/>
                </a:lnTo>
                <a:lnTo>
                  <a:pt x="345655" y="143397"/>
                </a:lnTo>
                <a:lnTo>
                  <a:pt x="357844" y="141321"/>
                </a:lnTo>
                <a:lnTo>
                  <a:pt x="368824" y="140567"/>
                </a:lnTo>
                <a:lnTo>
                  <a:pt x="378714" y="140962"/>
                </a:lnTo>
                <a:lnTo>
                  <a:pt x="387636" y="142336"/>
                </a:lnTo>
                <a:lnTo>
                  <a:pt x="395709" y="144520"/>
                </a:lnTo>
                <a:lnTo>
                  <a:pt x="395878" y="227693"/>
                </a:lnTo>
                <a:lnTo>
                  <a:pt x="395925" y="227861"/>
                </a:lnTo>
                <a:lnTo>
                  <a:pt x="395995" y="228023"/>
                </a:lnTo>
                <a:lnTo>
                  <a:pt x="396075" y="228167"/>
                </a:lnTo>
                <a:lnTo>
                  <a:pt x="396228" y="227989"/>
                </a:lnTo>
                <a:lnTo>
                  <a:pt x="396332" y="227792"/>
                </a:lnTo>
                <a:lnTo>
                  <a:pt x="396376" y="227639"/>
                </a:lnTo>
                <a:lnTo>
                  <a:pt x="403052" y="147341"/>
                </a:lnTo>
                <a:lnTo>
                  <a:pt x="409787" y="150631"/>
                </a:lnTo>
                <a:lnTo>
                  <a:pt x="416033" y="154218"/>
                </a:lnTo>
                <a:lnTo>
                  <a:pt x="421911" y="157931"/>
                </a:lnTo>
                <a:lnTo>
                  <a:pt x="427539" y="161601"/>
                </a:lnTo>
                <a:lnTo>
                  <a:pt x="433039" y="165056"/>
                </a:lnTo>
                <a:lnTo>
                  <a:pt x="438531" y="168127"/>
                </a:lnTo>
                <a:lnTo>
                  <a:pt x="444134" y="170642"/>
                </a:lnTo>
                <a:lnTo>
                  <a:pt x="450324" y="249053"/>
                </a:lnTo>
                <a:lnTo>
                  <a:pt x="450362" y="249229"/>
                </a:lnTo>
                <a:lnTo>
                  <a:pt x="450432" y="249418"/>
                </a:lnTo>
                <a:lnTo>
                  <a:pt x="450544" y="249588"/>
                </a:lnTo>
                <a:lnTo>
                  <a:pt x="450607" y="249426"/>
                </a:lnTo>
                <a:lnTo>
                  <a:pt x="450648" y="249247"/>
                </a:lnTo>
                <a:lnTo>
                  <a:pt x="450657" y="249083"/>
                </a:lnTo>
                <a:lnTo>
                  <a:pt x="451805" y="1009963"/>
                </a:lnTo>
                <a:lnTo>
                  <a:pt x="435299" y="1008714"/>
                </a:lnTo>
                <a:lnTo>
                  <a:pt x="418758" y="1006799"/>
                </a:lnTo>
                <a:lnTo>
                  <a:pt x="402210" y="1004204"/>
                </a:lnTo>
                <a:lnTo>
                  <a:pt x="385682" y="1000915"/>
                </a:lnTo>
                <a:lnTo>
                  <a:pt x="369201" y="996916"/>
                </a:lnTo>
                <a:lnTo>
                  <a:pt x="352794" y="992194"/>
                </a:lnTo>
                <a:lnTo>
                  <a:pt x="336487" y="986734"/>
                </a:lnTo>
                <a:lnTo>
                  <a:pt x="318052" y="980443"/>
                </a:lnTo>
                <a:lnTo>
                  <a:pt x="305442" y="976480"/>
                </a:lnTo>
                <a:lnTo>
                  <a:pt x="296875" y="973439"/>
                </a:lnTo>
                <a:lnTo>
                  <a:pt x="289541" y="969551"/>
                </a:lnTo>
                <a:lnTo>
                  <a:pt x="287901" y="968501"/>
                </a:lnTo>
                <a:lnTo>
                  <a:pt x="276457" y="958990"/>
                </a:lnTo>
                <a:lnTo>
                  <a:pt x="278564" y="956664"/>
                </a:lnTo>
                <a:close/>
              </a:path>
              <a:path w="942746" h="1009963">
                <a:moveTo>
                  <a:pt x="23904" y="659601"/>
                </a:moveTo>
                <a:lnTo>
                  <a:pt x="26089" y="589373"/>
                </a:lnTo>
                <a:lnTo>
                  <a:pt x="23928" y="659603"/>
                </a:lnTo>
                <a:close/>
              </a:path>
              <a:path w="942746" h="1009963">
                <a:moveTo>
                  <a:pt x="2965" y="635448"/>
                </a:moveTo>
                <a:lnTo>
                  <a:pt x="5104" y="629852"/>
                </a:lnTo>
                <a:lnTo>
                  <a:pt x="15458" y="610202"/>
                </a:lnTo>
                <a:lnTo>
                  <a:pt x="26089" y="589373"/>
                </a:lnTo>
                <a:lnTo>
                  <a:pt x="23904" y="659601"/>
                </a:lnTo>
                <a:lnTo>
                  <a:pt x="26089" y="589373"/>
                </a:lnTo>
                <a:lnTo>
                  <a:pt x="36911" y="567594"/>
                </a:lnTo>
                <a:lnTo>
                  <a:pt x="47837" y="545093"/>
                </a:lnTo>
                <a:lnTo>
                  <a:pt x="58781" y="522098"/>
                </a:lnTo>
                <a:lnTo>
                  <a:pt x="69656" y="498838"/>
                </a:lnTo>
                <a:lnTo>
                  <a:pt x="80377" y="475541"/>
                </a:lnTo>
                <a:lnTo>
                  <a:pt x="90855" y="452434"/>
                </a:lnTo>
                <a:lnTo>
                  <a:pt x="101006" y="429747"/>
                </a:lnTo>
                <a:lnTo>
                  <a:pt x="110742" y="407708"/>
                </a:lnTo>
                <a:lnTo>
                  <a:pt x="119977" y="386545"/>
                </a:lnTo>
                <a:lnTo>
                  <a:pt x="128625" y="366486"/>
                </a:lnTo>
                <a:lnTo>
                  <a:pt x="136599" y="347759"/>
                </a:lnTo>
                <a:lnTo>
                  <a:pt x="143813" y="330594"/>
                </a:lnTo>
                <a:lnTo>
                  <a:pt x="150181" y="315217"/>
                </a:lnTo>
                <a:lnTo>
                  <a:pt x="155615" y="301858"/>
                </a:lnTo>
                <a:lnTo>
                  <a:pt x="160031" y="290744"/>
                </a:lnTo>
                <a:lnTo>
                  <a:pt x="165457" y="276168"/>
                </a:lnTo>
                <a:lnTo>
                  <a:pt x="166295" y="273161"/>
                </a:lnTo>
                <a:lnTo>
                  <a:pt x="164928" y="273033"/>
                </a:lnTo>
                <a:lnTo>
                  <a:pt x="150877" y="270240"/>
                </a:lnTo>
                <a:lnTo>
                  <a:pt x="138223" y="265138"/>
                </a:lnTo>
                <a:lnTo>
                  <a:pt x="127019" y="258103"/>
                </a:lnTo>
                <a:lnTo>
                  <a:pt x="129307" y="191004"/>
                </a:lnTo>
                <a:lnTo>
                  <a:pt x="129471" y="194849"/>
                </a:lnTo>
                <a:lnTo>
                  <a:pt x="134172" y="206150"/>
                </a:lnTo>
                <a:lnTo>
                  <a:pt x="143657" y="216486"/>
                </a:lnTo>
                <a:lnTo>
                  <a:pt x="156134" y="222627"/>
                </a:lnTo>
                <a:lnTo>
                  <a:pt x="157521" y="222889"/>
                </a:lnTo>
                <a:lnTo>
                  <a:pt x="169857" y="222180"/>
                </a:lnTo>
                <a:lnTo>
                  <a:pt x="181932" y="219015"/>
                </a:lnTo>
                <a:lnTo>
                  <a:pt x="183944" y="218486"/>
                </a:lnTo>
                <a:lnTo>
                  <a:pt x="197088" y="214305"/>
                </a:lnTo>
                <a:lnTo>
                  <a:pt x="190162" y="274709"/>
                </a:lnTo>
                <a:lnTo>
                  <a:pt x="185073" y="274818"/>
                </a:lnTo>
                <a:lnTo>
                  <a:pt x="183290" y="282198"/>
                </a:lnTo>
                <a:lnTo>
                  <a:pt x="180001" y="294766"/>
                </a:lnTo>
                <a:lnTo>
                  <a:pt x="176482" y="307024"/>
                </a:lnTo>
                <a:lnTo>
                  <a:pt x="172743" y="319020"/>
                </a:lnTo>
                <a:lnTo>
                  <a:pt x="168791" y="330806"/>
                </a:lnTo>
                <a:lnTo>
                  <a:pt x="164637" y="342429"/>
                </a:lnTo>
                <a:lnTo>
                  <a:pt x="160289" y="353940"/>
                </a:lnTo>
                <a:lnTo>
                  <a:pt x="155757" y="365389"/>
                </a:lnTo>
                <a:lnTo>
                  <a:pt x="151048" y="376824"/>
                </a:lnTo>
                <a:lnTo>
                  <a:pt x="146172" y="388297"/>
                </a:lnTo>
                <a:lnTo>
                  <a:pt x="141138" y="399856"/>
                </a:lnTo>
                <a:lnTo>
                  <a:pt x="135955" y="411551"/>
                </a:lnTo>
                <a:lnTo>
                  <a:pt x="130632" y="423431"/>
                </a:lnTo>
                <a:lnTo>
                  <a:pt x="125178" y="435547"/>
                </a:lnTo>
                <a:lnTo>
                  <a:pt x="119601" y="447948"/>
                </a:lnTo>
                <a:lnTo>
                  <a:pt x="116049" y="455851"/>
                </a:lnTo>
                <a:lnTo>
                  <a:pt x="110937" y="467439"/>
                </a:lnTo>
                <a:lnTo>
                  <a:pt x="105882" y="479077"/>
                </a:lnTo>
                <a:lnTo>
                  <a:pt x="100853" y="490745"/>
                </a:lnTo>
                <a:lnTo>
                  <a:pt x="95818" y="502424"/>
                </a:lnTo>
                <a:lnTo>
                  <a:pt x="90746" y="514093"/>
                </a:lnTo>
                <a:lnTo>
                  <a:pt x="85607" y="525731"/>
                </a:lnTo>
                <a:lnTo>
                  <a:pt x="80371" y="537319"/>
                </a:lnTo>
                <a:lnTo>
                  <a:pt x="75005" y="548837"/>
                </a:lnTo>
                <a:lnTo>
                  <a:pt x="70647" y="557577"/>
                </a:lnTo>
                <a:lnTo>
                  <a:pt x="64490" y="568843"/>
                </a:lnTo>
                <a:lnTo>
                  <a:pt x="58180" y="579865"/>
                </a:lnTo>
                <a:lnTo>
                  <a:pt x="51985" y="590847"/>
                </a:lnTo>
                <a:lnTo>
                  <a:pt x="46176" y="601991"/>
                </a:lnTo>
                <a:lnTo>
                  <a:pt x="41021" y="613501"/>
                </a:lnTo>
                <a:lnTo>
                  <a:pt x="36789" y="625581"/>
                </a:lnTo>
                <a:lnTo>
                  <a:pt x="67976" y="626568"/>
                </a:lnTo>
                <a:lnTo>
                  <a:pt x="39322" y="697554"/>
                </a:lnTo>
                <a:lnTo>
                  <a:pt x="33117" y="685311"/>
                </a:lnTo>
                <a:lnTo>
                  <a:pt x="27926" y="672627"/>
                </a:lnTo>
                <a:lnTo>
                  <a:pt x="23905" y="659603"/>
                </a:lnTo>
                <a:lnTo>
                  <a:pt x="22841" y="659571"/>
                </a:lnTo>
                <a:lnTo>
                  <a:pt x="21635" y="659105"/>
                </a:lnTo>
                <a:lnTo>
                  <a:pt x="9877" y="652514"/>
                </a:lnTo>
                <a:lnTo>
                  <a:pt x="1803" y="642889"/>
                </a:lnTo>
                <a:lnTo>
                  <a:pt x="0" y="637464"/>
                </a:lnTo>
                <a:lnTo>
                  <a:pt x="2965" y="635448"/>
                </a:lnTo>
                <a:close/>
              </a:path>
              <a:path w="942746" h="1009963">
                <a:moveTo>
                  <a:pt x="138695" y="179582"/>
                </a:moveTo>
                <a:lnTo>
                  <a:pt x="134610" y="188033"/>
                </a:lnTo>
                <a:lnTo>
                  <a:pt x="134161" y="188465"/>
                </a:lnTo>
                <a:lnTo>
                  <a:pt x="129331" y="190991"/>
                </a:lnTo>
                <a:lnTo>
                  <a:pt x="127019" y="258103"/>
                </a:lnTo>
                <a:lnTo>
                  <a:pt x="117323" y="249514"/>
                </a:lnTo>
                <a:lnTo>
                  <a:pt x="109188" y="239749"/>
                </a:lnTo>
                <a:lnTo>
                  <a:pt x="102670" y="229185"/>
                </a:lnTo>
                <a:lnTo>
                  <a:pt x="97823" y="218201"/>
                </a:lnTo>
                <a:lnTo>
                  <a:pt x="94704" y="207175"/>
                </a:lnTo>
                <a:lnTo>
                  <a:pt x="93367" y="196484"/>
                </a:lnTo>
                <a:lnTo>
                  <a:pt x="93866" y="186507"/>
                </a:lnTo>
                <a:lnTo>
                  <a:pt x="96258" y="177622"/>
                </a:lnTo>
                <a:lnTo>
                  <a:pt x="100598" y="170206"/>
                </a:lnTo>
                <a:lnTo>
                  <a:pt x="106940" y="164638"/>
                </a:lnTo>
                <a:lnTo>
                  <a:pt x="115339" y="161295"/>
                </a:lnTo>
                <a:lnTo>
                  <a:pt x="118166" y="160818"/>
                </a:lnTo>
                <a:lnTo>
                  <a:pt x="129908" y="162883"/>
                </a:lnTo>
                <a:lnTo>
                  <a:pt x="129326" y="190834"/>
                </a:lnTo>
                <a:lnTo>
                  <a:pt x="129908" y="162883"/>
                </a:lnTo>
                <a:lnTo>
                  <a:pt x="136939" y="170168"/>
                </a:lnTo>
                <a:lnTo>
                  <a:pt x="138695" y="179582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3275" y="350842"/>
            <a:ext cx="7709416" cy="1068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410"/>
              </a:lnSpc>
              <a:spcBef>
                <a:spcPts val="420"/>
              </a:spcBef>
            </a:pPr>
            <a:r>
              <a:rPr sz="8200" b="1" spc="0" dirty="0">
                <a:solidFill>
                  <a:schemeClr val="bg1"/>
                </a:solidFill>
                <a:latin typeface="Times New Roman"/>
                <a:cs typeface="Times New Roman"/>
              </a:rPr>
              <a:t>Fundamentación</a:t>
            </a:r>
            <a:endParaRPr sz="8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71566" y="350842"/>
            <a:ext cx="6375739" cy="1068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410"/>
              </a:lnSpc>
              <a:spcBef>
                <a:spcPts val="420"/>
              </a:spcBef>
            </a:pPr>
            <a:r>
              <a:rPr sz="8200" b="1" spc="0" dirty="0">
                <a:solidFill>
                  <a:schemeClr val="bg1"/>
                </a:solidFill>
                <a:latin typeface="Times New Roman"/>
                <a:cs typeface="Times New Roman"/>
              </a:rPr>
              <a:t>constitucional</a:t>
            </a:r>
            <a:endParaRPr sz="8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226180" y="350842"/>
            <a:ext cx="1223518" cy="1068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410"/>
              </a:lnSpc>
              <a:spcBef>
                <a:spcPts val="420"/>
              </a:spcBef>
            </a:pPr>
            <a:r>
              <a:rPr sz="8200" b="1" spc="0" dirty="0">
                <a:solidFill>
                  <a:schemeClr val="bg1"/>
                </a:solidFill>
                <a:latin typeface="Times New Roman"/>
                <a:cs typeface="Times New Roman"/>
              </a:rPr>
              <a:t>en</a:t>
            </a:r>
            <a:endParaRPr sz="8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28573" y="350842"/>
            <a:ext cx="932591" cy="1068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410"/>
              </a:lnSpc>
              <a:spcBef>
                <a:spcPts val="420"/>
              </a:spcBef>
            </a:pPr>
            <a:r>
              <a:rPr sz="8200" b="1" spc="0" dirty="0">
                <a:solidFill>
                  <a:schemeClr val="bg1"/>
                </a:solidFill>
                <a:latin typeface="Times New Roman"/>
                <a:cs typeface="Times New Roman"/>
              </a:rPr>
              <a:t>el</a:t>
            </a:r>
            <a:endParaRPr sz="8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91200" y="1437750"/>
            <a:ext cx="3595772" cy="1068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410"/>
              </a:lnSpc>
              <a:spcBef>
                <a:spcPts val="420"/>
              </a:spcBef>
            </a:pPr>
            <a:r>
              <a:rPr sz="8200" b="1" spc="0" dirty="0">
                <a:solidFill>
                  <a:schemeClr val="bg1"/>
                </a:solidFill>
                <a:latin typeface="Times New Roman"/>
                <a:cs typeface="Times New Roman"/>
              </a:rPr>
              <a:t>proceso</a:t>
            </a:r>
            <a:endParaRPr sz="8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65846" y="1437750"/>
            <a:ext cx="2613503" cy="10681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8410"/>
              </a:lnSpc>
              <a:spcBef>
                <a:spcPts val="420"/>
              </a:spcBef>
            </a:pPr>
            <a:r>
              <a:rPr sz="8200" b="1" spc="0" dirty="0">
                <a:solidFill>
                  <a:schemeClr val="bg1"/>
                </a:solidFill>
                <a:latin typeface="Times New Roman"/>
                <a:cs typeface="Times New Roman"/>
              </a:rPr>
              <a:t>penal</a:t>
            </a:r>
            <a:endParaRPr sz="82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54FE1820-99C0-4DB9-8217-2C8811AAEDC0}"/>
              </a:ext>
            </a:extLst>
          </p:cNvPr>
          <p:cNvSpPr/>
          <p:nvPr/>
        </p:nvSpPr>
        <p:spPr>
          <a:xfrm>
            <a:off x="983274" y="3025954"/>
            <a:ext cx="16477889" cy="6460946"/>
          </a:xfrm>
          <a:prstGeom prst="roundRect">
            <a:avLst>
              <a:gd name="adj" fmla="val 937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object 2"/>
          <p:cNvSpPr txBox="1"/>
          <p:nvPr/>
        </p:nvSpPr>
        <p:spPr>
          <a:xfrm>
            <a:off x="1436436" y="3279767"/>
            <a:ext cx="16241964" cy="6656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2864" algn="just">
              <a:lnSpc>
                <a:spcPts val="3654"/>
              </a:lnSpc>
              <a:spcBef>
                <a:spcPts val="182"/>
              </a:spcBef>
            </a:pP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A.-</a:t>
            </a:r>
            <a:r>
              <a:rPr sz="4400" b="1" spc="362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El</a:t>
            </a:r>
            <a:r>
              <a:rPr sz="4400" b="1" spc="186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proceso </a:t>
            </a:r>
            <a:r>
              <a:rPr sz="4400" b="1" spc="130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se</a:t>
            </a:r>
            <a:r>
              <a:rPr sz="4400" b="1" spc="342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convierte</a:t>
            </a:r>
            <a:r>
              <a:rPr sz="4400" b="1" spc="-120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en</a:t>
            </a:r>
            <a:r>
              <a:rPr sz="4400" b="1" spc="348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un</a:t>
            </a:r>
            <a:r>
              <a:rPr sz="4400" b="1" spc="364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método</a:t>
            </a:r>
            <a:r>
              <a:rPr sz="4400" b="1" spc="-77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con</a:t>
            </a:r>
            <a:r>
              <a:rPr sz="4400" b="1" spc="447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distintas</a:t>
            </a:r>
            <a:r>
              <a:rPr sz="4400" b="1" spc="149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etapas</a:t>
            </a:r>
            <a:r>
              <a:rPr sz="4400" b="1" spc="-214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en</a:t>
            </a:r>
            <a:r>
              <a:rPr sz="4400" b="1" spc="348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un</a:t>
            </a:r>
            <a:r>
              <a:rPr sz="4400" b="1" spc="364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marco </a:t>
            </a:r>
            <a:r>
              <a:rPr sz="4400" b="1" spc="25" baseline="370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4400" b="1" spc="0" baseline="3708" dirty="0">
                <a:solidFill>
                  <a:schemeClr val="tx2"/>
                </a:solidFill>
                <a:latin typeface="Open Sans"/>
                <a:cs typeface="Open Sans"/>
              </a:rPr>
              <a:t>de</a:t>
            </a:r>
            <a:endParaRPr sz="2800" dirty="0">
              <a:solidFill>
                <a:schemeClr val="tx2"/>
              </a:solidFill>
              <a:latin typeface="Open Sans"/>
              <a:cs typeface="Open Sans"/>
            </a:endParaRPr>
          </a:p>
          <a:p>
            <a:pPr marL="12700" marR="62864" algn="just">
              <a:lnSpc>
                <a:spcPct val="113484"/>
              </a:lnSpc>
            </a:pP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profundo</a:t>
            </a:r>
            <a:r>
              <a:rPr sz="2800" b="1" spc="-222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respeto</a:t>
            </a:r>
            <a:r>
              <a:rPr sz="2800" b="1" spc="15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a</a:t>
            </a:r>
            <a:r>
              <a:rPr sz="2800" b="1" spc="220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los</a:t>
            </a:r>
            <a:r>
              <a:rPr sz="2800" b="1" spc="48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derechos</a:t>
            </a:r>
            <a:r>
              <a:rPr sz="2800" b="1" spc="-7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</a:t>
            </a:r>
            <a:r>
              <a:rPr sz="2800" b="1" spc="27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los</a:t>
            </a:r>
            <a:r>
              <a:rPr sz="2800" b="1" spc="48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intervinientes</a:t>
            </a:r>
            <a:r>
              <a:rPr sz="2800" b="1" spc="-12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(ART.  23</a:t>
            </a:r>
            <a:r>
              <a:rPr sz="2800" b="1" spc="75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CPP).</a:t>
            </a:r>
            <a:endParaRPr sz="2800" dirty="0">
              <a:solidFill>
                <a:schemeClr val="tx2"/>
              </a:solidFill>
              <a:latin typeface="Open Sans"/>
              <a:cs typeface="Open Sans"/>
            </a:endParaRPr>
          </a:p>
          <a:p>
            <a:pPr marL="12700" marR="886681" algn="just">
              <a:lnSpc>
                <a:spcPct val="115527"/>
              </a:lnSpc>
              <a:spcBef>
                <a:spcPts val="80"/>
              </a:spcBef>
            </a:pP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B.-</a:t>
            </a:r>
            <a:r>
              <a:rPr sz="2800" b="1" spc="122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Se</a:t>
            </a:r>
            <a:r>
              <a:rPr sz="2800" b="1" spc="256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reconocen</a:t>
            </a:r>
            <a:r>
              <a:rPr sz="2800" b="1" spc="-7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espacios</a:t>
            </a:r>
            <a:r>
              <a:rPr sz="2800" b="1" spc="55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a</a:t>
            </a:r>
            <a:r>
              <a:rPr sz="2800" b="1" spc="220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los</a:t>
            </a:r>
            <a:r>
              <a:rPr sz="2800" b="1" spc="48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contendientes</a:t>
            </a:r>
            <a:r>
              <a:rPr sz="2800" b="1" spc="-102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para</a:t>
            </a:r>
            <a:r>
              <a:rPr sz="2800" b="1" spc="703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que</a:t>
            </a:r>
            <a:r>
              <a:rPr sz="2800" b="1" spc="47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participen</a:t>
            </a:r>
            <a:r>
              <a:rPr sz="2800" b="1" spc="-11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en</a:t>
            </a:r>
            <a:r>
              <a:rPr sz="2800" b="1" spc="34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un</a:t>
            </a:r>
            <a:r>
              <a:rPr sz="2800" b="1" spc="36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debate democrático</a:t>
            </a:r>
            <a:r>
              <a:rPr sz="2800" b="1" spc="-9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y</a:t>
            </a:r>
            <a:r>
              <a:rPr sz="2800" b="1" spc="349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pluralista</a:t>
            </a:r>
            <a:r>
              <a:rPr sz="2800" b="1" spc="-12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en</a:t>
            </a:r>
            <a:r>
              <a:rPr sz="2800" b="1" spc="34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busca</a:t>
            </a:r>
            <a:r>
              <a:rPr sz="2800" b="1" spc="812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</a:t>
            </a:r>
            <a:r>
              <a:rPr sz="2800" b="1" spc="27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aproximar</a:t>
            </a:r>
            <a:r>
              <a:rPr sz="2800" b="1" spc="-9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al</a:t>
            </a:r>
            <a:r>
              <a:rPr sz="2800" b="1" spc="42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juez</a:t>
            </a:r>
            <a:r>
              <a:rPr sz="2800" b="1" spc="68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a</a:t>
            </a:r>
            <a:r>
              <a:rPr sz="2800" b="1" spc="220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la</a:t>
            </a:r>
            <a:r>
              <a:rPr sz="2800" b="1" spc="42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verdad.</a:t>
            </a:r>
            <a:endParaRPr sz="2800" dirty="0">
              <a:solidFill>
                <a:schemeClr val="tx2"/>
              </a:solidFill>
              <a:latin typeface="Open Sans"/>
              <a:cs typeface="Open Sans"/>
            </a:endParaRPr>
          </a:p>
          <a:p>
            <a:pPr marL="12700" marR="2250188" algn="just">
              <a:lnSpc>
                <a:spcPct val="115527"/>
              </a:lnSpc>
            </a:pP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C.-</a:t>
            </a:r>
            <a:r>
              <a:rPr sz="2800" b="1" spc="120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El</a:t>
            </a:r>
            <a:r>
              <a:rPr sz="2800" b="1" spc="186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juez</a:t>
            </a:r>
            <a:r>
              <a:rPr sz="2800" b="1" spc="68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se</a:t>
            </a:r>
            <a:r>
              <a:rPr sz="2800" b="1" spc="342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convierte</a:t>
            </a:r>
            <a:r>
              <a:rPr sz="2800" b="1" spc="-120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en</a:t>
            </a:r>
            <a:r>
              <a:rPr sz="2800" b="1" spc="34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director</a:t>
            </a:r>
            <a:r>
              <a:rPr sz="2800" b="1" spc="-11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del</a:t>
            </a:r>
            <a:r>
              <a:rPr sz="2800" b="1" spc="51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proceso </a:t>
            </a:r>
            <a:r>
              <a:rPr sz="2800" b="1" spc="130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por</a:t>
            </a:r>
            <a:r>
              <a:rPr sz="2800" b="1" spc="375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ello</a:t>
            </a:r>
            <a:r>
              <a:rPr sz="2800" b="1" spc="716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debe</a:t>
            </a:r>
            <a:r>
              <a:rPr sz="2800" b="1" spc="542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fundamentar juridicamente</a:t>
            </a:r>
            <a:r>
              <a:rPr sz="2800" b="1" spc="-11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sus</a:t>
            </a:r>
            <a:r>
              <a:rPr sz="2800" b="1" spc="51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decisiones.</a:t>
            </a:r>
            <a:endParaRPr sz="2800" dirty="0">
              <a:solidFill>
                <a:schemeClr val="tx2"/>
              </a:solidFill>
              <a:latin typeface="Open Sans"/>
              <a:cs typeface="Open Sans"/>
            </a:endParaRPr>
          </a:p>
          <a:p>
            <a:pPr marL="12700" marR="806667" algn="just">
              <a:lnSpc>
                <a:spcPct val="115527"/>
              </a:lnSpc>
            </a:pP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D.-</a:t>
            </a:r>
            <a:r>
              <a:rPr sz="2800" b="1" spc="43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Las</a:t>
            </a:r>
            <a:r>
              <a:rPr sz="2800" b="1" spc="61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partes</a:t>
            </a:r>
            <a:r>
              <a:rPr sz="2800" b="1" spc="-102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pueden </a:t>
            </a:r>
            <a:r>
              <a:rPr sz="2800" b="1" spc="86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recaudar</a:t>
            </a:r>
            <a:r>
              <a:rPr sz="2800" b="1" spc="-24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evidencias</a:t>
            </a:r>
            <a:r>
              <a:rPr sz="2800" b="1" spc="5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para</a:t>
            </a:r>
            <a:r>
              <a:rPr sz="2800" b="1" spc="703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soportar</a:t>
            </a:r>
            <a:r>
              <a:rPr sz="2800" b="1" spc="-9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sus</a:t>
            </a:r>
            <a:r>
              <a:rPr sz="2800" b="1" spc="51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hipótesis</a:t>
            </a:r>
            <a:r>
              <a:rPr sz="2800" b="1" spc="4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(estas</a:t>
            </a:r>
            <a:r>
              <a:rPr sz="2800" b="1" spc="17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no pueden </a:t>
            </a:r>
            <a:r>
              <a:rPr sz="2800" b="1" spc="86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ser</a:t>
            </a:r>
            <a:r>
              <a:rPr sz="2800" b="1" spc="572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consideradas</a:t>
            </a:r>
            <a:r>
              <a:rPr sz="2800" b="1" spc="-85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como</a:t>
            </a:r>
            <a:r>
              <a:rPr sz="2800" b="1" spc="603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pruebas</a:t>
            </a:r>
            <a:r>
              <a:rPr sz="2800" b="1" spc="-34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Articulo</a:t>
            </a:r>
            <a:r>
              <a:rPr sz="2800" b="1" spc="379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29</a:t>
            </a:r>
            <a:r>
              <a:rPr sz="2800" b="1" spc="75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CN).</a:t>
            </a:r>
            <a:endParaRPr sz="2800" dirty="0">
              <a:solidFill>
                <a:schemeClr val="tx2"/>
              </a:solidFill>
              <a:latin typeface="Open Sans"/>
              <a:cs typeface="Open Sans"/>
            </a:endParaRPr>
          </a:p>
          <a:p>
            <a:pPr marL="12700" marR="534498" algn="just">
              <a:lnSpc>
                <a:spcPct val="115527"/>
              </a:lnSpc>
            </a:pP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E.-</a:t>
            </a:r>
            <a:r>
              <a:rPr sz="2800" b="1" spc="3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Se</a:t>
            </a:r>
            <a:r>
              <a:rPr sz="2800" b="1" spc="256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consagra</a:t>
            </a:r>
            <a:r>
              <a:rPr sz="2800" b="1" spc="-85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 err="1">
                <a:solidFill>
                  <a:schemeClr val="tx2"/>
                </a:solidFill>
                <a:latin typeface="Open Sans"/>
                <a:cs typeface="Open Sans"/>
              </a:rPr>
              <a:t>como</a:t>
            </a:r>
            <a:r>
              <a:rPr sz="2800" b="1" spc="603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 err="1">
                <a:solidFill>
                  <a:schemeClr val="tx2"/>
                </a:solidFill>
                <a:latin typeface="Open Sans"/>
                <a:cs typeface="Open Sans"/>
              </a:rPr>
              <a:t>derech</a:t>
            </a:r>
            <a:r>
              <a:rPr lang="es-MX" sz="2800" b="1" spc="0" dirty="0">
                <a:solidFill>
                  <a:schemeClr val="tx2"/>
                </a:solidFill>
                <a:latin typeface="Open Sans"/>
                <a:cs typeface="Open Sans"/>
              </a:rPr>
              <a:t>|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o</a:t>
            </a:r>
            <a:r>
              <a:rPr sz="2800" b="1" spc="-7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el</a:t>
            </a:r>
            <a:r>
              <a:rPr sz="2800" b="1" spc="402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</a:t>
            </a:r>
            <a:r>
              <a:rPr sz="2800" b="1" spc="27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interrogar</a:t>
            </a:r>
            <a:r>
              <a:rPr sz="2800" b="1" spc="-11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o</a:t>
            </a:r>
            <a:r>
              <a:rPr sz="2800" b="1" spc="99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hacer </a:t>
            </a:r>
            <a:r>
              <a:rPr sz="2800" b="1" spc="9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interrogar</a:t>
            </a:r>
            <a:r>
              <a:rPr sz="2800" b="1" spc="-11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a</a:t>
            </a:r>
            <a:r>
              <a:rPr sz="2800" b="1" spc="220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los</a:t>
            </a:r>
            <a:r>
              <a:rPr sz="2800" b="1" spc="48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testigos</a:t>
            </a:r>
            <a:r>
              <a:rPr sz="2800" b="1" spc="38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 cargo</a:t>
            </a:r>
            <a:r>
              <a:rPr sz="2800" b="1" spc="855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(ART</a:t>
            </a:r>
            <a:r>
              <a:rPr sz="2800" b="1" spc="83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3</a:t>
            </a:r>
            <a:r>
              <a:rPr sz="2800" b="1" spc="3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Pacto </a:t>
            </a:r>
            <a:r>
              <a:rPr sz="2800" b="1" spc="82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Internacional</a:t>
            </a:r>
            <a:r>
              <a:rPr sz="2800" b="1" spc="-11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</a:t>
            </a:r>
            <a:r>
              <a:rPr sz="2800" b="1" spc="27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Derechos</a:t>
            </a:r>
            <a:r>
              <a:rPr sz="2800" b="1" spc="-37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Civiles</a:t>
            </a:r>
            <a:r>
              <a:rPr sz="2800" b="1" spc="39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y</a:t>
            </a:r>
            <a:r>
              <a:rPr sz="2800" b="1" spc="349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Politicos).</a:t>
            </a:r>
            <a:endParaRPr sz="2800" dirty="0">
              <a:solidFill>
                <a:schemeClr val="tx2"/>
              </a:solidFill>
              <a:latin typeface="Open Sans"/>
              <a:cs typeface="Open Sans"/>
            </a:endParaRPr>
          </a:p>
          <a:p>
            <a:pPr marL="12700" algn="just">
              <a:lnSpc>
                <a:spcPct val="113484"/>
              </a:lnSpc>
            </a:pP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F.-</a:t>
            </a:r>
            <a:r>
              <a:rPr sz="2800" b="1" spc="109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Surge</a:t>
            </a:r>
            <a:r>
              <a:rPr sz="2800" b="1" spc="795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la</a:t>
            </a:r>
            <a:r>
              <a:rPr sz="2800" b="1" spc="42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inmediación</a:t>
            </a:r>
            <a:r>
              <a:rPr sz="2800" b="1" spc="-9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</a:t>
            </a:r>
            <a:r>
              <a:rPr sz="2800" b="1" spc="27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la</a:t>
            </a:r>
            <a:r>
              <a:rPr sz="2800" b="1" spc="42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prueba </a:t>
            </a:r>
            <a:r>
              <a:rPr sz="2800" b="1" spc="30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practicada</a:t>
            </a:r>
            <a:r>
              <a:rPr sz="2800" b="1" spc="-102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en</a:t>
            </a:r>
            <a:r>
              <a:rPr sz="2800" b="1" spc="348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el</a:t>
            </a:r>
            <a:r>
              <a:rPr sz="2800" b="1" spc="402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curso</a:t>
            </a:r>
            <a:r>
              <a:rPr sz="2800" b="1" spc="850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</a:t>
            </a:r>
            <a:r>
              <a:rPr sz="2800" b="1" spc="27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un</a:t>
            </a:r>
            <a:r>
              <a:rPr sz="2800" b="1" spc="364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juicio</a:t>
            </a:r>
            <a:r>
              <a:rPr sz="2800" b="1" spc="-120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oral</a:t>
            </a:r>
            <a:r>
              <a:rPr sz="2800" b="1" spc="72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público</a:t>
            </a:r>
            <a:endParaRPr sz="2800" dirty="0">
              <a:solidFill>
                <a:schemeClr val="tx2"/>
              </a:solidFill>
              <a:latin typeface="Open Sans"/>
              <a:cs typeface="Open Sans"/>
            </a:endParaRPr>
          </a:p>
          <a:p>
            <a:pPr marL="12700" marR="62864" algn="just">
              <a:lnSpc>
                <a:spcPts val="4335"/>
              </a:lnSpc>
              <a:spcBef>
                <a:spcPts val="296"/>
              </a:spcBef>
            </a:pP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y</a:t>
            </a:r>
            <a:r>
              <a:rPr sz="2800" b="1" spc="349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contradictorio,</a:t>
            </a:r>
            <a:r>
              <a:rPr sz="2800" b="1" spc="-11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de</a:t>
            </a:r>
            <a:r>
              <a:rPr sz="2800" b="1" spc="271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cara</a:t>
            </a:r>
            <a:r>
              <a:rPr sz="2800" b="1" spc="790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al</a:t>
            </a:r>
            <a:r>
              <a:rPr sz="2800" b="1" spc="42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imputado</a:t>
            </a:r>
            <a:r>
              <a:rPr sz="2800" b="1" spc="-85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y</a:t>
            </a:r>
            <a:r>
              <a:rPr sz="2800" b="1" spc="349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a</a:t>
            </a:r>
            <a:r>
              <a:rPr sz="2800" b="1" spc="220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la</a:t>
            </a:r>
            <a:r>
              <a:rPr sz="2800" b="1" spc="42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sociedad</a:t>
            </a:r>
            <a:r>
              <a:rPr sz="2800" b="1" spc="-77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(ART.  16</a:t>
            </a:r>
            <a:r>
              <a:rPr sz="2800" b="1" spc="75" dirty="0">
                <a:solidFill>
                  <a:schemeClr val="tx2"/>
                </a:solidFill>
                <a:latin typeface="Open Sans"/>
                <a:cs typeface="Open Sans"/>
              </a:rPr>
              <a:t> </a:t>
            </a:r>
            <a:r>
              <a:rPr sz="2800" b="1" spc="0" dirty="0">
                <a:solidFill>
                  <a:schemeClr val="tx2"/>
                </a:solidFill>
                <a:latin typeface="Open Sans"/>
                <a:cs typeface="Open Sans"/>
              </a:rPr>
              <a:t>CPP).</a:t>
            </a:r>
            <a:endParaRPr sz="2800" dirty="0">
              <a:solidFill>
                <a:schemeClr val="tx2"/>
              </a:solidFill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6224067" y="2827196"/>
            <a:ext cx="6177963" cy="1582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8287999" cy="10286999"/>
          </a:xfrm>
          <a:custGeom>
            <a:avLst/>
            <a:gdLst/>
            <a:ahLst/>
            <a:cxnLst/>
            <a:rect l="l" t="t" r="r" b="b"/>
            <a:pathLst>
              <a:path w="18287999" h="10286999">
                <a:moveTo>
                  <a:pt x="18287999" y="0"/>
                </a:moveTo>
                <a:lnTo>
                  <a:pt x="0" y="0"/>
                </a:lnTo>
                <a:lnTo>
                  <a:pt x="0" y="10286999"/>
                </a:lnTo>
                <a:lnTo>
                  <a:pt x="18287999" y="10286999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25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491042" y="-9540"/>
            <a:ext cx="1806404" cy="1803514"/>
          </a:xfrm>
          <a:custGeom>
            <a:avLst/>
            <a:gdLst/>
            <a:ahLst/>
            <a:cxnLst/>
            <a:rect l="l" t="t" r="r" b="b"/>
            <a:pathLst>
              <a:path w="1806404" h="1803514">
                <a:moveTo>
                  <a:pt x="1796957" y="9540"/>
                </a:moveTo>
                <a:lnTo>
                  <a:pt x="9556" y="9540"/>
                </a:lnTo>
                <a:lnTo>
                  <a:pt x="1796957" y="1794082"/>
                </a:lnTo>
                <a:lnTo>
                  <a:pt x="1796957" y="9540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8483485"/>
            <a:ext cx="1806404" cy="1803514"/>
          </a:xfrm>
          <a:custGeom>
            <a:avLst/>
            <a:gdLst/>
            <a:ahLst/>
            <a:cxnLst/>
            <a:rect l="l" t="t" r="r" b="b"/>
            <a:pathLst>
              <a:path w="1806404" h="1803514">
                <a:moveTo>
                  <a:pt x="0" y="0"/>
                </a:moveTo>
                <a:lnTo>
                  <a:pt x="0" y="1803514"/>
                </a:lnTo>
                <a:lnTo>
                  <a:pt x="1806404" y="1803514"/>
                </a:lnTo>
                <a:lnTo>
                  <a:pt x="0" y="0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8927" y="628208"/>
            <a:ext cx="1018871" cy="1083327"/>
          </a:xfrm>
          <a:custGeom>
            <a:avLst/>
            <a:gdLst/>
            <a:ahLst/>
            <a:cxnLst/>
            <a:rect l="l" t="t" r="r" b="b"/>
            <a:pathLst>
              <a:path w="1018871" h="1083327">
                <a:moveTo>
                  <a:pt x="559330" y="481631"/>
                </a:moveTo>
                <a:lnTo>
                  <a:pt x="558811" y="496172"/>
                </a:lnTo>
                <a:lnTo>
                  <a:pt x="558994" y="496239"/>
                </a:lnTo>
                <a:lnTo>
                  <a:pt x="558632" y="502579"/>
                </a:lnTo>
                <a:lnTo>
                  <a:pt x="558343" y="514136"/>
                </a:lnTo>
                <a:lnTo>
                  <a:pt x="558836" y="527767"/>
                </a:lnTo>
                <a:lnTo>
                  <a:pt x="559302" y="531772"/>
                </a:lnTo>
                <a:lnTo>
                  <a:pt x="560163" y="539486"/>
                </a:lnTo>
                <a:lnTo>
                  <a:pt x="562837" y="550601"/>
                </a:lnTo>
                <a:lnTo>
                  <a:pt x="565415" y="560243"/>
                </a:lnTo>
                <a:lnTo>
                  <a:pt x="568294" y="569802"/>
                </a:lnTo>
                <a:lnTo>
                  <a:pt x="571639" y="579673"/>
                </a:lnTo>
                <a:lnTo>
                  <a:pt x="575615" y="590249"/>
                </a:lnTo>
                <a:lnTo>
                  <a:pt x="580386" y="601924"/>
                </a:lnTo>
                <a:lnTo>
                  <a:pt x="586120" y="615091"/>
                </a:lnTo>
                <a:lnTo>
                  <a:pt x="592980" y="630145"/>
                </a:lnTo>
                <a:lnTo>
                  <a:pt x="601131" y="647479"/>
                </a:lnTo>
                <a:lnTo>
                  <a:pt x="601265" y="647486"/>
                </a:lnTo>
                <a:lnTo>
                  <a:pt x="601927" y="648897"/>
                </a:lnTo>
                <a:lnTo>
                  <a:pt x="607792" y="660434"/>
                </a:lnTo>
                <a:lnTo>
                  <a:pt x="613595" y="670942"/>
                </a:lnTo>
                <a:lnTo>
                  <a:pt x="613928" y="670609"/>
                </a:lnTo>
                <a:lnTo>
                  <a:pt x="615271" y="673522"/>
                </a:lnTo>
                <a:lnTo>
                  <a:pt x="620457" y="685028"/>
                </a:lnTo>
                <a:lnTo>
                  <a:pt x="624152" y="695773"/>
                </a:lnTo>
                <a:lnTo>
                  <a:pt x="625807" y="707340"/>
                </a:lnTo>
                <a:lnTo>
                  <a:pt x="624875" y="721310"/>
                </a:lnTo>
                <a:lnTo>
                  <a:pt x="625491" y="721017"/>
                </a:lnTo>
                <a:lnTo>
                  <a:pt x="623798" y="727541"/>
                </a:lnTo>
                <a:lnTo>
                  <a:pt x="619905" y="741749"/>
                </a:lnTo>
                <a:lnTo>
                  <a:pt x="617119" y="752619"/>
                </a:lnTo>
                <a:lnTo>
                  <a:pt x="615874" y="761081"/>
                </a:lnTo>
                <a:lnTo>
                  <a:pt x="616602" y="768064"/>
                </a:lnTo>
                <a:lnTo>
                  <a:pt x="619738" y="774499"/>
                </a:lnTo>
                <a:lnTo>
                  <a:pt x="625715" y="781316"/>
                </a:lnTo>
                <a:lnTo>
                  <a:pt x="634966" y="789445"/>
                </a:lnTo>
                <a:lnTo>
                  <a:pt x="647924" y="799816"/>
                </a:lnTo>
                <a:lnTo>
                  <a:pt x="648105" y="799653"/>
                </a:lnTo>
                <a:lnTo>
                  <a:pt x="653731" y="804591"/>
                </a:lnTo>
                <a:lnTo>
                  <a:pt x="657969" y="808265"/>
                </a:lnTo>
                <a:lnTo>
                  <a:pt x="662875" y="813064"/>
                </a:lnTo>
                <a:lnTo>
                  <a:pt x="670669" y="821533"/>
                </a:lnTo>
                <a:lnTo>
                  <a:pt x="683574" y="836212"/>
                </a:lnTo>
                <a:lnTo>
                  <a:pt x="683738" y="836447"/>
                </a:lnTo>
                <a:lnTo>
                  <a:pt x="691466" y="845334"/>
                </a:lnTo>
                <a:lnTo>
                  <a:pt x="703559" y="858954"/>
                </a:lnTo>
                <a:lnTo>
                  <a:pt x="710010" y="866174"/>
                </a:lnTo>
                <a:lnTo>
                  <a:pt x="710809" y="867007"/>
                </a:lnTo>
                <a:lnTo>
                  <a:pt x="718623" y="873290"/>
                </a:lnTo>
                <a:lnTo>
                  <a:pt x="703610" y="893244"/>
                </a:lnTo>
                <a:lnTo>
                  <a:pt x="673770" y="905799"/>
                </a:lnTo>
                <a:lnTo>
                  <a:pt x="658256" y="911292"/>
                </a:lnTo>
                <a:lnTo>
                  <a:pt x="642385" y="916242"/>
                </a:lnTo>
                <a:lnTo>
                  <a:pt x="626186" y="920633"/>
                </a:lnTo>
                <a:lnTo>
                  <a:pt x="609689" y="924449"/>
                </a:lnTo>
                <a:lnTo>
                  <a:pt x="592922" y="927676"/>
                </a:lnTo>
                <a:lnTo>
                  <a:pt x="575914" y="930296"/>
                </a:lnTo>
                <a:lnTo>
                  <a:pt x="558695" y="932295"/>
                </a:lnTo>
                <a:lnTo>
                  <a:pt x="556544" y="444529"/>
                </a:lnTo>
                <a:lnTo>
                  <a:pt x="556712" y="445321"/>
                </a:lnTo>
                <a:lnTo>
                  <a:pt x="556765" y="445595"/>
                </a:lnTo>
                <a:lnTo>
                  <a:pt x="558617" y="457837"/>
                </a:lnTo>
                <a:lnTo>
                  <a:pt x="559368" y="469351"/>
                </a:lnTo>
                <a:lnTo>
                  <a:pt x="559330" y="481631"/>
                </a:lnTo>
                <a:close/>
              </a:path>
              <a:path w="1018871" h="1083327">
                <a:moveTo>
                  <a:pt x="760423" y="120719"/>
                </a:moveTo>
                <a:lnTo>
                  <a:pt x="746882" y="109811"/>
                </a:lnTo>
                <a:lnTo>
                  <a:pt x="739239" y="103778"/>
                </a:lnTo>
                <a:lnTo>
                  <a:pt x="734390" y="100243"/>
                </a:lnTo>
                <a:lnTo>
                  <a:pt x="729229" y="96830"/>
                </a:lnTo>
                <a:lnTo>
                  <a:pt x="729257" y="96404"/>
                </a:lnTo>
                <a:lnTo>
                  <a:pt x="722807" y="92873"/>
                </a:lnTo>
                <a:lnTo>
                  <a:pt x="712005" y="87387"/>
                </a:lnTo>
                <a:lnTo>
                  <a:pt x="701583" y="83325"/>
                </a:lnTo>
                <a:lnTo>
                  <a:pt x="688215" y="79644"/>
                </a:lnTo>
                <a:lnTo>
                  <a:pt x="687902" y="79023"/>
                </a:lnTo>
                <a:lnTo>
                  <a:pt x="687940" y="79492"/>
                </a:lnTo>
                <a:lnTo>
                  <a:pt x="686434" y="79319"/>
                </a:lnTo>
                <a:lnTo>
                  <a:pt x="671315" y="77956"/>
                </a:lnTo>
                <a:lnTo>
                  <a:pt x="661898" y="78339"/>
                </a:lnTo>
                <a:lnTo>
                  <a:pt x="658934" y="78593"/>
                </a:lnTo>
                <a:lnTo>
                  <a:pt x="648111" y="80381"/>
                </a:lnTo>
                <a:lnTo>
                  <a:pt x="637193" y="83575"/>
                </a:lnTo>
                <a:lnTo>
                  <a:pt x="626297" y="88221"/>
                </a:lnTo>
                <a:lnTo>
                  <a:pt x="615537" y="94366"/>
                </a:lnTo>
                <a:lnTo>
                  <a:pt x="605027" y="102057"/>
                </a:lnTo>
                <a:lnTo>
                  <a:pt x="604770" y="82695"/>
                </a:lnTo>
                <a:lnTo>
                  <a:pt x="604788" y="82847"/>
                </a:lnTo>
                <a:lnTo>
                  <a:pt x="605527" y="82759"/>
                </a:lnTo>
                <a:lnTo>
                  <a:pt x="605339" y="82619"/>
                </a:lnTo>
                <a:lnTo>
                  <a:pt x="605085" y="82487"/>
                </a:lnTo>
                <a:lnTo>
                  <a:pt x="616999" y="396"/>
                </a:lnTo>
                <a:lnTo>
                  <a:pt x="631326" y="622"/>
                </a:lnTo>
                <a:lnTo>
                  <a:pt x="647828" y="2794"/>
                </a:lnTo>
                <a:lnTo>
                  <a:pt x="666736" y="7294"/>
                </a:lnTo>
                <a:lnTo>
                  <a:pt x="669878" y="8428"/>
                </a:lnTo>
                <a:lnTo>
                  <a:pt x="678617" y="11648"/>
                </a:lnTo>
                <a:lnTo>
                  <a:pt x="688071" y="15602"/>
                </a:lnTo>
                <a:lnTo>
                  <a:pt x="698979" y="20791"/>
                </a:lnTo>
                <a:lnTo>
                  <a:pt x="712080" y="27716"/>
                </a:lnTo>
                <a:lnTo>
                  <a:pt x="728113" y="36877"/>
                </a:lnTo>
                <a:lnTo>
                  <a:pt x="731689" y="39008"/>
                </a:lnTo>
                <a:lnTo>
                  <a:pt x="743848" y="46367"/>
                </a:lnTo>
                <a:lnTo>
                  <a:pt x="755287" y="53213"/>
                </a:lnTo>
                <a:lnTo>
                  <a:pt x="766211" y="59544"/>
                </a:lnTo>
                <a:lnTo>
                  <a:pt x="776822" y="65359"/>
                </a:lnTo>
                <a:lnTo>
                  <a:pt x="787326" y="70655"/>
                </a:lnTo>
                <a:lnTo>
                  <a:pt x="797926" y="75433"/>
                </a:lnTo>
                <a:lnTo>
                  <a:pt x="797146" y="149131"/>
                </a:lnTo>
                <a:lnTo>
                  <a:pt x="795527" y="151966"/>
                </a:lnTo>
                <a:lnTo>
                  <a:pt x="793853" y="155457"/>
                </a:lnTo>
                <a:lnTo>
                  <a:pt x="791986" y="159940"/>
                </a:lnTo>
                <a:lnTo>
                  <a:pt x="789791" y="165753"/>
                </a:lnTo>
                <a:lnTo>
                  <a:pt x="787130" y="173232"/>
                </a:lnTo>
                <a:lnTo>
                  <a:pt x="783868" y="182714"/>
                </a:lnTo>
                <a:lnTo>
                  <a:pt x="779866" y="194536"/>
                </a:lnTo>
                <a:lnTo>
                  <a:pt x="774990" y="209035"/>
                </a:lnTo>
                <a:lnTo>
                  <a:pt x="769101" y="226547"/>
                </a:lnTo>
                <a:lnTo>
                  <a:pt x="762064" y="247410"/>
                </a:lnTo>
                <a:lnTo>
                  <a:pt x="753742" y="271960"/>
                </a:lnTo>
                <a:lnTo>
                  <a:pt x="743998" y="300533"/>
                </a:lnTo>
                <a:lnTo>
                  <a:pt x="738630" y="315641"/>
                </a:lnTo>
                <a:lnTo>
                  <a:pt x="734116" y="327753"/>
                </a:lnTo>
                <a:lnTo>
                  <a:pt x="729163" y="340654"/>
                </a:lnTo>
                <a:lnTo>
                  <a:pt x="723856" y="354149"/>
                </a:lnTo>
                <a:lnTo>
                  <a:pt x="718278" y="368047"/>
                </a:lnTo>
                <a:lnTo>
                  <a:pt x="712514" y="382153"/>
                </a:lnTo>
                <a:lnTo>
                  <a:pt x="706647" y="396276"/>
                </a:lnTo>
                <a:lnTo>
                  <a:pt x="700762" y="410221"/>
                </a:lnTo>
                <a:lnTo>
                  <a:pt x="694941" y="423796"/>
                </a:lnTo>
                <a:lnTo>
                  <a:pt x="689270" y="436808"/>
                </a:lnTo>
                <a:lnTo>
                  <a:pt x="683833" y="449063"/>
                </a:lnTo>
                <a:lnTo>
                  <a:pt x="678713" y="460369"/>
                </a:lnTo>
                <a:lnTo>
                  <a:pt x="680700" y="396493"/>
                </a:lnTo>
                <a:lnTo>
                  <a:pt x="688079" y="379421"/>
                </a:lnTo>
                <a:lnTo>
                  <a:pt x="696375" y="359893"/>
                </a:lnTo>
                <a:lnTo>
                  <a:pt x="705522" y="338053"/>
                </a:lnTo>
                <a:lnTo>
                  <a:pt x="714521" y="315978"/>
                </a:lnTo>
                <a:lnTo>
                  <a:pt x="722411" y="296013"/>
                </a:lnTo>
                <a:lnTo>
                  <a:pt x="729291" y="278009"/>
                </a:lnTo>
                <a:lnTo>
                  <a:pt x="735257" y="261815"/>
                </a:lnTo>
                <a:lnTo>
                  <a:pt x="740408" y="247283"/>
                </a:lnTo>
                <a:lnTo>
                  <a:pt x="744842" y="234262"/>
                </a:lnTo>
                <a:lnTo>
                  <a:pt x="748655" y="222603"/>
                </a:lnTo>
                <a:lnTo>
                  <a:pt x="751947" y="212155"/>
                </a:lnTo>
                <a:lnTo>
                  <a:pt x="754815" y="202770"/>
                </a:lnTo>
                <a:lnTo>
                  <a:pt x="757357" y="194296"/>
                </a:lnTo>
                <a:lnTo>
                  <a:pt x="759669" y="186584"/>
                </a:lnTo>
                <a:lnTo>
                  <a:pt x="761852" y="179485"/>
                </a:lnTo>
                <a:lnTo>
                  <a:pt x="764001" y="172849"/>
                </a:lnTo>
                <a:lnTo>
                  <a:pt x="766215" y="166526"/>
                </a:lnTo>
                <a:lnTo>
                  <a:pt x="768592" y="160365"/>
                </a:lnTo>
                <a:lnTo>
                  <a:pt x="771230" y="154218"/>
                </a:lnTo>
                <a:lnTo>
                  <a:pt x="774226" y="147935"/>
                </a:lnTo>
                <a:lnTo>
                  <a:pt x="777678" y="141365"/>
                </a:lnTo>
                <a:lnTo>
                  <a:pt x="781684" y="134359"/>
                </a:lnTo>
                <a:lnTo>
                  <a:pt x="777589" y="132374"/>
                </a:lnTo>
                <a:lnTo>
                  <a:pt x="773647" y="130085"/>
                </a:lnTo>
                <a:lnTo>
                  <a:pt x="769883" y="127515"/>
                </a:lnTo>
                <a:lnTo>
                  <a:pt x="770566" y="128896"/>
                </a:lnTo>
                <a:lnTo>
                  <a:pt x="760423" y="120719"/>
                </a:lnTo>
                <a:close/>
              </a:path>
              <a:path w="1018871" h="1083327">
                <a:moveTo>
                  <a:pt x="1011555" y="521854"/>
                </a:moveTo>
                <a:lnTo>
                  <a:pt x="1015776" y="528835"/>
                </a:lnTo>
                <a:lnTo>
                  <a:pt x="1018573" y="532252"/>
                </a:lnTo>
                <a:lnTo>
                  <a:pt x="1018871" y="535499"/>
                </a:lnTo>
                <a:lnTo>
                  <a:pt x="1018619" y="537647"/>
                </a:lnTo>
                <a:lnTo>
                  <a:pt x="1016560" y="542758"/>
                </a:lnTo>
                <a:lnTo>
                  <a:pt x="1005588" y="552596"/>
                </a:lnTo>
                <a:lnTo>
                  <a:pt x="994504" y="557408"/>
                </a:lnTo>
                <a:lnTo>
                  <a:pt x="991829" y="566316"/>
                </a:lnTo>
                <a:lnTo>
                  <a:pt x="987171" y="578950"/>
                </a:lnTo>
                <a:lnTo>
                  <a:pt x="981676" y="591088"/>
                </a:lnTo>
                <a:lnTo>
                  <a:pt x="975397" y="602710"/>
                </a:lnTo>
                <a:lnTo>
                  <a:pt x="968386" y="613792"/>
                </a:lnTo>
                <a:lnTo>
                  <a:pt x="960695" y="624311"/>
                </a:lnTo>
                <a:lnTo>
                  <a:pt x="952377" y="634247"/>
                </a:lnTo>
                <a:lnTo>
                  <a:pt x="943484" y="643576"/>
                </a:lnTo>
                <a:lnTo>
                  <a:pt x="934068" y="652275"/>
                </a:lnTo>
                <a:lnTo>
                  <a:pt x="924182" y="660324"/>
                </a:lnTo>
                <a:lnTo>
                  <a:pt x="913878" y="667698"/>
                </a:lnTo>
                <a:lnTo>
                  <a:pt x="903208" y="674377"/>
                </a:lnTo>
                <a:lnTo>
                  <a:pt x="885085" y="682589"/>
                </a:lnTo>
                <a:lnTo>
                  <a:pt x="862778" y="688830"/>
                </a:lnTo>
                <a:lnTo>
                  <a:pt x="850410" y="691107"/>
                </a:lnTo>
                <a:lnTo>
                  <a:pt x="837454" y="692748"/>
                </a:lnTo>
                <a:lnTo>
                  <a:pt x="824074" y="693698"/>
                </a:lnTo>
                <a:lnTo>
                  <a:pt x="810435" y="693901"/>
                </a:lnTo>
                <a:lnTo>
                  <a:pt x="796702" y="693303"/>
                </a:lnTo>
                <a:lnTo>
                  <a:pt x="783041" y="691848"/>
                </a:lnTo>
                <a:lnTo>
                  <a:pt x="769615" y="689481"/>
                </a:lnTo>
                <a:lnTo>
                  <a:pt x="756592" y="686147"/>
                </a:lnTo>
                <a:lnTo>
                  <a:pt x="736736" y="678923"/>
                </a:lnTo>
                <a:lnTo>
                  <a:pt x="725273" y="673588"/>
                </a:lnTo>
                <a:lnTo>
                  <a:pt x="714017" y="667477"/>
                </a:lnTo>
                <a:lnTo>
                  <a:pt x="703039" y="660623"/>
                </a:lnTo>
                <a:lnTo>
                  <a:pt x="692408" y="653059"/>
                </a:lnTo>
                <a:lnTo>
                  <a:pt x="682196" y="644818"/>
                </a:lnTo>
                <a:lnTo>
                  <a:pt x="672471" y="635933"/>
                </a:lnTo>
                <a:lnTo>
                  <a:pt x="663304" y="626436"/>
                </a:lnTo>
                <a:lnTo>
                  <a:pt x="654765" y="616361"/>
                </a:lnTo>
                <a:lnTo>
                  <a:pt x="646923" y="605739"/>
                </a:lnTo>
                <a:lnTo>
                  <a:pt x="638730" y="593097"/>
                </a:lnTo>
                <a:lnTo>
                  <a:pt x="635482" y="583787"/>
                </a:lnTo>
                <a:lnTo>
                  <a:pt x="632471" y="574506"/>
                </a:lnTo>
                <a:lnTo>
                  <a:pt x="627076" y="559403"/>
                </a:lnTo>
                <a:lnTo>
                  <a:pt x="622820" y="558887"/>
                </a:lnTo>
                <a:lnTo>
                  <a:pt x="610515" y="549843"/>
                </a:lnTo>
                <a:lnTo>
                  <a:pt x="605362" y="540995"/>
                </a:lnTo>
                <a:lnTo>
                  <a:pt x="604670" y="532444"/>
                </a:lnTo>
                <a:lnTo>
                  <a:pt x="607986" y="526522"/>
                </a:lnTo>
                <a:lnTo>
                  <a:pt x="617151" y="523656"/>
                </a:lnTo>
                <a:lnTo>
                  <a:pt x="618648" y="520389"/>
                </a:lnTo>
                <a:lnTo>
                  <a:pt x="622584" y="512003"/>
                </a:lnTo>
                <a:lnTo>
                  <a:pt x="626088" y="504835"/>
                </a:lnTo>
                <a:lnTo>
                  <a:pt x="629238" y="498668"/>
                </a:lnTo>
                <a:lnTo>
                  <a:pt x="632114" y="493287"/>
                </a:lnTo>
                <a:lnTo>
                  <a:pt x="634795" y="488475"/>
                </a:lnTo>
                <a:lnTo>
                  <a:pt x="637361" y="484016"/>
                </a:lnTo>
                <a:lnTo>
                  <a:pt x="639892" y="479695"/>
                </a:lnTo>
                <a:lnTo>
                  <a:pt x="642465" y="475295"/>
                </a:lnTo>
                <a:lnTo>
                  <a:pt x="645162" y="470600"/>
                </a:lnTo>
                <a:lnTo>
                  <a:pt x="648062" y="465393"/>
                </a:lnTo>
                <a:lnTo>
                  <a:pt x="651243" y="459460"/>
                </a:lnTo>
                <a:lnTo>
                  <a:pt x="649157" y="521906"/>
                </a:lnTo>
                <a:lnTo>
                  <a:pt x="650236" y="520998"/>
                </a:lnTo>
                <a:lnTo>
                  <a:pt x="651243" y="459460"/>
                </a:lnTo>
                <a:lnTo>
                  <a:pt x="654786" y="452584"/>
                </a:lnTo>
                <a:lnTo>
                  <a:pt x="658769" y="444548"/>
                </a:lnTo>
                <a:lnTo>
                  <a:pt x="663273" y="435138"/>
                </a:lnTo>
                <a:lnTo>
                  <a:pt x="668377" y="424136"/>
                </a:lnTo>
                <a:lnTo>
                  <a:pt x="674159" y="411326"/>
                </a:lnTo>
                <a:lnTo>
                  <a:pt x="680700" y="396493"/>
                </a:lnTo>
                <a:lnTo>
                  <a:pt x="678713" y="460369"/>
                </a:lnTo>
                <a:lnTo>
                  <a:pt x="673994" y="470533"/>
                </a:lnTo>
                <a:lnTo>
                  <a:pt x="669760" y="479361"/>
                </a:lnTo>
                <a:lnTo>
                  <a:pt x="666096" y="486660"/>
                </a:lnTo>
                <a:lnTo>
                  <a:pt x="663085" y="492238"/>
                </a:lnTo>
                <a:lnTo>
                  <a:pt x="658751" y="500615"/>
                </a:lnTo>
                <a:lnTo>
                  <a:pt x="653986" y="511912"/>
                </a:lnTo>
                <a:lnTo>
                  <a:pt x="651156" y="520255"/>
                </a:lnTo>
                <a:lnTo>
                  <a:pt x="650104" y="521125"/>
                </a:lnTo>
                <a:lnTo>
                  <a:pt x="648651" y="522516"/>
                </a:lnTo>
                <a:lnTo>
                  <a:pt x="651604" y="522721"/>
                </a:lnTo>
                <a:lnTo>
                  <a:pt x="664325" y="523341"/>
                </a:lnTo>
                <a:lnTo>
                  <a:pt x="676239" y="523532"/>
                </a:lnTo>
                <a:lnTo>
                  <a:pt x="687740" y="523405"/>
                </a:lnTo>
                <a:lnTo>
                  <a:pt x="699222" y="523071"/>
                </a:lnTo>
                <a:lnTo>
                  <a:pt x="711080" y="522642"/>
                </a:lnTo>
                <a:lnTo>
                  <a:pt x="723706" y="522230"/>
                </a:lnTo>
                <a:lnTo>
                  <a:pt x="737494" y="521946"/>
                </a:lnTo>
                <a:lnTo>
                  <a:pt x="752838" y="521901"/>
                </a:lnTo>
                <a:lnTo>
                  <a:pt x="756060" y="521888"/>
                </a:lnTo>
                <a:lnTo>
                  <a:pt x="766128" y="522021"/>
                </a:lnTo>
                <a:lnTo>
                  <a:pt x="777062" y="522349"/>
                </a:lnTo>
                <a:lnTo>
                  <a:pt x="788763" y="522806"/>
                </a:lnTo>
                <a:lnTo>
                  <a:pt x="801134" y="523321"/>
                </a:lnTo>
                <a:lnTo>
                  <a:pt x="814077" y="523825"/>
                </a:lnTo>
                <a:lnTo>
                  <a:pt x="827493" y="524250"/>
                </a:lnTo>
                <a:lnTo>
                  <a:pt x="841286" y="524526"/>
                </a:lnTo>
                <a:lnTo>
                  <a:pt x="855356" y="524584"/>
                </a:lnTo>
                <a:lnTo>
                  <a:pt x="869606" y="524355"/>
                </a:lnTo>
                <a:lnTo>
                  <a:pt x="883939" y="523770"/>
                </a:lnTo>
                <a:lnTo>
                  <a:pt x="897886" y="523199"/>
                </a:lnTo>
                <a:lnTo>
                  <a:pt x="918836" y="522459"/>
                </a:lnTo>
                <a:lnTo>
                  <a:pt x="937002" y="521942"/>
                </a:lnTo>
                <a:lnTo>
                  <a:pt x="952226" y="521607"/>
                </a:lnTo>
                <a:lnTo>
                  <a:pt x="964345" y="521416"/>
                </a:lnTo>
                <a:lnTo>
                  <a:pt x="973200" y="521328"/>
                </a:lnTo>
                <a:lnTo>
                  <a:pt x="978631" y="521304"/>
                </a:lnTo>
                <a:lnTo>
                  <a:pt x="980477" y="521305"/>
                </a:lnTo>
                <a:lnTo>
                  <a:pt x="978791" y="515835"/>
                </a:lnTo>
                <a:lnTo>
                  <a:pt x="975761" y="507449"/>
                </a:lnTo>
                <a:lnTo>
                  <a:pt x="972471" y="499891"/>
                </a:lnTo>
                <a:lnTo>
                  <a:pt x="968794" y="492587"/>
                </a:lnTo>
                <a:lnTo>
                  <a:pt x="964608" y="484965"/>
                </a:lnTo>
                <a:lnTo>
                  <a:pt x="959787" y="476451"/>
                </a:lnTo>
                <a:lnTo>
                  <a:pt x="954207" y="466472"/>
                </a:lnTo>
                <a:lnTo>
                  <a:pt x="947742" y="454453"/>
                </a:lnTo>
                <a:lnTo>
                  <a:pt x="940269" y="439822"/>
                </a:lnTo>
                <a:lnTo>
                  <a:pt x="931663" y="422005"/>
                </a:lnTo>
                <a:lnTo>
                  <a:pt x="921799" y="400429"/>
                </a:lnTo>
                <a:lnTo>
                  <a:pt x="912989" y="380446"/>
                </a:lnTo>
                <a:lnTo>
                  <a:pt x="904713" y="361778"/>
                </a:lnTo>
                <a:lnTo>
                  <a:pt x="896946" y="344329"/>
                </a:lnTo>
                <a:lnTo>
                  <a:pt x="889665" y="328008"/>
                </a:lnTo>
                <a:lnTo>
                  <a:pt x="882846" y="312721"/>
                </a:lnTo>
                <a:lnTo>
                  <a:pt x="876467" y="298375"/>
                </a:lnTo>
                <a:lnTo>
                  <a:pt x="870503" y="284876"/>
                </a:lnTo>
                <a:lnTo>
                  <a:pt x="864932" y="272131"/>
                </a:lnTo>
                <a:lnTo>
                  <a:pt x="859729" y="260048"/>
                </a:lnTo>
                <a:lnTo>
                  <a:pt x="854871" y="248531"/>
                </a:lnTo>
                <a:lnTo>
                  <a:pt x="850335" y="237489"/>
                </a:lnTo>
                <a:lnTo>
                  <a:pt x="846098" y="226828"/>
                </a:lnTo>
                <a:lnTo>
                  <a:pt x="842135" y="216455"/>
                </a:lnTo>
                <a:lnTo>
                  <a:pt x="838424" y="206276"/>
                </a:lnTo>
                <a:lnTo>
                  <a:pt x="834940" y="196198"/>
                </a:lnTo>
                <a:lnTo>
                  <a:pt x="831661" y="186128"/>
                </a:lnTo>
                <a:lnTo>
                  <a:pt x="828563" y="175973"/>
                </a:lnTo>
                <a:lnTo>
                  <a:pt x="825622" y="165639"/>
                </a:lnTo>
                <a:lnTo>
                  <a:pt x="822816" y="155034"/>
                </a:lnTo>
                <a:lnTo>
                  <a:pt x="820120" y="144063"/>
                </a:lnTo>
                <a:lnTo>
                  <a:pt x="814221" y="143768"/>
                </a:lnTo>
                <a:lnTo>
                  <a:pt x="808370" y="142979"/>
                </a:lnTo>
                <a:lnTo>
                  <a:pt x="802651" y="141681"/>
                </a:lnTo>
                <a:lnTo>
                  <a:pt x="800762" y="144082"/>
                </a:lnTo>
                <a:lnTo>
                  <a:pt x="798845" y="146616"/>
                </a:lnTo>
                <a:lnTo>
                  <a:pt x="797146" y="149131"/>
                </a:lnTo>
                <a:lnTo>
                  <a:pt x="797926" y="75433"/>
                </a:lnTo>
                <a:lnTo>
                  <a:pt x="802753" y="77377"/>
                </a:lnTo>
                <a:lnTo>
                  <a:pt x="814292" y="81489"/>
                </a:lnTo>
                <a:lnTo>
                  <a:pt x="827750" y="85347"/>
                </a:lnTo>
                <a:lnTo>
                  <a:pt x="841314" y="87832"/>
                </a:lnTo>
                <a:lnTo>
                  <a:pt x="853173" y="87820"/>
                </a:lnTo>
                <a:lnTo>
                  <a:pt x="861513" y="84192"/>
                </a:lnTo>
                <a:lnTo>
                  <a:pt x="870400" y="75826"/>
                </a:lnTo>
                <a:lnTo>
                  <a:pt x="877811" y="66548"/>
                </a:lnTo>
                <a:lnTo>
                  <a:pt x="880473" y="53877"/>
                </a:lnTo>
                <a:lnTo>
                  <a:pt x="874079" y="50372"/>
                </a:lnTo>
                <a:lnTo>
                  <a:pt x="870291" y="39752"/>
                </a:lnTo>
                <a:lnTo>
                  <a:pt x="874765" y="27922"/>
                </a:lnTo>
                <a:lnTo>
                  <a:pt x="880316" y="23781"/>
                </a:lnTo>
                <a:lnTo>
                  <a:pt x="890078" y="21575"/>
                </a:lnTo>
                <a:lnTo>
                  <a:pt x="900445" y="23779"/>
                </a:lnTo>
                <a:lnTo>
                  <a:pt x="909814" y="30317"/>
                </a:lnTo>
                <a:lnTo>
                  <a:pt x="916581" y="41111"/>
                </a:lnTo>
                <a:lnTo>
                  <a:pt x="919144" y="56086"/>
                </a:lnTo>
                <a:lnTo>
                  <a:pt x="919074" y="59110"/>
                </a:lnTo>
                <a:lnTo>
                  <a:pt x="917488" y="72167"/>
                </a:lnTo>
                <a:lnTo>
                  <a:pt x="913886" y="84836"/>
                </a:lnTo>
                <a:lnTo>
                  <a:pt x="908368" y="96882"/>
                </a:lnTo>
                <a:lnTo>
                  <a:pt x="901032" y="108073"/>
                </a:lnTo>
                <a:lnTo>
                  <a:pt x="891978" y="118176"/>
                </a:lnTo>
                <a:lnTo>
                  <a:pt x="881305" y="126960"/>
                </a:lnTo>
                <a:lnTo>
                  <a:pt x="869113" y="134190"/>
                </a:lnTo>
                <a:lnTo>
                  <a:pt x="855501" y="139634"/>
                </a:lnTo>
                <a:lnTo>
                  <a:pt x="840567" y="143059"/>
                </a:lnTo>
                <a:lnTo>
                  <a:pt x="841981" y="148305"/>
                </a:lnTo>
                <a:lnTo>
                  <a:pt x="850673" y="171091"/>
                </a:lnTo>
                <a:lnTo>
                  <a:pt x="857534" y="187706"/>
                </a:lnTo>
                <a:lnTo>
                  <a:pt x="865794" y="207186"/>
                </a:lnTo>
                <a:lnTo>
                  <a:pt x="875245" y="229069"/>
                </a:lnTo>
                <a:lnTo>
                  <a:pt x="885677" y="252893"/>
                </a:lnTo>
                <a:lnTo>
                  <a:pt x="896883" y="278194"/>
                </a:lnTo>
                <a:lnTo>
                  <a:pt x="908654" y="304511"/>
                </a:lnTo>
                <a:lnTo>
                  <a:pt x="920781" y="331382"/>
                </a:lnTo>
                <a:lnTo>
                  <a:pt x="933056" y="358345"/>
                </a:lnTo>
                <a:lnTo>
                  <a:pt x="945270" y="384936"/>
                </a:lnTo>
                <a:lnTo>
                  <a:pt x="957215" y="410694"/>
                </a:lnTo>
                <a:lnTo>
                  <a:pt x="968683" y="435156"/>
                </a:lnTo>
                <a:lnTo>
                  <a:pt x="979464" y="457860"/>
                </a:lnTo>
                <a:lnTo>
                  <a:pt x="989350" y="478345"/>
                </a:lnTo>
                <a:lnTo>
                  <a:pt x="998133" y="496147"/>
                </a:lnTo>
                <a:lnTo>
                  <a:pt x="1005604" y="510804"/>
                </a:lnTo>
                <a:lnTo>
                  <a:pt x="1011555" y="521854"/>
                </a:lnTo>
                <a:close/>
              </a:path>
              <a:path w="1018871" h="1083327">
                <a:moveTo>
                  <a:pt x="573062" y="211730"/>
                </a:moveTo>
                <a:lnTo>
                  <a:pt x="574901" y="225411"/>
                </a:lnTo>
                <a:lnTo>
                  <a:pt x="574140" y="239109"/>
                </a:lnTo>
                <a:lnTo>
                  <a:pt x="571588" y="250863"/>
                </a:lnTo>
                <a:lnTo>
                  <a:pt x="568050" y="258715"/>
                </a:lnTo>
                <a:lnTo>
                  <a:pt x="558611" y="271886"/>
                </a:lnTo>
                <a:lnTo>
                  <a:pt x="558597" y="271658"/>
                </a:lnTo>
                <a:lnTo>
                  <a:pt x="557521" y="273435"/>
                </a:lnTo>
                <a:lnTo>
                  <a:pt x="556539" y="274125"/>
                </a:lnTo>
                <a:lnTo>
                  <a:pt x="555057" y="275271"/>
                </a:lnTo>
                <a:lnTo>
                  <a:pt x="553420" y="286485"/>
                </a:lnTo>
                <a:lnTo>
                  <a:pt x="552412" y="286530"/>
                </a:lnTo>
                <a:lnTo>
                  <a:pt x="558690" y="297616"/>
                </a:lnTo>
                <a:lnTo>
                  <a:pt x="561625" y="303237"/>
                </a:lnTo>
                <a:lnTo>
                  <a:pt x="566362" y="316561"/>
                </a:lnTo>
                <a:lnTo>
                  <a:pt x="567553" y="327914"/>
                </a:lnTo>
                <a:lnTo>
                  <a:pt x="566381" y="337846"/>
                </a:lnTo>
                <a:lnTo>
                  <a:pt x="564029" y="346906"/>
                </a:lnTo>
                <a:lnTo>
                  <a:pt x="561681" y="355640"/>
                </a:lnTo>
                <a:lnTo>
                  <a:pt x="560520" y="364597"/>
                </a:lnTo>
                <a:lnTo>
                  <a:pt x="561727" y="374327"/>
                </a:lnTo>
                <a:lnTo>
                  <a:pt x="563420" y="382948"/>
                </a:lnTo>
                <a:lnTo>
                  <a:pt x="563279" y="395191"/>
                </a:lnTo>
                <a:lnTo>
                  <a:pt x="559741" y="407410"/>
                </a:lnTo>
                <a:lnTo>
                  <a:pt x="556086" y="409975"/>
                </a:lnTo>
                <a:lnTo>
                  <a:pt x="553700" y="417846"/>
                </a:lnTo>
                <a:lnTo>
                  <a:pt x="552794" y="421961"/>
                </a:lnTo>
                <a:lnTo>
                  <a:pt x="551502" y="427826"/>
                </a:lnTo>
                <a:lnTo>
                  <a:pt x="553628" y="433831"/>
                </a:lnTo>
                <a:lnTo>
                  <a:pt x="555546" y="440866"/>
                </a:lnTo>
                <a:lnTo>
                  <a:pt x="555830" y="440741"/>
                </a:lnTo>
                <a:lnTo>
                  <a:pt x="556597" y="444720"/>
                </a:lnTo>
                <a:lnTo>
                  <a:pt x="556772" y="445363"/>
                </a:lnTo>
                <a:lnTo>
                  <a:pt x="556544" y="444529"/>
                </a:lnTo>
                <a:lnTo>
                  <a:pt x="558695" y="932295"/>
                </a:lnTo>
                <a:lnTo>
                  <a:pt x="541294" y="933657"/>
                </a:lnTo>
                <a:lnTo>
                  <a:pt x="523740" y="934366"/>
                </a:lnTo>
                <a:lnTo>
                  <a:pt x="506061" y="934407"/>
                </a:lnTo>
                <a:lnTo>
                  <a:pt x="488288" y="933765"/>
                </a:lnTo>
                <a:lnTo>
                  <a:pt x="470448" y="932423"/>
                </a:lnTo>
                <a:lnTo>
                  <a:pt x="452572" y="930366"/>
                </a:lnTo>
                <a:lnTo>
                  <a:pt x="434688" y="927579"/>
                </a:lnTo>
                <a:lnTo>
                  <a:pt x="416825" y="924046"/>
                </a:lnTo>
                <a:lnTo>
                  <a:pt x="399013" y="919751"/>
                </a:lnTo>
                <a:lnTo>
                  <a:pt x="381281" y="914679"/>
                </a:lnTo>
                <a:lnTo>
                  <a:pt x="363657" y="908815"/>
                </a:lnTo>
                <a:lnTo>
                  <a:pt x="357588" y="906679"/>
                </a:lnTo>
                <a:lnTo>
                  <a:pt x="340176" y="900930"/>
                </a:lnTo>
                <a:lnTo>
                  <a:pt x="328534" y="897301"/>
                </a:lnTo>
                <a:lnTo>
                  <a:pt x="320252" y="894281"/>
                </a:lnTo>
                <a:lnTo>
                  <a:pt x="312921" y="890359"/>
                </a:lnTo>
                <a:lnTo>
                  <a:pt x="311149" y="889232"/>
                </a:lnTo>
                <a:lnTo>
                  <a:pt x="298780" y="879015"/>
                </a:lnTo>
                <a:lnTo>
                  <a:pt x="301058" y="876517"/>
                </a:lnTo>
                <a:lnTo>
                  <a:pt x="301415" y="876123"/>
                </a:lnTo>
                <a:lnTo>
                  <a:pt x="306334" y="870682"/>
                </a:lnTo>
                <a:lnTo>
                  <a:pt x="315472" y="860571"/>
                </a:lnTo>
                <a:lnTo>
                  <a:pt x="327067" y="847747"/>
                </a:lnTo>
                <a:lnTo>
                  <a:pt x="339360" y="834165"/>
                </a:lnTo>
                <a:lnTo>
                  <a:pt x="350590" y="821778"/>
                </a:lnTo>
                <a:lnTo>
                  <a:pt x="358998" y="812542"/>
                </a:lnTo>
                <a:lnTo>
                  <a:pt x="362823" y="808411"/>
                </a:lnTo>
                <a:lnTo>
                  <a:pt x="362455" y="808166"/>
                </a:lnTo>
                <a:lnTo>
                  <a:pt x="364417" y="806484"/>
                </a:lnTo>
                <a:lnTo>
                  <a:pt x="377860" y="795460"/>
                </a:lnTo>
                <a:lnTo>
                  <a:pt x="388541" y="786870"/>
                </a:lnTo>
                <a:lnTo>
                  <a:pt x="396448" y="779587"/>
                </a:lnTo>
                <a:lnTo>
                  <a:pt x="401566" y="772488"/>
                </a:lnTo>
                <a:lnTo>
                  <a:pt x="403883" y="764447"/>
                </a:lnTo>
                <a:lnTo>
                  <a:pt x="403386" y="754339"/>
                </a:lnTo>
                <a:lnTo>
                  <a:pt x="400062" y="741040"/>
                </a:lnTo>
                <a:lnTo>
                  <a:pt x="396054" y="725806"/>
                </a:lnTo>
                <a:lnTo>
                  <a:pt x="394291" y="712871"/>
                </a:lnTo>
                <a:lnTo>
                  <a:pt x="394659" y="701884"/>
                </a:lnTo>
                <a:lnTo>
                  <a:pt x="396890" y="692004"/>
                </a:lnTo>
                <a:lnTo>
                  <a:pt x="400719" y="682391"/>
                </a:lnTo>
                <a:lnTo>
                  <a:pt x="405879" y="672205"/>
                </a:lnTo>
                <a:lnTo>
                  <a:pt x="412104" y="660604"/>
                </a:lnTo>
                <a:lnTo>
                  <a:pt x="412209" y="660734"/>
                </a:lnTo>
                <a:lnTo>
                  <a:pt x="423127" y="639902"/>
                </a:lnTo>
                <a:lnTo>
                  <a:pt x="432354" y="620827"/>
                </a:lnTo>
                <a:lnTo>
                  <a:pt x="440029" y="603387"/>
                </a:lnTo>
                <a:lnTo>
                  <a:pt x="446286" y="587459"/>
                </a:lnTo>
                <a:lnTo>
                  <a:pt x="451264" y="572922"/>
                </a:lnTo>
                <a:lnTo>
                  <a:pt x="455099" y="559651"/>
                </a:lnTo>
                <a:lnTo>
                  <a:pt x="457927" y="547525"/>
                </a:lnTo>
                <a:lnTo>
                  <a:pt x="459886" y="536422"/>
                </a:lnTo>
                <a:lnTo>
                  <a:pt x="461112" y="526218"/>
                </a:lnTo>
                <a:lnTo>
                  <a:pt x="461742" y="516791"/>
                </a:lnTo>
                <a:lnTo>
                  <a:pt x="461913" y="508019"/>
                </a:lnTo>
                <a:lnTo>
                  <a:pt x="461760" y="499779"/>
                </a:lnTo>
                <a:lnTo>
                  <a:pt x="461422" y="491948"/>
                </a:lnTo>
                <a:lnTo>
                  <a:pt x="461035" y="484405"/>
                </a:lnTo>
                <a:lnTo>
                  <a:pt x="460735" y="477026"/>
                </a:lnTo>
                <a:lnTo>
                  <a:pt x="460659" y="469689"/>
                </a:lnTo>
                <a:lnTo>
                  <a:pt x="460944" y="462271"/>
                </a:lnTo>
                <a:lnTo>
                  <a:pt x="461727" y="454651"/>
                </a:lnTo>
                <a:lnTo>
                  <a:pt x="463145" y="446704"/>
                </a:lnTo>
                <a:lnTo>
                  <a:pt x="465334" y="438310"/>
                </a:lnTo>
                <a:lnTo>
                  <a:pt x="466521" y="434386"/>
                </a:lnTo>
                <a:lnTo>
                  <a:pt x="468296" y="430417"/>
                </a:lnTo>
                <a:lnTo>
                  <a:pt x="468275" y="426265"/>
                </a:lnTo>
                <a:lnTo>
                  <a:pt x="468247" y="420946"/>
                </a:lnTo>
                <a:lnTo>
                  <a:pt x="465259" y="418520"/>
                </a:lnTo>
                <a:lnTo>
                  <a:pt x="463505" y="414090"/>
                </a:lnTo>
                <a:lnTo>
                  <a:pt x="462047" y="410407"/>
                </a:lnTo>
                <a:lnTo>
                  <a:pt x="460776" y="406582"/>
                </a:lnTo>
                <a:lnTo>
                  <a:pt x="458989" y="403043"/>
                </a:lnTo>
                <a:lnTo>
                  <a:pt x="459128" y="402791"/>
                </a:lnTo>
                <a:lnTo>
                  <a:pt x="457984" y="399186"/>
                </a:lnTo>
                <a:lnTo>
                  <a:pt x="456464" y="386580"/>
                </a:lnTo>
                <a:lnTo>
                  <a:pt x="458406" y="376469"/>
                </a:lnTo>
                <a:lnTo>
                  <a:pt x="460515" y="364378"/>
                </a:lnTo>
                <a:lnTo>
                  <a:pt x="460241" y="359300"/>
                </a:lnTo>
                <a:lnTo>
                  <a:pt x="457258" y="349465"/>
                </a:lnTo>
                <a:lnTo>
                  <a:pt x="453762" y="337631"/>
                </a:lnTo>
                <a:lnTo>
                  <a:pt x="452980" y="321618"/>
                </a:lnTo>
                <a:lnTo>
                  <a:pt x="454707" y="312425"/>
                </a:lnTo>
                <a:lnTo>
                  <a:pt x="460183" y="299959"/>
                </a:lnTo>
                <a:lnTo>
                  <a:pt x="465276" y="290270"/>
                </a:lnTo>
                <a:lnTo>
                  <a:pt x="465920" y="280950"/>
                </a:lnTo>
                <a:lnTo>
                  <a:pt x="464238" y="275260"/>
                </a:lnTo>
                <a:lnTo>
                  <a:pt x="456237" y="265062"/>
                </a:lnTo>
                <a:lnTo>
                  <a:pt x="449697" y="254306"/>
                </a:lnTo>
                <a:lnTo>
                  <a:pt x="448986" y="254534"/>
                </a:lnTo>
                <a:lnTo>
                  <a:pt x="448307" y="251560"/>
                </a:lnTo>
                <a:lnTo>
                  <a:pt x="447085" y="249147"/>
                </a:lnTo>
                <a:lnTo>
                  <a:pt x="447726" y="249019"/>
                </a:lnTo>
                <a:lnTo>
                  <a:pt x="446459" y="243479"/>
                </a:lnTo>
                <a:lnTo>
                  <a:pt x="445601" y="238150"/>
                </a:lnTo>
                <a:lnTo>
                  <a:pt x="445550" y="232320"/>
                </a:lnTo>
                <a:lnTo>
                  <a:pt x="444998" y="232599"/>
                </a:lnTo>
                <a:lnTo>
                  <a:pt x="445863" y="220687"/>
                </a:lnTo>
                <a:lnTo>
                  <a:pt x="448550" y="206546"/>
                </a:lnTo>
                <a:lnTo>
                  <a:pt x="448152" y="250881"/>
                </a:lnTo>
                <a:lnTo>
                  <a:pt x="448585" y="252110"/>
                </a:lnTo>
                <a:lnTo>
                  <a:pt x="455121" y="195891"/>
                </a:lnTo>
                <a:lnTo>
                  <a:pt x="467881" y="190663"/>
                </a:lnTo>
                <a:lnTo>
                  <a:pt x="467818" y="190424"/>
                </a:lnTo>
                <a:lnTo>
                  <a:pt x="464542" y="180767"/>
                </a:lnTo>
                <a:lnTo>
                  <a:pt x="459152" y="166714"/>
                </a:lnTo>
                <a:lnTo>
                  <a:pt x="453404" y="152639"/>
                </a:lnTo>
                <a:lnTo>
                  <a:pt x="449056" y="142919"/>
                </a:lnTo>
                <a:lnTo>
                  <a:pt x="449121" y="142249"/>
                </a:lnTo>
                <a:lnTo>
                  <a:pt x="444788" y="135576"/>
                </a:lnTo>
                <a:lnTo>
                  <a:pt x="432765" y="119647"/>
                </a:lnTo>
                <a:lnTo>
                  <a:pt x="420609" y="106869"/>
                </a:lnTo>
                <a:lnTo>
                  <a:pt x="427844" y="93548"/>
                </a:lnTo>
                <a:lnTo>
                  <a:pt x="427895" y="93729"/>
                </a:lnTo>
                <a:lnTo>
                  <a:pt x="427970" y="93903"/>
                </a:lnTo>
                <a:lnTo>
                  <a:pt x="428058" y="94058"/>
                </a:lnTo>
                <a:lnTo>
                  <a:pt x="428222" y="93866"/>
                </a:lnTo>
                <a:lnTo>
                  <a:pt x="428335" y="93655"/>
                </a:lnTo>
                <a:lnTo>
                  <a:pt x="428383" y="93490"/>
                </a:lnTo>
                <a:lnTo>
                  <a:pt x="428167" y="93472"/>
                </a:lnTo>
                <a:lnTo>
                  <a:pt x="432358" y="5903"/>
                </a:lnTo>
                <a:lnTo>
                  <a:pt x="439371" y="8989"/>
                </a:lnTo>
                <a:lnTo>
                  <a:pt x="445874" y="12428"/>
                </a:lnTo>
                <a:lnTo>
                  <a:pt x="451972" y="16072"/>
                </a:lnTo>
                <a:lnTo>
                  <a:pt x="457767" y="19777"/>
                </a:lnTo>
                <a:lnTo>
                  <a:pt x="463364" y="23395"/>
                </a:lnTo>
                <a:lnTo>
                  <a:pt x="468865" y="26781"/>
                </a:lnTo>
                <a:lnTo>
                  <a:pt x="474375" y="29788"/>
                </a:lnTo>
                <a:lnTo>
                  <a:pt x="479996" y="32271"/>
                </a:lnTo>
                <a:lnTo>
                  <a:pt x="486686" y="116491"/>
                </a:lnTo>
                <a:lnTo>
                  <a:pt x="486728" y="116680"/>
                </a:lnTo>
                <a:lnTo>
                  <a:pt x="486803" y="116883"/>
                </a:lnTo>
                <a:lnTo>
                  <a:pt x="486925" y="117066"/>
                </a:lnTo>
                <a:lnTo>
                  <a:pt x="486993" y="116891"/>
                </a:lnTo>
                <a:lnTo>
                  <a:pt x="487037" y="116699"/>
                </a:lnTo>
                <a:lnTo>
                  <a:pt x="487047" y="116523"/>
                </a:lnTo>
                <a:lnTo>
                  <a:pt x="487436" y="35099"/>
                </a:lnTo>
                <a:lnTo>
                  <a:pt x="490989" y="36062"/>
                </a:lnTo>
                <a:lnTo>
                  <a:pt x="492620" y="23470"/>
                </a:lnTo>
                <a:lnTo>
                  <a:pt x="493125" y="18642"/>
                </a:lnTo>
                <a:lnTo>
                  <a:pt x="492340" y="3001"/>
                </a:lnTo>
                <a:lnTo>
                  <a:pt x="487763" y="-7521"/>
                </a:lnTo>
                <a:lnTo>
                  <a:pt x="480481" y="-15164"/>
                </a:lnTo>
                <a:lnTo>
                  <a:pt x="471583" y="-22165"/>
                </a:lnTo>
                <a:lnTo>
                  <a:pt x="468704" y="-24531"/>
                </a:lnTo>
                <a:lnTo>
                  <a:pt x="459408" y="-33652"/>
                </a:lnTo>
                <a:lnTo>
                  <a:pt x="452434" y="-43505"/>
                </a:lnTo>
                <a:lnTo>
                  <a:pt x="448053" y="-54269"/>
                </a:lnTo>
                <a:lnTo>
                  <a:pt x="446537" y="-66126"/>
                </a:lnTo>
                <a:lnTo>
                  <a:pt x="448157" y="-79255"/>
                </a:lnTo>
                <a:lnTo>
                  <a:pt x="453366" y="-93600"/>
                </a:lnTo>
                <a:lnTo>
                  <a:pt x="460808" y="-105198"/>
                </a:lnTo>
                <a:lnTo>
                  <a:pt x="468980" y="-114296"/>
                </a:lnTo>
                <a:lnTo>
                  <a:pt x="476417" y="-121310"/>
                </a:lnTo>
                <a:lnTo>
                  <a:pt x="476167" y="-121404"/>
                </a:lnTo>
                <a:lnTo>
                  <a:pt x="482884" y="-127658"/>
                </a:lnTo>
                <a:lnTo>
                  <a:pt x="487897" y="-134434"/>
                </a:lnTo>
                <a:lnTo>
                  <a:pt x="495569" y="-144882"/>
                </a:lnTo>
                <a:lnTo>
                  <a:pt x="509469" y="-151010"/>
                </a:lnTo>
                <a:lnTo>
                  <a:pt x="515080" y="-150627"/>
                </a:lnTo>
                <a:lnTo>
                  <a:pt x="527443" y="-140337"/>
                </a:lnTo>
                <a:lnTo>
                  <a:pt x="530033" y="-136572"/>
                </a:lnTo>
                <a:lnTo>
                  <a:pt x="532350" y="-132494"/>
                </a:lnTo>
                <a:lnTo>
                  <a:pt x="535665" y="-129289"/>
                </a:lnTo>
                <a:lnTo>
                  <a:pt x="536292" y="-128684"/>
                </a:lnTo>
                <a:lnTo>
                  <a:pt x="542791" y="-122186"/>
                </a:lnTo>
                <a:lnTo>
                  <a:pt x="543084" y="-122330"/>
                </a:lnTo>
                <a:lnTo>
                  <a:pt x="542807" y="-122193"/>
                </a:lnTo>
                <a:lnTo>
                  <a:pt x="551091" y="-114141"/>
                </a:lnTo>
                <a:lnTo>
                  <a:pt x="559545" y="-104511"/>
                </a:lnTo>
                <a:lnTo>
                  <a:pt x="566387" y="-94340"/>
                </a:lnTo>
                <a:lnTo>
                  <a:pt x="571174" y="-83434"/>
                </a:lnTo>
                <a:lnTo>
                  <a:pt x="573460" y="-71603"/>
                </a:lnTo>
                <a:lnTo>
                  <a:pt x="572802" y="-58655"/>
                </a:lnTo>
                <a:lnTo>
                  <a:pt x="570693" y="-50012"/>
                </a:lnTo>
                <a:lnTo>
                  <a:pt x="563904" y="-37010"/>
                </a:lnTo>
                <a:lnTo>
                  <a:pt x="554854" y="-27506"/>
                </a:lnTo>
                <a:lnTo>
                  <a:pt x="545105" y="-19839"/>
                </a:lnTo>
                <a:lnTo>
                  <a:pt x="536219" y="-12346"/>
                </a:lnTo>
                <a:lnTo>
                  <a:pt x="529758" y="-3367"/>
                </a:lnTo>
                <a:lnTo>
                  <a:pt x="527081" y="8577"/>
                </a:lnTo>
                <a:lnTo>
                  <a:pt x="527342" y="23680"/>
                </a:lnTo>
                <a:lnTo>
                  <a:pt x="530115" y="31700"/>
                </a:lnTo>
                <a:lnTo>
                  <a:pt x="534926" y="33691"/>
                </a:lnTo>
                <a:lnTo>
                  <a:pt x="543428" y="30909"/>
                </a:lnTo>
                <a:lnTo>
                  <a:pt x="553609" y="25381"/>
                </a:lnTo>
                <a:lnTo>
                  <a:pt x="565786" y="17590"/>
                </a:lnTo>
                <a:lnTo>
                  <a:pt x="566322" y="17523"/>
                </a:lnTo>
                <a:lnTo>
                  <a:pt x="569946" y="15090"/>
                </a:lnTo>
                <a:lnTo>
                  <a:pt x="576845" y="11314"/>
                </a:lnTo>
                <a:lnTo>
                  <a:pt x="584770" y="7575"/>
                </a:lnTo>
                <a:lnTo>
                  <a:pt x="593951" y="4254"/>
                </a:lnTo>
                <a:lnTo>
                  <a:pt x="604617" y="1734"/>
                </a:lnTo>
                <a:lnTo>
                  <a:pt x="616999" y="396"/>
                </a:lnTo>
                <a:lnTo>
                  <a:pt x="605085" y="82487"/>
                </a:lnTo>
                <a:lnTo>
                  <a:pt x="604800" y="82427"/>
                </a:lnTo>
                <a:lnTo>
                  <a:pt x="604770" y="82695"/>
                </a:lnTo>
                <a:lnTo>
                  <a:pt x="605027" y="102057"/>
                </a:lnTo>
                <a:lnTo>
                  <a:pt x="594882" y="111341"/>
                </a:lnTo>
                <a:lnTo>
                  <a:pt x="585218" y="122265"/>
                </a:lnTo>
                <a:lnTo>
                  <a:pt x="576150" y="134877"/>
                </a:lnTo>
                <a:lnTo>
                  <a:pt x="567791" y="149223"/>
                </a:lnTo>
                <a:lnTo>
                  <a:pt x="567942" y="149488"/>
                </a:lnTo>
                <a:lnTo>
                  <a:pt x="566774" y="152369"/>
                </a:lnTo>
                <a:lnTo>
                  <a:pt x="561969" y="164500"/>
                </a:lnTo>
                <a:lnTo>
                  <a:pt x="556105" y="179677"/>
                </a:lnTo>
                <a:lnTo>
                  <a:pt x="551928" y="191213"/>
                </a:lnTo>
                <a:lnTo>
                  <a:pt x="552123" y="191375"/>
                </a:lnTo>
                <a:lnTo>
                  <a:pt x="552848" y="190626"/>
                </a:lnTo>
                <a:lnTo>
                  <a:pt x="558355" y="192258"/>
                </a:lnTo>
                <a:lnTo>
                  <a:pt x="567816" y="200026"/>
                </a:lnTo>
                <a:lnTo>
                  <a:pt x="573062" y="211730"/>
                </a:lnTo>
                <a:close/>
              </a:path>
              <a:path w="1018871" h="1083327">
                <a:moveTo>
                  <a:pt x="487436" y="35099"/>
                </a:moveTo>
                <a:lnTo>
                  <a:pt x="487047" y="116523"/>
                </a:lnTo>
                <a:lnTo>
                  <a:pt x="486917" y="116429"/>
                </a:lnTo>
                <a:lnTo>
                  <a:pt x="486686" y="116491"/>
                </a:lnTo>
                <a:lnTo>
                  <a:pt x="479996" y="32271"/>
                </a:lnTo>
                <a:lnTo>
                  <a:pt x="487436" y="35099"/>
                </a:lnTo>
                <a:close/>
              </a:path>
              <a:path w="1018871" h="1083327">
                <a:moveTo>
                  <a:pt x="448585" y="252110"/>
                </a:moveTo>
                <a:lnTo>
                  <a:pt x="448152" y="250881"/>
                </a:lnTo>
                <a:lnTo>
                  <a:pt x="448550" y="206546"/>
                </a:lnTo>
                <a:lnTo>
                  <a:pt x="455121" y="195891"/>
                </a:lnTo>
                <a:lnTo>
                  <a:pt x="448585" y="252110"/>
                </a:lnTo>
                <a:close/>
              </a:path>
              <a:path w="1018871" h="1083327">
                <a:moveTo>
                  <a:pt x="345506" y="11417"/>
                </a:moveTo>
                <a:lnTo>
                  <a:pt x="330649" y="53432"/>
                </a:lnTo>
                <a:lnTo>
                  <a:pt x="330628" y="52743"/>
                </a:lnTo>
                <a:lnTo>
                  <a:pt x="330287" y="53565"/>
                </a:lnTo>
                <a:lnTo>
                  <a:pt x="329794" y="54349"/>
                </a:lnTo>
                <a:lnTo>
                  <a:pt x="329252" y="18074"/>
                </a:lnTo>
                <a:lnTo>
                  <a:pt x="345506" y="11417"/>
                </a:lnTo>
                <a:close/>
              </a:path>
              <a:path w="1018871" h="1083327">
                <a:moveTo>
                  <a:pt x="217750" y="142261"/>
                </a:moveTo>
                <a:lnTo>
                  <a:pt x="210798" y="143773"/>
                </a:lnTo>
                <a:lnTo>
                  <a:pt x="205517" y="144048"/>
                </a:lnTo>
                <a:lnTo>
                  <a:pt x="200017" y="144164"/>
                </a:lnTo>
                <a:lnTo>
                  <a:pt x="197935" y="152711"/>
                </a:lnTo>
                <a:lnTo>
                  <a:pt x="205214" y="81798"/>
                </a:lnTo>
                <a:lnTo>
                  <a:pt x="217977" y="77280"/>
                </a:lnTo>
                <a:lnTo>
                  <a:pt x="217750" y="142261"/>
                </a:lnTo>
                <a:close/>
              </a:path>
              <a:path w="1018871" h="1083327">
                <a:moveTo>
                  <a:pt x="649157" y="521906"/>
                </a:moveTo>
                <a:lnTo>
                  <a:pt x="651243" y="459460"/>
                </a:lnTo>
                <a:lnTo>
                  <a:pt x="650236" y="520998"/>
                </a:lnTo>
                <a:lnTo>
                  <a:pt x="649157" y="521906"/>
                </a:lnTo>
                <a:close/>
              </a:path>
              <a:path w="1018871" h="1083327">
                <a:moveTo>
                  <a:pt x="25835" y="557450"/>
                </a:moveTo>
                <a:lnTo>
                  <a:pt x="28196" y="482020"/>
                </a:lnTo>
                <a:lnTo>
                  <a:pt x="25861" y="557452"/>
                </a:lnTo>
                <a:close/>
              </a:path>
              <a:path w="1018871" h="1083327">
                <a:moveTo>
                  <a:pt x="335990" y="79067"/>
                </a:moveTo>
                <a:lnTo>
                  <a:pt x="329169" y="80017"/>
                </a:lnTo>
                <a:lnTo>
                  <a:pt x="323667" y="80865"/>
                </a:lnTo>
                <a:lnTo>
                  <a:pt x="319655" y="82965"/>
                </a:lnTo>
                <a:lnTo>
                  <a:pt x="317630" y="83631"/>
                </a:lnTo>
                <a:lnTo>
                  <a:pt x="302499" y="89462"/>
                </a:lnTo>
                <a:lnTo>
                  <a:pt x="302560" y="89983"/>
                </a:lnTo>
                <a:lnTo>
                  <a:pt x="293923" y="95104"/>
                </a:lnTo>
                <a:lnTo>
                  <a:pt x="280687" y="104146"/>
                </a:lnTo>
                <a:lnTo>
                  <a:pt x="269311" y="112985"/>
                </a:lnTo>
                <a:lnTo>
                  <a:pt x="259690" y="120975"/>
                </a:lnTo>
                <a:lnTo>
                  <a:pt x="251721" y="127472"/>
                </a:lnTo>
                <a:lnTo>
                  <a:pt x="245300" y="131829"/>
                </a:lnTo>
                <a:lnTo>
                  <a:pt x="245295" y="131522"/>
                </a:lnTo>
                <a:lnTo>
                  <a:pt x="245385" y="130881"/>
                </a:lnTo>
                <a:lnTo>
                  <a:pt x="245663" y="130673"/>
                </a:lnTo>
                <a:lnTo>
                  <a:pt x="243393" y="131948"/>
                </a:lnTo>
                <a:lnTo>
                  <a:pt x="241122" y="133224"/>
                </a:lnTo>
                <a:lnTo>
                  <a:pt x="238852" y="134499"/>
                </a:lnTo>
                <a:lnTo>
                  <a:pt x="242729" y="141948"/>
                </a:lnTo>
                <a:lnTo>
                  <a:pt x="245998" y="148526"/>
                </a:lnTo>
                <a:lnTo>
                  <a:pt x="248758" y="154424"/>
                </a:lnTo>
                <a:lnTo>
                  <a:pt x="251108" y="159831"/>
                </a:lnTo>
                <a:lnTo>
                  <a:pt x="253146" y="164937"/>
                </a:lnTo>
                <a:lnTo>
                  <a:pt x="254971" y="169932"/>
                </a:lnTo>
                <a:lnTo>
                  <a:pt x="256682" y="175007"/>
                </a:lnTo>
                <a:lnTo>
                  <a:pt x="258377" y="180349"/>
                </a:lnTo>
                <a:lnTo>
                  <a:pt x="260155" y="186151"/>
                </a:lnTo>
                <a:lnTo>
                  <a:pt x="262115" y="192601"/>
                </a:lnTo>
                <a:lnTo>
                  <a:pt x="264355" y="199889"/>
                </a:lnTo>
                <a:lnTo>
                  <a:pt x="270071" y="217740"/>
                </a:lnTo>
                <a:lnTo>
                  <a:pt x="273744" y="228683"/>
                </a:lnTo>
                <a:lnTo>
                  <a:pt x="278091" y="241223"/>
                </a:lnTo>
                <a:lnTo>
                  <a:pt x="283213" y="255552"/>
                </a:lnTo>
                <a:lnTo>
                  <a:pt x="289206" y="271858"/>
                </a:lnTo>
                <a:lnTo>
                  <a:pt x="296171" y="290331"/>
                </a:lnTo>
                <a:lnTo>
                  <a:pt x="304205" y="311162"/>
                </a:lnTo>
                <a:lnTo>
                  <a:pt x="313407" y="334539"/>
                </a:lnTo>
                <a:lnTo>
                  <a:pt x="317396" y="344499"/>
                </a:lnTo>
                <a:lnTo>
                  <a:pt x="325917" y="365432"/>
                </a:lnTo>
                <a:lnTo>
                  <a:pt x="333624" y="383898"/>
                </a:lnTo>
                <a:lnTo>
                  <a:pt x="340588" y="400119"/>
                </a:lnTo>
                <a:lnTo>
                  <a:pt x="346877" y="414314"/>
                </a:lnTo>
                <a:lnTo>
                  <a:pt x="352562" y="426703"/>
                </a:lnTo>
                <a:lnTo>
                  <a:pt x="357710" y="437506"/>
                </a:lnTo>
                <a:lnTo>
                  <a:pt x="362392" y="446945"/>
                </a:lnTo>
                <a:lnTo>
                  <a:pt x="370635" y="462607"/>
                </a:lnTo>
                <a:lnTo>
                  <a:pt x="377844" y="475450"/>
                </a:lnTo>
                <a:lnTo>
                  <a:pt x="381235" y="481364"/>
                </a:lnTo>
                <a:lnTo>
                  <a:pt x="384575" y="487235"/>
                </a:lnTo>
                <a:lnTo>
                  <a:pt x="387935" y="493282"/>
                </a:lnTo>
                <a:lnTo>
                  <a:pt x="391383" y="499725"/>
                </a:lnTo>
                <a:lnTo>
                  <a:pt x="394989" y="506785"/>
                </a:lnTo>
                <a:lnTo>
                  <a:pt x="398822" y="514681"/>
                </a:lnTo>
                <a:lnTo>
                  <a:pt x="402951" y="523634"/>
                </a:lnTo>
                <a:lnTo>
                  <a:pt x="412125" y="526449"/>
                </a:lnTo>
                <a:lnTo>
                  <a:pt x="415493" y="532469"/>
                </a:lnTo>
                <a:lnTo>
                  <a:pt x="414792" y="541510"/>
                </a:lnTo>
                <a:lnTo>
                  <a:pt x="414086" y="542663"/>
                </a:lnTo>
                <a:lnTo>
                  <a:pt x="407228" y="552744"/>
                </a:lnTo>
                <a:lnTo>
                  <a:pt x="393134" y="559447"/>
                </a:lnTo>
                <a:lnTo>
                  <a:pt x="389737" y="568492"/>
                </a:lnTo>
                <a:lnTo>
                  <a:pt x="386910" y="576750"/>
                </a:lnTo>
                <a:lnTo>
                  <a:pt x="384195" y="584002"/>
                </a:lnTo>
                <a:lnTo>
                  <a:pt x="378492" y="595956"/>
                </a:lnTo>
                <a:lnTo>
                  <a:pt x="371537" y="607415"/>
                </a:lnTo>
                <a:lnTo>
                  <a:pt x="363468" y="618337"/>
                </a:lnTo>
                <a:lnTo>
                  <a:pt x="354427" y="628683"/>
                </a:lnTo>
                <a:lnTo>
                  <a:pt x="344554" y="638410"/>
                </a:lnTo>
                <a:lnTo>
                  <a:pt x="333990" y="647479"/>
                </a:lnTo>
                <a:lnTo>
                  <a:pt x="322873" y="655848"/>
                </a:lnTo>
                <a:lnTo>
                  <a:pt x="311345" y="663477"/>
                </a:lnTo>
                <a:lnTo>
                  <a:pt x="299545" y="670324"/>
                </a:lnTo>
                <a:lnTo>
                  <a:pt x="287614" y="676350"/>
                </a:lnTo>
                <a:lnTo>
                  <a:pt x="275692" y="681513"/>
                </a:lnTo>
                <a:lnTo>
                  <a:pt x="263920" y="685773"/>
                </a:lnTo>
                <a:lnTo>
                  <a:pt x="252437" y="689089"/>
                </a:lnTo>
                <a:lnTo>
                  <a:pt x="232272" y="692681"/>
                </a:lnTo>
                <a:lnTo>
                  <a:pt x="210797" y="693859"/>
                </a:lnTo>
                <a:lnTo>
                  <a:pt x="198418" y="693653"/>
                </a:lnTo>
                <a:lnTo>
                  <a:pt x="185284" y="692776"/>
                </a:lnTo>
                <a:lnTo>
                  <a:pt x="171652" y="691120"/>
                </a:lnTo>
                <a:lnTo>
                  <a:pt x="157777" y="688580"/>
                </a:lnTo>
                <a:lnTo>
                  <a:pt x="143913" y="685049"/>
                </a:lnTo>
                <a:lnTo>
                  <a:pt x="130315" y="680421"/>
                </a:lnTo>
                <a:lnTo>
                  <a:pt x="117240" y="674590"/>
                </a:lnTo>
                <a:lnTo>
                  <a:pt x="104942" y="667449"/>
                </a:lnTo>
                <a:lnTo>
                  <a:pt x="89990" y="656156"/>
                </a:lnTo>
                <a:lnTo>
                  <a:pt x="81002" y="648032"/>
                </a:lnTo>
                <a:lnTo>
                  <a:pt x="72160" y="638997"/>
                </a:lnTo>
                <a:lnTo>
                  <a:pt x="63601" y="629136"/>
                </a:lnTo>
                <a:lnTo>
                  <a:pt x="55461" y="618536"/>
                </a:lnTo>
                <a:lnTo>
                  <a:pt x="47878" y="607283"/>
                </a:lnTo>
                <a:lnTo>
                  <a:pt x="40987" y="595462"/>
                </a:lnTo>
                <a:lnTo>
                  <a:pt x="34925" y="583158"/>
                </a:lnTo>
                <a:lnTo>
                  <a:pt x="29829" y="570459"/>
                </a:lnTo>
                <a:lnTo>
                  <a:pt x="25835" y="557451"/>
                </a:lnTo>
                <a:lnTo>
                  <a:pt x="24685" y="557418"/>
                </a:lnTo>
                <a:lnTo>
                  <a:pt x="21635" y="556178"/>
                </a:lnTo>
                <a:lnTo>
                  <a:pt x="9801" y="549171"/>
                </a:lnTo>
                <a:lnTo>
                  <a:pt x="1949" y="539500"/>
                </a:lnTo>
                <a:lnTo>
                  <a:pt x="0" y="533673"/>
                </a:lnTo>
                <a:lnTo>
                  <a:pt x="3204" y="531508"/>
                </a:lnTo>
                <a:lnTo>
                  <a:pt x="5516" y="525497"/>
                </a:lnTo>
                <a:lnTo>
                  <a:pt x="16706" y="504392"/>
                </a:lnTo>
                <a:lnTo>
                  <a:pt x="28196" y="482020"/>
                </a:lnTo>
                <a:lnTo>
                  <a:pt x="25835" y="557450"/>
                </a:lnTo>
                <a:lnTo>
                  <a:pt x="28196" y="482020"/>
                </a:lnTo>
                <a:lnTo>
                  <a:pt x="39892" y="458628"/>
                </a:lnTo>
                <a:lnTo>
                  <a:pt x="51700" y="434460"/>
                </a:lnTo>
                <a:lnTo>
                  <a:pt x="63528" y="409762"/>
                </a:lnTo>
                <a:lnTo>
                  <a:pt x="75281" y="384778"/>
                </a:lnTo>
                <a:lnTo>
                  <a:pt x="86867" y="359755"/>
                </a:lnTo>
                <a:lnTo>
                  <a:pt x="98191" y="334937"/>
                </a:lnTo>
                <a:lnTo>
                  <a:pt x="109162" y="310570"/>
                </a:lnTo>
                <a:lnTo>
                  <a:pt x="119684" y="286898"/>
                </a:lnTo>
                <a:lnTo>
                  <a:pt x="129665" y="264167"/>
                </a:lnTo>
                <a:lnTo>
                  <a:pt x="139011" y="242622"/>
                </a:lnTo>
                <a:lnTo>
                  <a:pt x="147629" y="222508"/>
                </a:lnTo>
                <a:lnTo>
                  <a:pt x="155426" y="204071"/>
                </a:lnTo>
                <a:lnTo>
                  <a:pt x="162308" y="187556"/>
                </a:lnTo>
                <a:lnTo>
                  <a:pt x="168181" y="173207"/>
                </a:lnTo>
                <a:lnTo>
                  <a:pt x="172953" y="161270"/>
                </a:lnTo>
                <a:lnTo>
                  <a:pt x="178817" y="145614"/>
                </a:lnTo>
                <a:lnTo>
                  <a:pt x="179723" y="142384"/>
                </a:lnTo>
                <a:lnTo>
                  <a:pt x="176863" y="142094"/>
                </a:lnTo>
                <a:lnTo>
                  <a:pt x="162848" y="139184"/>
                </a:lnTo>
                <a:lnTo>
                  <a:pt x="150131" y="134144"/>
                </a:lnTo>
                <a:lnTo>
                  <a:pt x="138762" y="127298"/>
                </a:lnTo>
                <a:lnTo>
                  <a:pt x="139749" y="54142"/>
                </a:lnTo>
                <a:lnTo>
                  <a:pt x="139768" y="53959"/>
                </a:lnTo>
                <a:lnTo>
                  <a:pt x="139749" y="54142"/>
                </a:lnTo>
                <a:lnTo>
                  <a:pt x="138762" y="127298"/>
                </a:lnTo>
                <a:lnTo>
                  <a:pt x="128786" y="118971"/>
                </a:lnTo>
                <a:lnTo>
                  <a:pt x="120252" y="109486"/>
                </a:lnTo>
                <a:lnTo>
                  <a:pt x="113207" y="99168"/>
                </a:lnTo>
                <a:lnTo>
                  <a:pt x="107699" y="88339"/>
                </a:lnTo>
                <a:lnTo>
                  <a:pt x="103775" y="77325"/>
                </a:lnTo>
                <a:lnTo>
                  <a:pt x="101482" y="66449"/>
                </a:lnTo>
                <a:lnTo>
                  <a:pt x="100869" y="56035"/>
                </a:lnTo>
                <a:lnTo>
                  <a:pt x="101982" y="46406"/>
                </a:lnTo>
                <a:lnTo>
                  <a:pt x="104870" y="37888"/>
                </a:lnTo>
                <a:lnTo>
                  <a:pt x="109579" y="30803"/>
                </a:lnTo>
                <a:lnTo>
                  <a:pt x="116157" y="25477"/>
                </a:lnTo>
                <a:lnTo>
                  <a:pt x="124652" y="22232"/>
                </a:lnTo>
                <a:lnTo>
                  <a:pt x="131855" y="21590"/>
                </a:lnTo>
                <a:lnTo>
                  <a:pt x="142494" y="25269"/>
                </a:lnTo>
                <a:lnTo>
                  <a:pt x="148637" y="33158"/>
                </a:lnTo>
                <a:lnTo>
                  <a:pt x="149795" y="42602"/>
                </a:lnTo>
                <a:lnTo>
                  <a:pt x="145480" y="50950"/>
                </a:lnTo>
                <a:lnTo>
                  <a:pt x="144995" y="51415"/>
                </a:lnTo>
                <a:lnTo>
                  <a:pt x="139786" y="54123"/>
                </a:lnTo>
                <a:lnTo>
                  <a:pt x="140484" y="60793"/>
                </a:lnTo>
                <a:lnTo>
                  <a:pt x="146203" y="72144"/>
                </a:lnTo>
                <a:lnTo>
                  <a:pt x="156138" y="82174"/>
                </a:lnTo>
                <a:lnTo>
                  <a:pt x="168742" y="88107"/>
                </a:lnTo>
                <a:lnTo>
                  <a:pt x="172209" y="88618"/>
                </a:lnTo>
                <a:lnTo>
                  <a:pt x="184561" y="87409"/>
                </a:lnTo>
                <a:lnTo>
                  <a:pt x="196623" y="84228"/>
                </a:lnTo>
                <a:lnTo>
                  <a:pt x="205214" y="81798"/>
                </a:lnTo>
                <a:lnTo>
                  <a:pt x="197935" y="152711"/>
                </a:lnTo>
                <a:lnTo>
                  <a:pt x="194625" y="165266"/>
                </a:lnTo>
                <a:lnTo>
                  <a:pt x="191101" y="177531"/>
                </a:lnTo>
                <a:lnTo>
                  <a:pt x="187369" y="189548"/>
                </a:lnTo>
                <a:lnTo>
                  <a:pt x="183438" y="201362"/>
                </a:lnTo>
                <a:lnTo>
                  <a:pt x="179315" y="213015"/>
                </a:lnTo>
                <a:lnTo>
                  <a:pt x="175008" y="224549"/>
                </a:lnTo>
                <a:lnTo>
                  <a:pt x="170525" y="236008"/>
                </a:lnTo>
                <a:lnTo>
                  <a:pt x="165874" y="247434"/>
                </a:lnTo>
                <a:lnTo>
                  <a:pt x="161063" y="258871"/>
                </a:lnTo>
                <a:lnTo>
                  <a:pt x="156098" y="270362"/>
                </a:lnTo>
                <a:lnTo>
                  <a:pt x="150989" y="281949"/>
                </a:lnTo>
                <a:lnTo>
                  <a:pt x="145743" y="293675"/>
                </a:lnTo>
                <a:lnTo>
                  <a:pt x="140367" y="305583"/>
                </a:lnTo>
                <a:lnTo>
                  <a:pt x="134870" y="317717"/>
                </a:lnTo>
                <a:lnTo>
                  <a:pt x="129259" y="330118"/>
                </a:lnTo>
                <a:lnTo>
                  <a:pt x="127490" y="334011"/>
                </a:lnTo>
                <a:lnTo>
                  <a:pt x="122320" y="345560"/>
                </a:lnTo>
                <a:lnTo>
                  <a:pt x="117216" y="357165"/>
                </a:lnTo>
                <a:lnTo>
                  <a:pt x="112151" y="368808"/>
                </a:lnTo>
                <a:lnTo>
                  <a:pt x="107096" y="380471"/>
                </a:lnTo>
                <a:lnTo>
                  <a:pt x="102027" y="392137"/>
                </a:lnTo>
                <a:lnTo>
                  <a:pt x="96916" y="403788"/>
                </a:lnTo>
                <a:lnTo>
                  <a:pt x="91736" y="415408"/>
                </a:lnTo>
                <a:lnTo>
                  <a:pt x="86460" y="426978"/>
                </a:lnTo>
                <a:lnTo>
                  <a:pt x="81062" y="438481"/>
                </a:lnTo>
                <a:lnTo>
                  <a:pt x="79582" y="441536"/>
                </a:lnTo>
                <a:lnTo>
                  <a:pt x="73591" y="453005"/>
                </a:lnTo>
                <a:lnTo>
                  <a:pt x="67311" y="464138"/>
                </a:lnTo>
                <a:lnTo>
                  <a:pt x="60975" y="475111"/>
                </a:lnTo>
                <a:lnTo>
                  <a:pt x="54818" y="486098"/>
                </a:lnTo>
                <a:lnTo>
                  <a:pt x="49074" y="497277"/>
                </a:lnTo>
                <a:lnTo>
                  <a:pt x="43976" y="508822"/>
                </a:lnTo>
                <a:lnTo>
                  <a:pt x="39760" y="520910"/>
                </a:lnTo>
                <a:lnTo>
                  <a:pt x="73464" y="521970"/>
                </a:lnTo>
                <a:lnTo>
                  <a:pt x="102638" y="522784"/>
                </a:lnTo>
                <a:lnTo>
                  <a:pt x="127688" y="523376"/>
                </a:lnTo>
                <a:lnTo>
                  <a:pt x="149022" y="523771"/>
                </a:lnTo>
                <a:lnTo>
                  <a:pt x="167046" y="523993"/>
                </a:lnTo>
                <a:lnTo>
                  <a:pt x="182168" y="524066"/>
                </a:lnTo>
                <a:lnTo>
                  <a:pt x="194796" y="524013"/>
                </a:lnTo>
                <a:lnTo>
                  <a:pt x="205335" y="523860"/>
                </a:lnTo>
                <a:lnTo>
                  <a:pt x="214195" y="523630"/>
                </a:lnTo>
                <a:lnTo>
                  <a:pt x="221781" y="523347"/>
                </a:lnTo>
                <a:lnTo>
                  <a:pt x="228501" y="523035"/>
                </a:lnTo>
                <a:lnTo>
                  <a:pt x="234763" y="522718"/>
                </a:lnTo>
                <a:lnTo>
                  <a:pt x="240973" y="522421"/>
                </a:lnTo>
                <a:lnTo>
                  <a:pt x="247538" y="522167"/>
                </a:lnTo>
                <a:lnTo>
                  <a:pt x="254867" y="521981"/>
                </a:lnTo>
                <a:lnTo>
                  <a:pt x="263366" y="521886"/>
                </a:lnTo>
                <a:lnTo>
                  <a:pt x="273442" y="521908"/>
                </a:lnTo>
                <a:lnTo>
                  <a:pt x="285503" y="522069"/>
                </a:lnTo>
                <a:lnTo>
                  <a:pt x="299956" y="522394"/>
                </a:lnTo>
                <a:lnTo>
                  <a:pt x="317208" y="522907"/>
                </a:lnTo>
                <a:lnTo>
                  <a:pt x="324379" y="523135"/>
                </a:lnTo>
                <a:lnTo>
                  <a:pt x="342705" y="523592"/>
                </a:lnTo>
                <a:lnTo>
                  <a:pt x="354017" y="523595"/>
                </a:lnTo>
                <a:lnTo>
                  <a:pt x="362317" y="523230"/>
                </a:lnTo>
                <a:lnTo>
                  <a:pt x="371605" y="522581"/>
                </a:lnTo>
                <a:lnTo>
                  <a:pt x="370029" y="520029"/>
                </a:lnTo>
                <a:lnTo>
                  <a:pt x="367648" y="515633"/>
                </a:lnTo>
                <a:lnTo>
                  <a:pt x="360766" y="501876"/>
                </a:lnTo>
                <a:lnTo>
                  <a:pt x="356410" y="492798"/>
                </a:lnTo>
                <a:lnTo>
                  <a:pt x="351541" y="482443"/>
                </a:lnTo>
                <a:lnTo>
                  <a:pt x="346232" y="470953"/>
                </a:lnTo>
                <a:lnTo>
                  <a:pt x="340556" y="458469"/>
                </a:lnTo>
                <a:lnTo>
                  <a:pt x="334586" y="445134"/>
                </a:lnTo>
                <a:lnTo>
                  <a:pt x="328395" y="431089"/>
                </a:lnTo>
                <a:lnTo>
                  <a:pt x="322055" y="416477"/>
                </a:lnTo>
                <a:lnTo>
                  <a:pt x="315639" y="401438"/>
                </a:lnTo>
                <a:lnTo>
                  <a:pt x="309220" y="386115"/>
                </a:lnTo>
                <a:lnTo>
                  <a:pt x="302872" y="370649"/>
                </a:lnTo>
                <a:lnTo>
                  <a:pt x="296666" y="355184"/>
                </a:lnTo>
                <a:lnTo>
                  <a:pt x="290676" y="339859"/>
                </a:lnTo>
                <a:lnTo>
                  <a:pt x="284974" y="324817"/>
                </a:lnTo>
                <a:lnTo>
                  <a:pt x="279634" y="310201"/>
                </a:lnTo>
                <a:lnTo>
                  <a:pt x="274728" y="296151"/>
                </a:lnTo>
                <a:lnTo>
                  <a:pt x="270329" y="282810"/>
                </a:lnTo>
                <a:lnTo>
                  <a:pt x="268774" y="278061"/>
                </a:lnTo>
                <a:lnTo>
                  <a:pt x="265843" y="269145"/>
                </a:lnTo>
                <a:lnTo>
                  <a:pt x="261970" y="257470"/>
                </a:lnTo>
                <a:lnTo>
                  <a:pt x="257355" y="243725"/>
                </a:lnTo>
                <a:lnTo>
                  <a:pt x="252198" y="228604"/>
                </a:lnTo>
                <a:lnTo>
                  <a:pt x="246700" y="212796"/>
                </a:lnTo>
                <a:lnTo>
                  <a:pt x="241061" y="196994"/>
                </a:lnTo>
                <a:lnTo>
                  <a:pt x="235480" y="181888"/>
                </a:lnTo>
                <a:lnTo>
                  <a:pt x="230159" y="168171"/>
                </a:lnTo>
                <a:lnTo>
                  <a:pt x="225296" y="156533"/>
                </a:lnTo>
                <a:lnTo>
                  <a:pt x="221093" y="147666"/>
                </a:lnTo>
                <a:lnTo>
                  <a:pt x="217750" y="142261"/>
                </a:lnTo>
                <a:lnTo>
                  <a:pt x="217977" y="77280"/>
                </a:lnTo>
                <a:lnTo>
                  <a:pt x="229951" y="72097"/>
                </a:lnTo>
                <a:lnTo>
                  <a:pt x="241295" y="66456"/>
                </a:lnTo>
                <a:lnTo>
                  <a:pt x="252167" y="60568"/>
                </a:lnTo>
                <a:lnTo>
                  <a:pt x="262723" y="54640"/>
                </a:lnTo>
                <a:lnTo>
                  <a:pt x="273122" y="48883"/>
                </a:lnTo>
                <a:lnTo>
                  <a:pt x="273243" y="48372"/>
                </a:lnTo>
                <a:lnTo>
                  <a:pt x="279146" y="44512"/>
                </a:lnTo>
                <a:lnTo>
                  <a:pt x="279389" y="44529"/>
                </a:lnTo>
                <a:lnTo>
                  <a:pt x="284417" y="41503"/>
                </a:lnTo>
                <a:lnTo>
                  <a:pt x="292010" y="36972"/>
                </a:lnTo>
                <a:lnTo>
                  <a:pt x="311455" y="26543"/>
                </a:lnTo>
                <a:lnTo>
                  <a:pt x="329252" y="18074"/>
                </a:lnTo>
                <a:lnTo>
                  <a:pt x="329794" y="54349"/>
                </a:lnTo>
                <a:lnTo>
                  <a:pt x="329172" y="55099"/>
                </a:lnTo>
                <a:lnTo>
                  <a:pt x="330105" y="54438"/>
                </a:lnTo>
                <a:lnTo>
                  <a:pt x="330649" y="53432"/>
                </a:lnTo>
                <a:lnTo>
                  <a:pt x="345506" y="11417"/>
                </a:lnTo>
                <a:lnTo>
                  <a:pt x="360318" y="6428"/>
                </a:lnTo>
                <a:lnTo>
                  <a:pt x="373793" y="2959"/>
                </a:lnTo>
                <a:lnTo>
                  <a:pt x="386034" y="865"/>
                </a:lnTo>
                <a:lnTo>
                  <a:pt x="397146" y="0"/>
                </a:lnTo>
                <a:lnTo>
                  <a:pt x="407230" y="217"/>
                </a:lnTo>
                <a:lnTo>
                  <a:pt x="416392" y="1370"/>
                </a:lnTo>
                <a:lnTo>
                  <a:pt x="424733" y="3314"/>
                </a:lnTo>
                <a:lnTo>
                  <a:pt x="432358" y="5903"/>
                </a:lnTo>
                <a:lnTo>
                  <a:pt x="428167" y="93472"/>
                </a:lnTo>
                <a:lnTo>
                  <a:pt x="427970" y="93501"/>
                </a:lnTo>
                <a:lnTo>
                  <a:pt x="420609" y="106869"/>
                </a:lnTo>
                <a:lnTo>
                  <a:pt x="408465" y="96918"/>
                </a:lnTo>
                <a:lnTo>
                  <a:pt x="396478" y="89467"/>
                </a:lnTo>
                <a:lnTo>
                  <a:pt x="384794" y="84192"/>
                </a:lnTo>
                <a:lnTo>
                  <a:pt x="373557" y="80767"/>
                </a:lnTo>
                <a:lnTo>
                  <a:pt x="362913" y="78867"/>
                </a:lnTo>
                <a:lnTo>
                  <a:pt x="353007" y="78167"/>
                </a:lnTo>
                <a:lnTo>
                  <a:pt x="343985" y="78343"/>
                </a:lnTo>
                <a:lnTo>
                  <a:pt x="335990" y="79067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12282" y="4623293"/>
            <a:ext cx="1372963" cy="901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100"/>
              </a:lnSpc>
              <a:spcBef>
                <a:spcPts val="355"/>
              </a:spcBef>
            </a:pPr>
            <a:r>
              <a:rPr sz="69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endParaRPr sz="69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47416" y="4623293"/>
            <a:ext cx="1908285" cy="901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100"/>
              </a:lnSpc>
              <a:spcBef>
                <a:spcPts val="355"/>
              </a:spcBef>
            </a:pPr>
            <a:r>
              <a:rPr sz="69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LOS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7878" y="4623293"/>
            <a:ext cx="6189155" cy="901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100"/>
              </a:lnSpc>
              <a:spcBef>
                <a:spcPts val="355"/>
              </a:spcBef>
            </a:pPr>
            <a:r>
              <a:rPr sz="69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RUDIMENTOS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3931" y="5861543"/>
            <a:ext cx="6626354" cy="901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100"/>
              </a:lnSpc>
              <a:spcBef>
                <a:spcPts val="355"/>
              </a:spcBef>
            </a:pPr>
            <a:r>
              <a:rPr sz="69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PROBATORIOS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32463" y="5861543"/>
            <a:ext cx="789450" cy="901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100"/>
              </a:lnSpc>
              <a:spcBef>
                <a:spcPts val="355"/>
              </a:spcBef>
            </a:pPr>
            <a:r>
              <a:rPr sz="69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384081" y="5861543"/>
            <a:ext cx="1372966" cy="901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100"/>
              </a:lnSpc>
              <a:spcBef>
                <a:spcPts val="355"/>
              </a:spcBef>
            </a:pPr>
            <a:r>
              <a:rPr sz="69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LA</a:t>
            </a:r>
            <a:endParaRPr sz="69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819215" y="5861543"/>
            <a:ext cx="3756093" cy="901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7100"/>
              </a:lnSpc>
              <a:spcBef>
                <a:spcPts val="355"/>
              </a:spcBef>
            </a:pPr>
            <a:r>
              <a:rPr sz="69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PRUEBA</a:t>
            </a:r>
            <a:endParaRPr sz="6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object 240"/>
          <p:cNvSpPr/>
          <p:nvPr/>
        </p:nvSpPr>
        <p:spPr>
          <a:xfrm>
            <a:off x="0" y="3"/>
            <a:ext cx="18287999" cy="10286999"/>
          </a:xfrm>
          <a:custGeom>
            <a:avLst/>
            <a:gdLst/>
            <a:ahLst/>
            <a:cxnLst/>
            <a:rect l="l" t="t" r="r" b="b"/>
            <a:pathLst>
              <a:path w="18287999" h="10286999">
                <a:moveTo>
                  <a:pt x="18287999" y="0"/>
                </a:moveTo>
                <a:lnTo>
                  <a:pt x="0" y="0"/>
                </a:lnTo>
                <a:lnTo>
                  <a:pt x="0" y="10286996"/>
                </a:lnTo>
                <a:lnTo>
                  <a:pt x="18287999" y="10286996"/>
                </a:lnTo>
                <a:lnTo>
                  <a:pt x="18287999" y="0"/>
                </a:lnTo>
                <a:close/>
              </a:path>
            </a:pathLst>
          </a:custGeom>
          <a:solidFill>
            <a:srgbClr val="0025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6491042" y="-12"/>
            <a:ext cx="1806404" cy="1803514"/>
          </a:xfrm>
          <a:custGeom>
            <a:avLst/>
            <a:gdLst/>
            <a:ahLst/>
            <a:cxnLst/>
            <a:rect l="l" t="t" r="r" b="b"/>
            <a:pathLst>
              <a:path w="1806404" h="1803514">
                <a:moveTo>
                  <a:pt x="1796957" y="15"/>
                </a:moveTo>
                <a:lnTo>
                  <a:pt x="16" y="15"/>
                </a:lnTo>
                <a:lnTo>
                  <a:pt x="1796957" y="1794082"/>
                </a:lnTo>
                <a:lnTo>
                  <a:pt x="1796957" y="15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219774" y="1081307"/>
            <a:ext cx="1279" cy="22181"/>
          </a:xfrm>
          <a:custGeom>
            <a:avLst/>
            <a:gdLst/>
            <a:ahLst/>
            <a:cxnLst/>
            <a:rect l="l" t="t" r="r" b="b"/>
            <a:pathLst>
              <a:path w="1279" h="22181">
                <a:moveTo>
                  <a:pt x="1153" y="10192"/>
                </a:moveTo>
                <a:lnTo>
                  <a:pt x="891" y="16725"/>
                </a:lnTo>
                <a:lnTo>
                  <a:pt x="730" y="20273"/>
                </a:lnTo>
                <a:lnTo>
                  <a:pt x="663" y="22181"/>
                </a:lnTo>
                <a:lnTo>
                  <a:pt x="213" y="1142"/>
                </a:lnTo>
                <a:lnTo>
                  <a:pt x="0" y="0"/>
                </a:lnTo>
                <a:lnTo>
                  <a:pt x="229" y="1200"/>
                </a:lnTo>
                <a:lnTo>
                  <a:pt x="263" y="1382"/>
                </a:lnTo>
                <a:lnTo>
                  <a:pt x="1279" y="6708"/>
                </a:lnTo>
                <a:lnTo>
                  <a:pt x="1153" y="10192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220003" y="1082508"/>
            <a:ext cx="52" cy="198"/>
          </a:xfrm>
          <a:custGeom>
            <a:avLst/>
            <a:gdLst/>
            <a:ahLst/>
            <a:cxnLst/>
            <a:rect l="l" t="t" r="r" b="b"/>
            <a:pathLst>
              <a:path w="52" h="198">
                <a:moveTo>
                  <a:pt x="34" y="181"/>
                </a:moveTo>
                <a:lnTo>
                  <a:pt x="0" y="0"/>
                </a:lnTo>
                <a:lnTo>
                  <a:pt x="52" y="193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200710" y="901759"/>
            <a:ext cx="67909" cy="328384"/>
          </a:xfrm>
          <a:custGeom>
            <a:avLst/>
            <a:gdLst/>
            <a:ahLst/>
            <a:cxnLst/>
            <a:rect l="l" t="t" r="r" b="b"/>
            <a:pathLst>
              <a:path w="67909" h="328384">
                <a:moveTo>
                  <a:pt x="24996" y="327268"/>
                </a:moveTo>
                <a:lnTo>
                  <a:pt x="37067" y="325074"/>
                </a:lnTo>
                <a:lnTo>
                  <a:pt x="48655" y="321867"/>
                </a:lnTo>
                <a:lnTo>
                  <a:pt x="59642" y="317712"/>
                </a:lnTo>
                <a:lnTo>
                  <a:pt x="63252" y="316078"/>
                </a:lnTo>
                <a:lnTo>
                  <a:pt x="65961" y="314738"/>
                </a:lnTo>
                <a:lnTo>
                  <a:pt x="67909" y="313043"/>
                </a:lnTo>
                <a:lnTo>
                  <a:pt x="67742" y="310076"/>
                </a:lnTo>
                <a:lnTo>
                  <a:pt x="65405" y="308162"/>
                </a:lnTo>
                <a:lnTo>
                  <a:pt x="65166" y="307911"/>
                </a:lnTo>
                <a:lnTo>
                  <a:pt x="57261" y="298987"/>
                </a:lnTo>
                <a:lnTo>
                  <a:pt x="49225" y="289543"/>
                </a:lnTo>
                <a:lnTo>
                  <a:pt x="50238" y="291121"/>
                </a:lnTo>
                <a:lnTo>
                  <a:pt x="46655" y="287840"/>
                </a:lnTo>
                <a:lnTo>
                  <a:pt x="37782" y="279622"/>
                </a:lnTo>
                <a:lnTo>
                  <a:pt x="37886" y="271623"/>
                </a:lnTo>
                <a:lnTo>
                  <a:pt x="39893" y="264113"/>
                </a:lnTo>
                <a:lnTo>
                  <a:pt x="39709" y="264202"/>
                </a:lnTo>
                <a:lnTo>
                  <a:pt x="40724" y="257523"/>
                </a:lnTo>
                <a:lnTo>
                  <a:pt x="38945" y="254431"/>
                </a:lnTo>
                <a:lnTo>
                  <a:pt x="36436" y="248904"/>
                </a:lnTo>
                <a:lnTo>
                  <a:pt x="34815" y="246130"/>
                </a:lnTo>
                <a:lnTo>
                  <a:pt x="34284" y="245463"/>
                </a:lnTo>
                <a:lnTo>
                  <a:pt x="32649" y="241927"/>
                </a:lnTo>
                <a:lnTo>
                  <a:pt x="25924" y="227017"/>
                </a:lnTo>
                <a:lnTo>
                  <a:pt x="22230" y="216650"/>
                </a:lnTo>
                <a:lnTo>
                  <a:pt x="20359" y="209341"/>
                </a:lnTo>
                <a:lnTo>
                  <a:pt x="20102" y="207014"/>
                </a:lnTo>
                <a:lnTo>
                  <a:pt x="19999" y="205802"/>
                </a:lnTo>
                <a:lnTo>
                  <a:pt x="19727" y="201729"/>
                </a:lnTo>
                <a:lnTo>
                  <a:pt x="19277" y="180690"/>
                </a:lnTo>
                <a:lnTo>
                  <a:pt x="19064" y="179547"/>
                </a:lnTo>
                <a:lnTo>
                  <a:pt x="18405" y="177462"/>
                </a:lnTo>
                <a:lnTo>
                  <a:pt x="17770" y="175650"/>
                </a:lnTo>
                <a:lnTo>
                  <a:pt x="18156" y="173881"/>
                </a:lnTo>
                <a:lnTo>
                  <a:pt x="18427" y="172639"/>
                </a:lnTo>
                <a:lnTo>
                  <a:pt x="19140" y="170264"/>
                </a:lnTo>
                <a:lnTo>
                  <a:pt x="20233" y="169490"/>
                </a:lnTo>
                <a:lnTo>
                  <a:pt x="21662" y="166155"/>
                </a:lnTo>
                <a:lnTo>
                  <a:pt x="21757" y="162975"/>
                </a:lnTo>
                <a:lnTo>
                  <a:pt x="20827" y="159508"/>
                </a:lnTo>
                <a:lnTo>
                  <a:pt x="21760" y="150368"/>
                </a:lnTo>
                <a:lnTo>
                  <a:pt x="21438" y="139552"/>
                </a:lnTo>
                <a:lnTo>
                  <a:pt x="19919" y="136363"/>
                </a:lnTo>
                <a:lnTo>
                  <a:pt x="18042" y="133018"/>
                </a:lnTo>
                <a:lnTo>
                  <a:pt x="18343" y="133005"/>
                </a:lnTo>
                <a:lnTo>
                  <a:pt x="18832" y="129621"/>
                </a:lnTo>
                <a:lnTo>
                  <a:pt x="19276" y="129275"/>
                </a:lnTo>
                <a:lnTo>
                  <a:pt x="19569" y="129067"/>
                </a:lnTo>
                <a:lnTo>
                  <a:pt x="19891" y="128531"/>
                </a:lnTo>
                <a:lnTo>
                  <a:pt x="22718" y="124626"/>
                </a:lnTo>
                <a:lnTo>
                  <a:pt x="25126" y="121235"/>
                </a:lnTo>
                <a:lnTo>
                  <a:pt x="27170" y="105670"/>
                </a:lnTo>
                <a:lnTo>
                  <a:pt x="18172" y="104081"/>
                </a:lnTo>
                <a:lnTo>
                  <a:pt x="17955" y="104307"/>
                </a:lnTo>
                <a:lnTo>
                  <a:pt x="18746" y="101609"/>
                </a:lnTo>
                <a:lnTo>
                  <a:pt x="22329" y="92527"/>
                </a:lnTo>
                <a:lnTo>
                  <a:pt x="22685" y="91669"/>
                </a:lnTo>
                <a:lnTo>
                  <a:pt x="31738" y="79171"/>
                </a:lnTo>
                <a:lnTo>
                  <a:pt x="42304" y="72199"/>
                </a:lnTo>
                <a:lnTo>
                  <a:pt x="33924" y="71535"/>
                </a:lnTo>
                <a:lnTo>
                  <a:pt x="33703" y="71562"/>
                </a:lnTo>
                <a:lnTo>
                  <a:pt x="33867" y="71493"/>
                </a:lnTo>
                <a:lnTo>
                  <a:pt x="36035" y="46774"/>
                </a:lnTo>
                <a:lnTo>
                  <a:pt x="26071" y="49610"/>
                </a:lnTo>
                <a:lnTo>
                  <a:pt x="22094" y="51800"/>
                </a:lnTo>
                <a:lnTo>
                  <a:pt x="18094" y="54355"/>
                </a:lnTo>
                <a:lnTo>
                  <a:pt x="16323" y="55888"/>
                </a:lnTo>
                <a:lnTo>
                  <a:pt x="12813" y="56730"/>
                </a:lnTo>
                <a:lnTo>
                  <a:pt x="11377" y="56130"/>
                </a:lnTo>
                <a:lnTo>
                  <a:pt x="10331" y="55694"/>
                </a:lnTo>
                <a:lnTo>
                  <a:pt x="9854" y="48650"/>
                </a:lnTo>
                <a:lnTo>
                  <a:pt x="11268" y="45549"/>
                </a:lnTo>
                <a:lnTo>
                  <a:pt x="13867" y="39847"/>
                </a:lnTo>
                <a:lnTo>
                  <a:pt x="22516" y="38963"/>
                </a:lnTo>
                <a:lnTo>
                  <a:pt x="24139" y="28867"/>
                </a:lnTo>
                <a:lnTo>
                  <a:pt x="25470" y="20860"/>
                </a:lnTo>
                <a:lnTo>
                  <a:pt x="20991" y="15119"/>
                </a:lnTo>
                <a:lnTo>
                  <a:pt x="15170" y="9696"/>
                </a:lnTo>
                <a:lnTo>
                  <a:pt x="13221" y="7738"/>
                </a:lnTo>
                <a:lnTo>
                  <a:pt x="13034" y="7555"/>
                </a:lnTo>
                <a:lnTo>
                  <a:pt x="12043" y="6588"/>
                </a:lnTo>
                <a:lnTo>
                  <a:pt x="11350" y="5358"/>
                </a:lnTo>
                <a:lnTo>
                  <a:pt x="10576" y="4222"/>
                </a:lnTo>
                <a:lnTo>
                  <a:pt x="7698" y="1"/>
                </a:lnTo>
                <a:lnTo>
                  <a:pt x="5201" y="1001"/>
                </a:lnTo>
                <a:lnTo>
                  <a:pt x="4724" y="1045"/>
                </a:lnTo>
                <a:lnTo>
                  <a:pt x="0" y="1473"/>
                </a:lnTo>
                <a:lnTo>
                  <a:pt x="4724" y="1045"/>
                </a:lnTo>
                <a:lnTo>
                  <a:pt x="12563" y="328384"/>
                </a:lnTo>
                <a:lnTo>
                  <a:pt x="24996" y="327268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97098" y="958062"/>
            <a:ext cx="2224" cy="25420"/>
          </a:xfrm>
          <a:custGeom>
            <a:avLst/>
            <a:gdLst/>
            <a:ahLst/>
            <a:cxnLst/>
            <a:rect l="l" t="t" r="r" b="b"/>
            <a:pathLst>
              <a:path w="2224" h="25420">
                <a:moveTo>
                  <a:pt x="2224" y="853"/>
                </a:moveTo>
                <a:lnTo>
                  <a:pt x="2108" y="25420"/>
                </a:lnTo>
                <a:lnTo>
                  <a:pt x="0" y="0"/>
                </a:lnTo>
                <a:lnTo>
                  <a:pt x="2224" y="853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234577" y="948534"/>
            <a:ext cx="49405" cy="38681"/>
          </a:xfrm>
          <a:custGeom>
            <a:avLst/>
            <a:gdLst/>
            <a:ahLst/>
            <a:cxnLst/>
            <a:rect l="l" t="t" r="r" b="b"/>
            <a:pathLst>
              <a:path w="49405" h="38681">
                <a:moveTo>
                  <a:pt x="24699" y="23775"/>
                </a:moveTo>
                <a:lnTo>
                  <a:pt x="19579" y="23181"/>
                </a:lnTo>
                <a:lnTo>
                  <a:pt x="19396" y="23256"/>
                </a:lnTo>
                <a:lnTo>
                  <a:pt x="16912" y="23427"/>
                </a:lnTo>
                <a:lnTo>
                  <a:pt x="8436" y="25425"/>
                </a:lnTo>
                <a:lnTo>
                  <a:pt x="56" y="24761"/>
                </a:lnTo>
                <a:lnTo>
                  <a:pt x="2167" y="0"/>
                </a:lnTo>
                <a:lnTo>
                  <a:pt x="18358" y="1991"/>
                </a:lnTo>
                <a:lnTo>
                  <a:pt x="23001" y="3607"/>
                </a:lnTo>
                <a:lnTo>
                  <a:pt x="27225" y="5282"/>
                </a:lnTo>
                <a:lnTo>
                  <a:pt x="36711" y="10917"/>
                </a:lnTo>
                <a:lnTo>
                  <a:pt x="44756" y="15808"/>
                </a:lnTo>
                <a:lnTo>
                  <a:pt x="39899" y="30885"/>
                </a:lnTo>
                <a:lnTo>
                  <a:pt x="49405" y="38681"/>
                </a:lnTo>
                <a:lnTo>
                  <a:pt x="39458" y="30595"/>
                </a:lnTo>
                <a:lnTo>
                  <a:pt x="39292" y="30460"/>
                </a:lnTo>
                <a:lnTo>
                  <a:pt x="37053" y="28877"/>
                </a:lnTo>
                <a:lnTo>
                  <a:pt x="32071" y="26110"/>
                </a:lnTo>
                <a:lnTo>
                  <a:pt x="30330" y="25168"/>
                </a:lnTo>
                <a:lnTo>
                  <a:pt x="24781" y="23821"/>
                </a:lnTo>
                <a:lnTo>
                  <a:pt x="24687" y="23633"/>
                </a:lnTo>
                <a:lnTo>
                  <a:pt x="24699" y="23775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271623" y="977412"/>
            <a:ext cx="2413" cy="1717"/>
          </a:xfrm>
          <a:custGeom>
            <a:avLst/>
            <a:gdLst/>
            <a:ahLst/>
            <a:cxnLst/>
            <a:rect l="l" t="t" r="r" b="b"/>
            <a:pathLst>
              <a:path w="2413" h="1717">
                <a:moveTo>
                  <a:pt x="2413" y="1717"/>
                </a:moveTo>
                <a:lnTo>
                  <a:pt x="0" y="128"/>
                </a:lnTo>
                <a:lnTo>
                  <a:pt x="8" y="0"/>
                </a:lnTo>
                <a:lnTo>
                  <a:pt x="2247" y="1582"/>
                </a:lnTo>
                <a:lnTo>
                  <a:pt x="2413" y="1717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234377" y="964342"/>
            <a:ext cx="123852" cy="193258"/>
          </a:xfrm>
          <a:custGeom>
            <a:avLst/>
            <a:gdLst/>
            <a:ahLst/>
            <a:cxnLst/>
            <a:rect l="l" t="t" r="r" b="b"/>
            <a:pathLst>
              <a:path w="123852" h="193258">
                <a:moveTo>
                  <a:pt x="58209" y="28015"/>
                </a:moveTo>
                <a:lnTo>
                  <a:pt x="56544" y="30941"/>
                </a:lnTo>
                <a:lnTo>
                  <a:pt x="54226" y="37215"/>
                </a:lnTo>
                <a:lnTo>
                  <a:pt x="49763" y="50550"/>
                </a:lnTo>
                <a:lnTo>
                  <a:pt x="41661" y="74660"/>
                </a:lnTo>
                <a:lnTo>
                  <a:pt x="37644" y="85674"/>
                </a:lnTo>
                <a:lnTo>
                  <a:pt x="32170" y="99473"/>
                </a:lnTo>
                <a:lnTo>
                  <a:pt x="26371" y="113297"/>
                </a:lnTo>
                <a:lnTo>
                  <a:pt x="21164" y="125016"/>
                </a:lnTo>
                <a:lnTo>
                  <a:pt x="17467" y="132502"/>
                </a:lnTo>
                <a:lnTo>
                  <a:pt x="14591" y="137885"/>
                </a:lnTo>
                <a:lnTo>
                  <a:pt x="14830" y="138544"/>
                </a:lnTo>
                <a:lnTo>
                  <a:pt x="13900" y="140956"/>
                </a:lnTo>
                <a:lnTo>
                  <a:pt x="13585" y="141218"/>
                </a:lnTo>
                <a:lnTo>
                  <a:pt x="13151" y="141638"/>
                </a:lnTo>
                <a:lnTo>
                  <a:pt x="18968" y="141917"/>
                </a:lnTo>
                <a:lnTo>
                  <a:pt x="30577" y="141722"/>
                </a:lnTo>
                <a:lnTo>
                  <a:pt x="44304" y="141452"/>
                </a:lnTo>
                <a:lnTo>
                  <a:pt x="45174" y="141448"/>
                </a:lnTo>
                <a:lnTo>
                  <a:pt x="56179" y="141773"/>
                </a:lnTo>
                <a:lnTo>
                  <a:pt x="69321" y="142222"/>
                </a:lnTo>
                <a:lnTo>
                  <a:pt x="83505" y="142016"/>
                </a:lnTo>
                <a:lnTo>
                  <a:pt x="89713" y="141766"/>
                </a:lnTo>
                <a:lnTo>
                  <a:pt x="106408" y="141322"/>
                </a:lnTo>
                <a:lnTo>
                  <a:pt x="112372" y="141272"/>
                </a:lnTo>
                <a:lnTo>
                  <a:pt x="111832" y="139513"/>
                </a:lnTo>
                <a:lnTo>
                  <a:pt x="108447" y="131800"/>
                </a:lnTo>
                <a:lnTo>
                  <a:pt x="108946" y="115495"/>
                </a:lnTo>
                <a:lnTo>
                  <a:pt x="115081" y="128427"/>
                </a:lnTo>
                <a:lnTo>
                  <a:pt x="119905" y="138143"/>
                </a:lnTo>
                <a:lnTo>
                  <a:pt x="122927" y="143544"/>
                </a:lnTo>
                <a:lnTo>
                  <a:pt x="123763" y="144575"/>
                </a:lnTo>
                <a:lnTo>
                  <a:pt x="123852" y="145555"/>
                </a:lnTo>
                <a:lnTo>
                  <a:pt x="123777" y="146203"/>
                </a:lnTo>
                <a:lnTo>
                  <a:pt x="123451" y="148982"/>
                </a:lnTo>
                <a:lnTo>
                  <a:pt x="118419" y="151910"/>
                </a:lnTo>
                <a:lnTo>
                  <a:pt x="116566" y="152166"/>
                </a:lnTo>
                <a:lnTo>
                  <a:pt x="114338" y="158752"/>
                </a:lnTo>
                <a:lnTo>
                  <a:pt x="107976" y="170305"/>
                </a:lnTo>
                <a:lnTo>
                  <a:pt x="99427" y="179956"/>
                </a:lnTo>
                <a:lnTo>
                  <a:pt x="89267" y="187458"/>
                </a:lnTo>
                <a:lnTo>
                  <a:pt x="83927" y="189907"/>
                </a:lnTo>
                <a:lnTo>
                  <a:pt x="72272" y="192684"/>
                </a:lnTo>
                <a:lnTo>
                  <a:pt x="58824" y="193258"/>
                </a:lnTo>
                <a:lnTo>
                  <a:pt x="45426" y="191009"/>
                </a:lnTo>
                <a:lnTo>
                  <a:pt x="31594" y="184713"/>
                </a:lnTo>
                <a:lnTo>
                  <a:pt x="21226" y="176774"/>
                </a:lnTo>
                <a:lnTo>
                  <a:pt x="12634" y="166748"/>
                </a:lnTo>
                <a:lnTo>
                  <a:pt x="6699" y="152767"/>
                </a:lnTo>
                <a:lnTo>
                  <a:pt x="2510" y="152759"/>
                </a:lnTo>
                <a:lnTo>
                  <a:pt x="700" y="148047"/>
                </a:lnTo>
                <a:lnTo>
                  <a:pt x="206" y="147213"/>
                </a:lnTo>
                <a:lnTo>
                  <a:pt x="0" y="144633"/>
                </a:lnTo>
                <a:lnTo>
                  <a:pt x="991" y="142846"/>
                </a:lnTo>
                <a:lnTo>
                  <a:pt x="3732" y="141982"/>
                </a:lnTo>
                <a:lnTo>
                  <a:pt x="6800" y="135510"/>
                </a:lnTo>
                <a:lnTo>
                  <a:pt x="9567" y="130382"/>
                </a:lnTo>
                <a:lnTo>
                  <a:pt x="12145" y="125906"/>
                </a:lnTo>
                <a:lnTo>
                  <a:pt x="15401" y="119700"/>
                </a:lnTo>
                <a:lnTo>
                  <a:pt x="13302" y="141454"/>
                </a:lnTo>
                <a:lnTo>
                  <a:pt x="13625" y="141180"/>
                </a:lnTo>
                <a:lnTo>
                  <a:pt x="15401" y="119700"/>
                </a:lnTo>
                <a:lnTo>
                  <a:pt x="20204" y="109382"/>
                </a:lnTo>
                <a:lnTo>
                  <a:pt x="27421" y="92570"/>
                </a:lnTo>
                <a:lnTo>
                  <a:pt x="36060" y="71064"/>
                </a:lnTo>
                <a:lnTo>
                  <a:pt x="41560" y="55727"/>
                </a:lnTo>
                <a:lnTo>
                  <a:pt x="44927" y="45058"/>
                </a:lnTo>
                <a:lnTo>
                  <a:pt x="47230" y="37404"/>
                </a:lnTo>
                <a:lnTo>
                  <a:pt x="49541" y="31110"/>
                </a:lnTo>
                <a:lnTo>
                  <a:pt x="52929" y="24521"/>
                </a:lnTo>
                <a:lnTo>
                  <a:pt x="51705" y="23922"/>
                </a:lnTo>
                <a:lnTo>
                  <a:pt x="50526" y="23232"/>
                </a:lnTo>
                <a:lnTo>
                  <a:pt x="49401" y="22456"/>
                </a:lnTo>
                <a:lnTo>
                  <a:pt x="49605" y="22873"/>
                </a:lnTo>
                <a:lnTo>
                  <a:pt x="40099" y="15077"/>
                </a:lnTo>
                <a:lnTo>
                  <a:pt x="44956" y="0"/>
                </a:lnTo>
                <a:lnTo>
                  <a:pt x="51076" y="3888"/>
                </a:lnTo>
                <a:lnTo>
                  <a:pt x="57786" y="6742"/>
                </a:lnTo>
                <a:lnTo>
                  <a:pt x="62028" y="8540"/>
                </a:lnTo>
                <a:lnTo>
                  <a:pt x="62659" y="27360"/>
                </a:lnTo>
                <a:lnTo>
                  <a:pt x="60909" y="27122"/>
                </a:lnTo>
                <a:lnTo>
                  <a:pt x="59199" y="26731"/>
                </a:lnTo>
                <a:lnTo>
                  <a:pt x="58209" y="28015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296406" y="952426"/>
            <a:ext cx="46917" cy="143716"/>
          </a:xfrm>
          <a:custGeom>
            <a:avLst/>
            <a:gdLst/>
            <a:ahLst/>
            <a:cxnLst/>
            <a:rect l="l" t="t" r="r" b="b"/>
            <a:pathLst>
              <a:path w="46917" h="143716">
                <a:moveTo>
                  <a:pt x="8508" y="39063"/>
                </a:moveTo>
                <a:lnTo>
                  <a:pt x="10080" y="43831"/>
                </a:lnTo>
                <a:lnTo>
                  <a:pt x="13766" y="52979"/>
                </a:lnTo>
                <a:lnTo>
                  <a:pt x="19089" y="65505"/>
                </a:lnTo>
                <a:lnTo>
                  <a:pt x="25556" y="80311"/>
                </a:lnTo>
                <a:lnTo>
                  <a:pt x="32678" y="96296"/>
                </a:lnTo>
                <a:lnTo>
                  <a:pt x="39962" y="112363"/>
                </a:lnTo>
                <a:lnTo>
                  <a:pt x="46917" y="127412"/>
                </a:lnTo>
                <a:lnTo>
                  <a:pt x="46418" y="143716"/>
                </a:lnTo>
                <a:lnTo>
                  <a:pt x="41204" y="134256"/>
                </a:lnTo>
                <a:lnTo>
                  <a:pt x="32797" y="116718"/>
                </a:lnTo>
                <a:lnTo>
                  <a:pt x="28504" y="106909"/>
                </a:lnTo>
                <a:lnTo>
                  <a:pt x="21708" y="91518"/>
                </a:lnTo>
                <a:lnTo>
                  <a:pt x="16157" y="78852"/>
                </a:lnTo>
                <a:lnTo>
                  <a:pt x="11650" y="68107"/>
                </a:lnTo>
                <a:lnTo>
                  <a:pt x="7988" y="58480"/>
                </a:lnTo>
                <a:lnTo>
                  <a:pt x="4969" y="49167"/>
                </a:lnTo>
                <a:lnTo>
                  <a:pt x="2394" y="39366"/>
                </a:lnTo>
                <a:lnTo>
                  <a:pt x="630" y="39277"/>
                </a:lnTo>
                <a:lnTo>
                  <a:pt x="0" y="20457"/>
                </a:lnTo>
                <a:lnTo>
                  <a:pt x="11468" y="24542"/>
                </a:lnTo>
                <a:lnTo>
                  <a:pt x="14771" y="21302"/>
                </a:lnTo>
                <a:lnTo>
                  <a:pt x="18177" y="17960"/>
                </a:lnTo>
                <a:lnTo>
                  <a:pt x="20457" y="16673"/>
                </a:lnTo>
                <a:lnTo>
                  <a:pt x="20440" y="12155"/>
                </a:lnTo>
                <a:lnTo>
                  <a:pt x="17751" y="11951"/>
                </a:lnTo>
                <a:lnTo>
                  <a:pt x="16081" y="7205"/>
                </a:lnTo>
                <a:lnTo>
                  <a:pt x="18733" y="4324"/>
                </a:lnTo>
                <a:lnTo>
                  <a:pt x="22712" y="0"/>
                </a:lnTo>
                <a:lnTo>
                  <a:pt x="32046" y="3069"/>
                </a:lnTo>
                <a:lnTo>
                  <a:pt x="32003" y="12821"/>
                </a:lnTo>
                <a:lnTo>
                  <a:pt x="29926" y="22773"/>
                </a:lnTo>
                <a:lnTo>
                  <a:pt x="21786" y="33385"/>
                </a:lnTo>
                <a:lnTo>
                  <a:pt x="8508" y="39063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247680" y="1084043"/>
            <a:ext cx="2099" cy="21753"/>
          </a:xfrm>
          <a:custGeom>
            <a:avLst/>
            <a:gdLst/>
            <a:ahLst/>
            <a:cxnLst/>
            <a:rect l="l" t="t" r="r" b="b"/>
            <a:pathLst>
              <a:path w="2099" h="21753">
                <a:moveTo>
                  <a:pt x="0" y="21753"/>
                </a:moveTo>
                <a:lnTo>
                  <a:pt x="2099" y="0"/>
                </a:lnTo>
                <a:lnTo>
                  <a:pt x="322" y="21479"/>
                </a:lnTo>
                <a:lnTo>
                  <a:pt x="0" y="21753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205434" y="901759"/>
            <a:ext cx="2971" cy="1045"/>
          </a:xfrm>
          <a:custGeom>
            <a:avLst/>
            <a:gdLst/>
            <a:ahLst/>
            <a:cxnLst/>
            <a:rect l="l" t="t" r="r" b="b"/>
            <a:pathLst>
              <a:path w="2971" h="1045">
                <a:moveTo>
                  <a:pt x="476" y="1001"/>
                </a:moveTo>
                <a:lnTo>
                  <a:pt x="2967" y="1"/>
                </a:lnTo>
                <a:lnTo>
                  <a:pt x="0" y="1045"/>
                </a:lnTo>
                <a:lnTo>
                  <a:pt x="476" y="1001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242992" y="1125180"/>
            <a:ext cx="2395" cy="3629"/>
          </a:xfrm>
          <a:custGeom>
            <a:avLst/>
            <a:gdLst/>
            <a:ahLst/>
            <a:cxnLst/>
            <a:rect l="l" t="t" r="r" b="b"/>
            <a:pathLst>
              <a:path w="2395" h="3629">
                <a:moveTo>
                  <a:pt x="2395" y="3629"/>
                </a:moveTo>
                <a:lnTo>
                  <a:pt x="0" y="0"/>
                </a:lnTo>
                <a:lnTo>
                  <a:pt x="2309" y="3395"/>
                </a:lnTo>
                <a:lnTo>
                  <a:pt x="2395" y="3629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187576" y="1005853"/>
            <a:ext cx="5899" cy="18539"/>
          </a:xfrm>
          <a:custGeom>
            <a:avLst/>
            <a:gdLst/>
            <a:ahLst/>
            <a:cxnLst/>
            <a:rect l="l" t="t" r="r" b="b"/>
            <a:pathLst>
              <a:path w="5899" h="18539">
                <a:moveTo>
                  <a:pt x="0" y="18169"/>
                </a:moveTo>
                <a:lnTo>
                  <a:pt x="5899" y="0"/>
                </a:lnTo>
                <a:lnTo>
                  <a:pt x="129" y="18539"/>
                </a:lnTo>
                <a:lnTo>
                  <a:pt x="0" y="18169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150353" y="964447"/>
            <a:ext cx="6942" cy="8277"/>
          </a:xfrm>
          <a:custGeom>
            <a:avLst/>
            <a:gdLst/>
            <a:ahLst/>
            <a:cxnLst/>
            <a:rect l="l" t="t" r="r" b="b"/>
            <a:pathLst>
              <a:path w="6942" h="8277">
                <a:moveTo>
                  <a:pt x="6942" y="7475"/>
                </a:moveTo>
                <a:lnTo>
                  <a:pt x="0" y="8277"/>
                </a:lnTo>
                <a:lnTo>
                  <a:pt x="1646" y="503"/>
                </a:lnTo>
                <a:lnTo>
                  <a:pt x="1924" y="303"/>
                </a:lnTo>
                <a:lnTo>
                  <a:pt x="2087" y="0"/>
                </a:lnTo>
                <a:lnTo>
                  <a:pt x="6942" y="7475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061297" y="1093969"/>
            <a:ext cx="602" cy="22552"/>
          </a:xfrm>
          <a:custGeom>
            <a:avLst/>
            <a:gdLst/>
            <a:ahLst/>
            <a:cxnLst/>
            <a:rect l="l" t="t" r="r" b="b"/>
            <a:pathLst>
              <a:path w="602" h="22552">
                <a:moveTo>
                  <a:pt x="0" y="22552"/>
                </a:moveTo>
                <a:lnTo>
                  <a:pt x="602" y="0"/>
                </a:lnTo>
                <a:lnTo>
                  <a:pt x="7" y="22552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078571" y="996303"/>
            <a:ext cx="99240" cy="161253"/>
          </a:xfrm>
          <a:custGeom>
            <a:avLst/>
            <a:gdLst/>
            <a:ahLst/>
            <a:cxnLst/>
            <a:rect l="l" t="t" r="r" b="b"/>
            <a:pathLst>
              <a:path w="99240" h="161253">
                <a:moveTo>
                  <a:pt x="33115" y="161253"/>
                </a:moveTo>
                <a:lnTo>
                  <a:pt x="19448" y="159118"/>
                </a:lnTo>
                <a:lnTo>
                  <a:pt x="6380" y="153407"/>
                </a:lnTo>
                <a:lnTo>
                  <a:pt x="4528" y="152096"/>
                </a:lnTo>
                <a:lnTo>
                  <a:pt x="0" y="109601"/>
                </a:lnTo>
                <a:lnTo>
                  <a:pt x="14528" y="109965"/>
                </a:lnTo>
                <a:lnTo>
                  <a:pt x="25268" y="110125"/>
                </a:lnTo>
                <a:lnTo>
                  <a:pt x="33011" y="110131"/>
                </a:lnTo>
                <a:lnTo>
                  <a:pt x="38549" y="110029"/>
                </a:lnTo>
                <a:lnTo>
                  <a:pt x="42675" y="109865"/>
                </a:lnTo>
                <a:lnTo>
                  <a:pt x="46181" y="109689"/>
                </a:lnTo>
                <a:lnTo>
                  <a:pt x="49859" y="109546"/>
                </a:lnTo>
                <a:lnTo>
                  <a:pt x="54502" y="109485"/>
                </a:lnTo>
                <a:lnTo>
                  <a:pt x="60902" y="109552"/>
                </a:lnTo>
                <a:lnTo>
                  <a:pt x="69851" y="109795"/>
                </a:lnTo>
                <a:lnTo>
                  <a:pt x="81186" y="110170"/>
                </a:lnTo>
                <a:lnTo>
                  <a:pt x="81365" y="110026"/>
                </a:lnTo>
                <a:lnTo>
                  <a:pt x="86116" y="109696"/>
                </a:lnTo>
                <a:lnTo>
                  <a:pt x="85879" y="109330"/>
                </a:lnTo>
                <a:lnTo>
                  <a:pt x="83108" y="103931"/>
                </a:lnTo>
                <a:lnTo>
                  <a:pt x="78455" y="93955"/>
                </a:lnTo>
                <a:lnTo>
                  <a:pt x="72661" y="80855"/>
                </a:lnTo>
                <a:lnTo>
                  <a:pt x="66466" y="66085"/>
                </a:lnTo>
                <a:lnTo>
                  <a:pt x="60610" y="51100"/>
                </a:lnTo>
                <a:lnTo>
                  <a:pt x="55833" y="37352"/>
                </a:lnTo>
                <a:lnTo>
                  <a:pt x="54444" y="33083"/>
                </a:lnTo>
                <a:lnTo>
                  <a:pt x="49822" y="19273"/>
                </a:lnTo>
                <a:lnTo>
                  <a:pt x="49983" y="0"/>
                </a:lnTo>
                <a:lnTo>
                  <a:pt x="51791" y="4943"/>
                </a:lnTo>
                <a:lnTo>
                  <a:pt x="53572" y="10778"/>
                </a:lnTo>
                <a:lnTo>
                  <a:pt x="56323" y="19438"/>
                </a:lnTo>
                <a:lnTo>
                  <a:pt x="61039" y="32854"/>
                </a:lnTo>
                <a:lnTo>
                  <a:pt x="68714" y="52960"/>
                </a:lnTo>
                <a:lnTo>
                  <a:pt x="73421" y="64634"/>
                </a:lnTo>
                <a:lnTo>
                  <a:pt x="79972" y="79792"/>
                </a:lnTo>
                <a:lnTo>
                  <a:pt x="84697" y="89481"/>
                </a:lnTo>
                <a:lnTo>
                  <a:pt x="88353" y="96129"/>
                </a:lnTo>
                <a:lnTo>
                  <a:pt x="91698" y="102164"/>
                </a:lnTo>
                <a:lnTo>
                  <a:pt x="95489" y="110014"/>
                </a:lnTo>
                <a:lnTo>
                  <a:pt x="98232" y="110864"/>
                </a:lnTo>
                <a:lnTo>
                  <a:pt x="99240" y="112680"/>
                </a:lnTo>
                <a:lnTo>
                  <a:pt x="99030" y="115408"/>
                </a:lnTo>
                <a:lnTo>
                  <a:pt x="98459" y="116211"/>
                </a:lnTo>
                <a:lnTo>
                  <a:pt x="96598" y="120845"/>
                </a:lnTo>
                <a:lnTo>
                  <a:pt x="92554" y="120820"/>
                </a:lnTo>
                <a:lnTo>
                  <a:pt x="91538" y="123549"/>
                </a:lnTo>
                <a:lnTo>
                  <a:pt x="90693" y="126041"/>
                </a:lnTo>
                <a:lnTo>
                  <a:pt x="88783" y="130658"/>
                </a:lnTo>
                <a:lnTo>
                  <a:pt x="80975" y="141716"/>
                </a:lnTo>
                <a:lnTo>
                  <a:pt x="70403" y="150702"/>
                </a:lnTo>
                <a:lnTo>
                  <a:pt x="58620" y="157162"/>
                </a:lnTo>
                <a:lnTo>
                  <a:pt x="47178" y="160639"/>
                </a:lnTo>
                <a:lnTo>
                  <a:pt x="44531" y="161011"/>
                </a:lnTo>
                <a:lnTo>
                  <a:pt x="33115" y="161253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053572" y="948739"/>
            <a:ext cx="132042" cy="199661"/>
          </a:xfrm>
          <a:custGeom>
            <a:avLst/>
            <a:gdLst/>
            <a:ahLst/>
            <a:cxnLst/>
            <a:rect l="l" t="t" r="r" b="b"/>
            <a:pathLst>
              <a:path w="132042" h="199661">
                <a:moveTo>
                  <a:pt x="46753" y="11812"/>
                </a:moveTo>
                <a:lnTo>
                  <a:pt x="43500" y="14959"/>
                </a:lnTo>
                <a:lnTo>
                  <a:pt x="43355" y="15099"/>
                </a:lnTo>
                <a:lnTo>
                  <a:pt x="41787" y="15922"/>
                </a:lnTo>
                <a:lnTo>
                  <a:pt x="41419" y="19373"/>
                </a:lnTo>
                <a:lnTo>
                  <a:pt x="45564" y="25082"/>
                </a:lnTo>
                <a:lnTo>
                  <a:pt x="50456" y="26170"/>
                </a:lnTo>
                <a:lnTo>
                  <a:pt x="53228" y="26787"/>
                </a:lnTo>
                <a:lnTo>
                  <a:pt x="56127" y="25683"/>
                </a:lnTo>
                <a:lnTo>
                  <a:pt x="58793" y="24999"/>
                </a:lnTo>
                <a:lnTo>
                  <a:pt x="67948" y="22652"/>
                </a:lnTo>
                <a:lnTo>
                  <a:pt x="74807" y="18074"/>
                </a:lnTo>
                <a:lnTo>
                  <a:pt x="81667" y="14335"/>
                </a:lnTo>
                <a:lnTo>
                  <a:pt x="81703" y="14181"/>
                </a:lnTo>
                <a:lnTo>
                  <a:pt x="83468" y="13016"/>
                </a:lnTo>
                <a:lnTo>
                  <a:pt x="85045" y="12108"/>
                </a:lnTo>
                <a:lnTo>
                  <a:pt x="100125" y="4310"/>
                </a:lnTo>
                <a:lnTo>
                  <a:pt x="114251" y="14"/>
                </a:lnTo>
                <a:lnTo>
                  <a:pt x="124508" y="0"/>
                </a:lnTo>
                <a:lnTo>
                  <a:pt x="132042" y="2635"/>
                </a:lnTo>
                <a:lnTo>
                  <a:pt x="127932" y="27812"/>
                </a:lnTo>
                <a:lnTo>
                  <a:pt x="125768" y="31831"/>
                </a:lnTo>
                <a:lnTo>
                  <a:pt x="113922" y="24587"/>
                </a:lnTo>
                <a:lnTo>
                  <a:pt x="103724" y="23183"/>
                </a:lnTo>
                <a:lnTo>
                  <a:pt x="98869" y="15708"/>
                </a:lnTo>
                <a:lnTo>
                  <a:pt x="98862" y="15500"/>
                </a:lnTo>
                <a:lnTo>
                  <a:pt x="98760" y="15748"/>
                </a:lnTo>
                <a:lnTo>
                  <a:pt x="98613" y="15984"/>
                </a:lnTo>
                <a:lnTo>
                  <a:pt x="98427" y="16211"/>
                </a:lnTo>
                <a:lnTo>
                  <a:pt x="96781" y="23985"/>
                </a:lnTo>
                <a:lnTo>
                  <a:pt x="95581" y="24618"/>
                </a:lnTo>
                <a:lnTo>
                  <a:pt x="94976" y="24819"/>
                </a:lnTo>
                <a:lnTo>
                  <a:pt x="90451" y="26579"/>
                </a:lnTo>
                <a:lnTo>
                  <a:pt x="90470" y="26736"/>
                </a:lnTo>
                <a:lnTo>
                  <a:pt x="81917" y="31544"/>
                </a:lnTo>
                <a:lnTo>
                  <a:pt x="76511" y="37636"/>
                </a:lnTo>
                <a:lnTo>
                  <a:pt x="73348" y="39362"/>
                </a:lnTo>
                <a:lnTo>
                  <a:pt x="73373" y="39076"/>
                </a:lnTo>
                <a:lnTo>
                  <a:pt x="72778" y="39398"/>
                </a:lnTo>
                <a:lnTo>
                  <a:pt x="72099" y="39783"/>
                </a:lnTo>
                <a:lnTo>
                  <a:pt x="71420" y="40167"/>
                </a:lnTo>
                <a:lnTo>
                  <a:pt x="72154" y="41580"/>
                </a:lnTo>
                <a:lnTo>
                  <a:pt x="74982" y="47564"/>
                </a:lnTo>
                <a:lnTo>
                  <a:pt x="74821" y="66837"/>
                </a:lnTo>
                <a:lnTo>
                  <a:pt x="69314" y="51585"/>
                </a:lnTo>
                <a:lnTo>
                  <a:pt x="65110" y="42509"/>
                </a:lnTo>
                <a:lnTo>
                  <a:pt x="63031" y="42966"/>
                </a:lnTo>
                <a:lnTo>
                  <a:pt x="61452" y="43048"/>
                </a:lnTo>
                <a:lnTo>
                  <a:pt x="59808" y="43084"/>
                </a:lnTo>
                <a:lnTo>
                  <a:pt x="57435" y="52152"/>
                </a:lnTo>
                <a:lnTo>
                  <a:pt x="53560" y="64018"/>
                </a:lnTo>
                <a:lnTo>
                  <a:pt x="49080" y="75498"/>
                </a:lnTo>
                <a:lnTo>
                  <a:pt x="44082" y="87064"/>
                </a:lnTo>
                <a:lnTo>
                  <a:pt x="38650" y="99190"/>
                </a:lnTo>
                <a:lnTo>
                  <a:pt x="34500" y="108620"/>
                </a:lnTo>
                <a:lnTo>
                  <a:pt x="29469" y="120297"/>
                </a:lnTo>
                <a:lnTo>
                  <a:pt x="24238" y="131886"/>
                </a:lnTo>
                <a:lnTo>
                  <a:pt x="23166" y="134067"/>
                </a:lnTo>
                <a:lnTo>
                  <a:pt x="16971" y="145188"/>
                </a:lnTo>
                <a:lnTo>
                  <a:pt x="11888" y="156757"/>
                </a:lnTo>
                <a:lnTo>
                  <a:pt x="24998" y="157166"/>
                </a:lnTo>
                <a:lnTo>
                  <a:pt x="29527" y="199661"/>
                </a:lnTo>
                <a:lnTo>
                  <a:pt x="20666" y="191369"/>
                </a:lnTo>
                <a:lnTo>
                  <a:pt x="12899" y="180425"/>
                </a:lnTo>
                <a:lnTo>
                  <a:pt x="7725" y="167782"/>
                </a:lnTo>
                <a:lnTo>
                  <a:pt x="7381" y="167772"/>
                </a:lnTo>
                <a:lnTo>
                  <a:pt x="5043" y="166907"/>
                </a:lnTo>
                <a:lnTo>
                  <a:pt x="1374" y="164753"/>
                </a:lnTo>
                <a:lnTo>
                  <a:pt x="582" y="162366"/>
                </a:lnTo>
                <a:lnTo>
                  <a:pt x="0" y="160608"/>
                </a:lnTo>
                <a:lnTo>
                  <a:pt x="958" y="159955"/>
                </a:lnTo>
                <a:lnTo>
                  <a:pt x="1649" y="158141"/>
                </a:lnTo>
                <a:lnTo>
                  <a:pt x="8327" y="145230"/>
                </a:lnTo>
                <a:lnTo>
                  <a:pt x="7725" y="167782"/>
                </a:lnTo>
                <a:lnTo>
                  <a:pt x="8327" y="145230"/>
                </a:lnTo>
                <a:lnTo>
                  <a:pt x="15365" y="130869"/>
                </a:lnTo>
                <a:lnTo>
                  <a:pt x="22429" y="115859"/>
                </a:lnTo>
                <a:lnTo>
                  <a:pt x="29294" y="100793"/>
                </a:lnTo>
                <a:lnTo>
                  <a:pt x="35736" y="86266"/>
                </a:lnTo>
                <a:lnTo>
                  <a:pt x="41530" y="72875"/>
                </a:lnTo>
                <a:lnTo>
                  <a:pt x="46452" y="61212"/>
                </a:lnTo>
                <a:lnTo>
                  <a:pt x="50278" y="51873"/>
                </a:lnTo>
                <a:lnTo>
                  <a:pt x="52782" y="45453"/>
                </a:lnTo>
                <a:lnTo>
                  <a:pt x="53740" y="42547"/>
                </a:lnTo>
                <a:lnTo>
                  <a:pt x="46103" y="40628"/>
                </a:lnTo>
                <a:lnTo>
                  <a:pt x="35952" y="32614"/>
                </a:lnTo>
                <a:lnTo>
                  <a:pt x="30745" y="21808"/>
                </a:lnTo>
                <a:lnTo>
                  <a:pt x="31010" y="11829"/>
                </a:lnTo>
                <a:lnTo>
                  <a:pt x="37273" y="6294"/>
                </a:lnTo>
                <a:lnTo>
                  <a:pt x="41787" y="15922"/>
                </a:lnTo>
                <a:lnTo>
                  <a:pt x="43927" y="4808"/>
                </a:lnTo>
                <a:lnTo>
                  <a:pt x="46753" y="11812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090845" y="953547"/>
            <a:ext cx="6654" cy="11113"/>
          </a:xfrm>
          <a:custGeom>
            <a:avLst/>
            <a:gdLst/>
            <a:ahLst/>
            <a:cxnLst/>
            <a:rect l="l" t="t" r="r" b="b"/>
            <a:pathLst>
              <a:path w="6654" h="11113">
                <a:moveTo>
                  <a:pt x="4519" y="11058"/>
                </a:moveTo>
                <a:lnTo>
                  <a:pt x="0" y="1485"/>
                </a:lnTo>
                <a:lnTo>
                  <a:pt x="6654" y="0"/>
                </a:lnTo>
                <a:lnTo>
                  <a:pt x="4519" y="11058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142912" y="902804"/>
            <a:ext cx="70360" cy="327339"/>
          </a:xfrm>
          <a:custGeom>
            <a:avLst/>
            <a:gdLst/>
            <a:ahLst/>
            <a:cxnLst/>
            <a:rect l="l" t="t" r="r" b="b"/>
            <a:pathLst>
              <a:path w="70360" h="327339">
                <a:moveTo>
                  <a:pt x="51670" y="38832"/>
                </a:moveTo>
                <a:lnTo>
                  <a:pt x="45939" y="34235"/>
                </a:lnTo>
                <a:lnTo>
                  <a:pt x="42943" y="28935"/>
                </a:lnTo>
                <a:lnTo>
                  <a:pt x="44665" y="21607"/>
                </a:lnTo>
                <a:lnTo>
                  <a:pt x="46137" y="15157"/>
                </a:lnTo>
                <a:lnTo>
                  <a:pt x="50499" y="11370"/>
                </a:lnTo>
                <a:lnTo>
                  <a:pt x="53116" y="8918"/>
                </a:lnTo>
                <a:lnTo>
                  <a:pt x="55049" y="7002"/>
                </a:lnTo>
                <a:lnTo>
                  <a:pt x="56996" y="5262"/>
                </a:lnTo>
                <a:lnTo>
                  <a:pt x="57797" y="428"/>
                </a:lnTo>
                <a:lnTo>
                  <a:pt x="62522" y="0"/>
                </a:lnTo>
                <a:lnTo>
                  <a:pt x="70360" y="327339"/>
                </a:lnTo>
                <a:lnTo>
                  <a:pt x="57684" y="327313"/>
                </a:lnTo>
                <a:lnTo>
                  <a:pt x="44885" y="326079"/>
                </a:lnTo>
                <a:lnTo>
                  <a:pt x="32084" y="323574"/>
                </a:lnTo>
                <a:lnTo>
                  <a:pt x="19399" y="319731"/>
                </a:lnTo>
                <a:lnTo>
                  <a:pt x="9424" y="316139"/>
                </a:lnTo>
                <a:lnTo>
                  <a:pt x="7489" y="316258"/>
                </a:lnTo>
                <a:lnTo>
                  <a:pt x="4228" y="314163"/>
                </a:lnTo>
                <a:lnTo>
                  <a:pt x="3698" y="313823"/>
                </a:lnTo>
                <a:lnTo>
                  <a:pt x="0" y="310740"/>
                </a:lnTo>
                <a:lnTo>
                  <a:pt x="681" y="309986"/>
                </a:lnTo>
                <a:lnTo>
                  <a:pt x="1119" y="309498"/>
                </a:lnTo>
                <a:lnTo>
                  <a:pt x="10938" y="298540"/>
                </a:lnTo>
                <a:lnTo>
                  <a:pt x="19149" y="289437"/>
                </a:lnTo>
                <a:lnTo>
                  <a:pt x="21106" y="287604"/>
                </a:lnTo>
                <a:lnTo>
                  <a:pt x="30325" y="279314"/>
                </a:lnTo>
                <a:lnTo>
                  <a:pt x="30284" y="269110"/>
                </a:lnTo>
                <a:lnTo>
                  <a:pt x="29793" y="267431"/>
                </a:lnTo>
                <a:lnTo>
                  <a:pt x="29067" y="255246"/>
                </a:lnTo>
                <a:lnTo>
                  <a:pt x="33885" y="244840"/>
                </a:lnTo>
                <a:lnTo>
                  <a:pt x="36268" y="240401"/>
                </a:lnTo>
                <a:lnTo>
                  <a:pt x="43970" y="223141"/>
                </a:lnTo>
                <a:lnTo>
                  <a:pt x="47681" y="210250"/>
                </a:lnTo>
                <a:lnTo>
                  <a:pt x="48759" y="200497"/>
                </a:lnTo>
                <a:lnTo>
                  <a:pt x="48565" y="192652"/>
                </a:lnTo>
                <a:lnTo>
                  <a:pt x="48459" y="185486"/>
                </a:lnTo>
                <a:lnTo>
                  <a:pt x="49802" y="177769"/>
                </a:lnTo>
                <a:lnTo>
                  <a:pt x="50156" y="176585"/>
                </a:lnTo>
                <a:lnTo>
                  <a:pt x="50687" y="175387"/>
                </a:lnTo>
                <a:lnTo>
                  <a:pt x="50681" y="174134"/>
                </a:lnTo>
                <a:lnTo>
                  <a:pt x="50673" y="172530"/>
                </a:lnTo>
                <a:lnTo>
                  <a:pt x="49779" y="171798"/>
                </a:lnTo>
                <a:lnTo>
                  <a:pt x="49255" y="170461"/>
                </a:lnTo>
                <a:lnTo>
                  <a:pt x="48819" y="169350"/>
                </a:lnTo>
                <a:lnTo>
                  <a:pt x="48439" y="168196"/>
                </a:lnTo>
                <a:lnTo>
                  <a:pt x="47904" y="167128"/>
                </a:lnTo>
                <a:lnTo>
                  <a:pt x="46039" y="161537"/>
                </a:lnTo>
                <a:lnTo>
                  <a:pt x="48009" y="160186"/>
                </a:lnTo>
                <a:lnTo>
                  <a:pt x="48361" y="155462"/>
                </a:lnTo>
                <a:lnTo>
                  <a:pt x="48624" y="151935"/>
                </a:lnTo>
                <a:lnTo>
                  <a:pt x="45528" y="149232"/>
                </a:lnTo>
                <a:lnTo>
                  <a:pt x="46108" y="142560"/>
                </a:lnTo>
                <a:lnTo>
                  <a:pt x="46668" y="136114"/>
                </a:lnTo>
                <a:lnTo>
                  <a:pt x="51021" y="133853"/>
                </a:lnTo>
                <a:lnTo>
                  <a:pt x="49977" y="130290"/>
                </a:lnTo>
                <a:lnTo>
                  <a:pt x="49474" y="128573"/>
                </a:lnTo>
                <a:lnTo>
                  <a:pt x="47810" y="126630"/>
                </a:lnTo>
                <a:lnTo>
                  <a:pt x="46232" y="124453"/>
                </a:lnTo>
                <a:lnTo>
                  <a:pt x="45126" y="122250"/>
                </a:lnTo>
                <a:lnTo>
                  <a:pt x="44913" y="122319"/>
                </a:lnTo>
                <a:lnTo>
                  <a:pt x="44710" y="121422"/>
                </a:lnTo>
                <a:lnTo>
                  <a:pt x="44345" y="120694"/>
                </a:lnTo>
                <a:lnTo>
                  <a:pt x="44537" y="120655"/>
                </a:lnTo>
                <a:lnTo>
                  <a:pt x="44158" y="118983"/>
                </a:lnTo>
                <a:lnTo>
                  <a:pt x="43901" y="117376"/>
                </a:lnTo>
                <a:lnTo>
                  <a:pt x="43886" y="115616"/>
                </a:lnTo>
                <a:lnTo>
                  <a:pt x="43721" y="115701"/>
                </a:lnTo>
                <a:lnTo>
                  <a:pt x="44089" y="109703"/>
                </a:lnTo>
                <a:lnTo>
                  <a:pt x="44330" y="103755"/>
                </a:lnTo>
                <a:lnTo>
                  <a:pt x="50563" y="103048"/>
                </a:lnTo>
                <a:lnTo>
                  <a:pt x="44664" y="121217"/>
                </a:lnTo>
                <a:lnTo>
                  <a:pt x="44793" y="121588"/>
                </a:lnTo>
                <a:lnTo>
                  <a:pt x="50563" y="103048"/>
                </a:lnTo>
                <a:lnTo>
                  <a:pt x="49970" y="100757"/>
                </a:lnTo>
                <a:lnTo>
                  <a:pt x="46168" y="91115"/>
                </a:lnTo>
                <a:lnTo>
                  <a:pt x="44934" y="88642"/>
                </a:lnTo>
                <a:lnTo>
                  <a:pt x="44954" y="88440"/>
                </a:lnTo>
                <a:lnTo>
                  <a:pt x="36428" y="77765"/>
                </a:lnTo>
                <a:lnTo>
                  <a:pt x="38629" y="73853"/>
                </a:lnTo>
                <a:lnTo>
                  <a:pt x="38688" y="73723"/>
                </a:lnTo>
                <a:lnTo>
                  <a:pt x="42703" y="48569"/>
                </a:lnTo>
                <a:lnTo>
                  <a:pt x="48660" y="52221"/>
                </a:lnTo>
                <a:lnTo>
                  <a:pt x="54186" y="55257"/>
                </a:lnTo>
                <a:lnTo>
                  <a:pt x="56186" y="80668"/>
                </a:lnTo>
                <a:lnTo>
                  <a:pt x="56258" y="80842"/>
                </a:lnTo>
                <a:lnTo>
                  <a:pt x="56294" y="80678"/>
                </a:lnTo>
                <a:lnTo>
                  <a:pt x="56410" y="56110"/>
                </a:lnTo>
                <a:lnTo>
                  <a:pt x="57473" y="56401"/>
                </a:lnTo>
                <a:lnTo>
                  <a:pt x="57961" y="52602"/>
                </a:lnTo>
                <a:lnTo>
                  <a:pt x="59100" y="43725"/>
                </a:lnTo>
                <a:lnTo>
                  <a:pt x="55621" y="42001"/>
                </a:lnTo>
                <a:lnTo>
                  <a:pt x="51670" y="38832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58868" y="161532"/>
            <a:ext cx="1752599" cy="2343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398974" y="165445"/>
            <a:ext cx="1582849" cy="2333891"/>
          </a:xfrm>
          <a:custGeom>
            <a:avLst/>
            <a:gdLst/>
            <a:ahLst/>
            <a:cxnLst/>
            <a:rect l="l" t="t" r="r" b="b"/>
            <a:pathLst>
              <a:path w="1582849" h="2333891">
                <a:moveTo>
                  <a:pt x="400747" y="825112"/>
                </a:moveTo>
                <a:lnTo>
                  <a:pt x="413708" y="824898"/>
                </a:lnTo>
                <a:lnTo>
                  <a:pt x="400750" y="1950266"/>
                </a:lnTo>
                <a:lnTo>
                  <a:pt x="399088" y="1951574"/>
                </a:lnTo>
                <a:lnTo>
                  <a:pt x="397453" y="1952897"/>
                </a:lnTo>
                <a:lnTo>
                  <a:pt x="395841" y="1954235"/>
                </a:lnTo>
                <a:lnTo>
                  <a:pt x="394806" y="1955097"/>
                </a:lnTo>
                <a:lnTo>
                  <a:pt x="394279" y="1955538"/>
                </a:lnTo>
                <a:lnTo>
                  <a:pt x="393752" y="1955984"/>
                </a:lnTo>
                <a:lnTo>
                  <a:pt x="393231" y="1956430"/>
                </a:lnTo>
                <a:lnTo>
                  <a:pt x="392587" y="1956978"/>
                </a:lnTo>
                <a:lnTo>
                  <a:pt x="390153" y="1959067"/>
                </a:lnTo>
                <a:lnTo>
                  <a:pt x="390023" y="1959183"/>
                </a:lnTo>
                <a:lnTo>
                  <a:pt x="387773" y="1961191"/>
                </a:lnTo>
                <a:lnTo>
                  <a:pt x="385445" y="1963349"/>
                </a:lnTo>
                <a:lnTo>
                  <a:pt x="382257" y="2160575"/>
                </a:lnTo>
                <a:lnTo>
                  <a:pt x="372785" y="1976008"/>
                </a:lnTo>
                <a:lnTo>
                  <a:pt x="371900" y="1976965"/>
                </a:lnTo>
                <a:lnTo>
                  <a:pt x="374849" y="825106"/>
                </a:lnTo>
                <a:lnTo>
                  <a:pt x="387780" y="825159"/>
                </a:lnTo>
                <a:lnTo>
                  <a:pt x="400747" y="825112"/>
                </a:lnTo>
                <a:close/>
              </a:path>
              <a:path w="1582849" h="2333891">
                <a:moveTo>
                  <a:pt x="439437" y="823709"/>
                </a:moveTo>
                <a:lnTo>
                  <a:pt x="452120" y="822602"/>
                </a:lnTo>
                <a:lnTo>
                  <a:pt x="442872" y="1922273"/>
                </a:lnTo>
                <a:lnTo>
                  <a:pt x="437937" y="1924876"/>
                </a:lnTo>
                <a:lnTo>
                  <a:pt x="434957" y="1926684"/>
                </a:lnTo>
                <a:lnTo>
                  <a:pt x="433149" y="1927779"/>
                </a:lnTo>
                <a:lnTo>
                  <a:pt x="428682" y="1930637"/>
                </a:lnTo>
                <a:lnTo>
                  <a:pt x="426618" y="824453"/>
                </a:lnTo>
                <a:lnTo>
                  <a:pt x="439437" y="823709"/>
                </a:lnTo>
                <a:close/>
              </a:path>
              <a:path w="1582849" h="2333891">
                <a:moveTo>
                  <a:pt x="457101" y="2174843"/>
                </a:moveTo>
                <a:lnTo>
                  <a:pt x="450397" y="1918612"/>
                </a:lnTo>
                <a:lnTo>
                  <a:pt x="444511" y="2172925"/>
                </a:lnTo>
                <a:lnTo>
                  <a:pt x="432005" y="2170674"/>
                </a:lnTo>
                <a:lnTo>
                  <a:pt x="419555" y="2168202"/>
                </a:lnTo>
                <a:lnTo>
                  <a:pt x="413204" y="1940998"/>
                </a:lnTo>
                <a:lnTo>
                  <a:pt x="414716" y="1939942"/>
                </a:lnTo>
                <a:lnTo>
                  <a:pt x="416250" y="1938883"/>
                </a:lnTo>
                <a:lnTo>
                  <a:pt x="417799" y="1937842"/>
                </a:lnTo>
                <a:lnTo>
                  <a:pt x="419662" y="1936588"/>
                </a:lnTo>
                <a:lnTo>
                  <a:pt x="421643" y="1935255"/>
                </a:lnTo>
                <a:lnTo>
                  <a:pt x="423719" y="1933878"/>
                </a:lnTo>
                <a:lnTo>
                  <a:pt x="425296" y="1932836"/>
                </a:lnTo>
                <a:lnTo>
                  <a:pt x="422638" y="1934579"/>
                </a:lnTo>
                <a:lnTo>
                  <a:pt x="426618" y="824453"/>
                </a:lnTo>
                <a:lnTo>
                  <a:pt x="428682" y="1930637"/>
                </a:lnTo>
                <a:lnTo>
                  <a:pt x="433151" y="1927779"/>
                </a:lnTo>
                <a:lnTo>
                  <a:pt x="434957" y="1926684"/>
                </a:lnTo>
                <a:lnTo>
                  <a:pt x="437937" y="1924878"/>
                </a:lnTo>
                <a:lnTo>
                  <a:pt x="442872" y="1922273"/>
                </a:lnTo>
                <a:lnTo>
                  <a:pt x="452120" y="822602"/>
                </a:lnTo>
                <a:lnTo>
                  <a:pt x="450957" y="1918368"/>
                </a:lnTo>
                <a:lnTo>
                  <a:pt x="451692" y="1918054"/>
                </a:lnTo>
                <a:lnTo>
                  <a:pt x="450957" y="1918368"/>
                </a:lnTo>
                <a:lnTo>
                  <a:pt x="452120" y="822602"/>
                </a:lnTo>
                <a:lnTo>
                  <a:pt x="464627" y="821066"/>
                </a:lnTo>
                <a:lnTo>
                  <a:pt x="467728" y="1913302"/>
                </a:lnTo>
                <a:lnTo>
                  <a:pt x="468639" y="1913181"/>
                </a:lnTo>
                <a:lnTo>
                  <a:pt x="469550" y="1913079"/>
                </a:lnTo>
                <a:lnTo>
                  <a:pt x="476913" y="819034"/>
                </a:lnTo>
                <a:lnTo>
                  <a:pt x="488937" y="816442"/>
                </a:lnTo>
                <a:lnTo>
                  <a:pt x="500655" y="813222"/>
                </a:lnTo>
                <a:lnTo>
                  <a:pt x="504672" y="811937"/>
                </a:lnTo>
                <a:lnTo>
                  <a:pt x="505752" y="811575"/>
                </a:lnTo>
                <a:lnTo>
                  <a:pt x="506835" y="811133"/>
                </a:lnTo>
                <a:lnTo>
                  <a:pt x="507819" y="1934298"/>
                </a:lnTo>
                <a:lnTo>
                  <a:pt x="509778" y="1935540"/>
                </a:lnTo>
                <a:lnTo>
                  <a:pt x="511429" y="1936062"/>
                </a:lnTo>
                <a:lnTo>
                  <a:pt x="513074" y="1936608"/>
                </a:lnTo>
                <a:lnTo>
                  <a:pt x="514720" y="1937181"/>
                </a:lnTo>
                <a:lnTo>
                  <a:pt x="515358" y="1937402"/>
                </a:lnTo>
                <a:lnTo>
                  <a:pt x="515885" y="1937588"/>
                </a:lnTo>
                <a:lnTo>
                  <a:pt x="516551" y="1937827"/>
                </a:lnTo>
                <a:lnTo>
                  <a:pt x="517132" y="1938034"/>
                </a:lnTo>
                <a:lnTo>
                  <a:pt x="517755" y="1938257"/>
                </a:lnTo>
                <a:lnTo>
                  <a:pt x="518336" y="1938470"/>
                </a:lnTo>
                <a:lnTo>
                  <a:pt x="525487" y="1941191"/>
                </a:lnTo>
                <a:lnTo>
                  <a:pt x="526779" y="1941702"/>
                </a:lnTo>
                <a:lnTo>
                  <a:pt x="527910" y="1942152"/>
                </a:lnTo>
                <a:lnTo>
                  <a:pt x="529194" y="1942674"/>
                </a:lnTo>
                <a:lnTo>
                  <a:pt x="530322" y="1943131"/>
                </a:lnTo>
                <a:lnTo>
                  <a:pt x="531600" y="1943657"/>
                </a:lnTo>
                <a:lnTo>
                  <a:pt x="532728" y="1944124"/>
                </a:lnTo>
                <a:lnTo>
                  <a:pt x="534012" y="1944655"/>
                </a:lnTo>
                <a:lnTo>
                  <a:pt x="535140" y="1945129"/>
                </a:lnTo>
                <a:lnTo>
                  <a:pt x="536424" y="1945670"/>
                </a:lnTo>
                <a:lnTo>
                  <a:pt x="535637" y="1945335"/>
                </a:lnTo>
                <a:lnTo>
                  <a:pt x="538381" y="785679"/>
                </a:lnTo>
                <a:lnTo>
                  <a:pt x="537552" y="1946142"/>
                </a:lnTo>
                <a:lnTo>
                  <a:pt x="538405" y="1946504"/>
                </a:lnTo>
                <a:lnTo>
                  <a:pt x="543347" y="781564"/>
                </a:lnTo>
                <a:lnTo>
                  <a:pt x="552150" y="774973"/>
                </a:lnTo>
                <a:lnTo>
                  <a:pt x="554278" y="1953243"/>
                </a:lnTo>
                <a:lnTo>
                  <a:pt x="555055" y="1953562"/>
                </a:lnTo>
                <a:lnTo>
                  <a:pt x="556679" y="1954237"/>
                </a:lnTo>
                <a:lnTo>
                  <a:pt x="556844" y="1954306"/>
                </a:lnTo>
                <a:lnTo>
                  <a:pt x="557617" y="1954620"/>
                </a:lnTo>
                <a:lnTo>
                  <a:pt x="559083" y="1955218"/>
                </a:lnTo>
                <a:lnTo>
                  <a:pt x="559324" y="1955315"/>
                </a:lnTo>
                <a:lnTo>
                  <a:pt x="560090" y="1955623"/>
                </a:lnTo>
                <a:lnTo>
                  <a:pt x="561491" y="1956188"/>
                </a:lnTo>
                <a:lnTo>
                  <a:pt x="562541" y="1956601"/>
                </a:lnTo>
                <a:lnTo>
                  <a:pt x="563903" y="1957138"/>
                </a:lnTo>
                <a:lnTo>
                  <a:pt x="564515" y="1957376"/>
                </a:lnTo>
                <a:lnTo>
                  <a:pt x="565129" y="1957610"/>
                </a:lnTo>
                <a:lnTo>
                  <a:pt x="565741" y="1957844"/>
                </a:lnTo>
                <a:lnTo>
                  <a:pt x="566379" y="1958089"/>
                </a:lnTo>
                <a:lnTo>
                  <a:pt x="566784" y="1958242"/>
                </a:lnTo>
                <a:lnTo>
                  <a:pt x="567628" y="1958556"/>
                </a:lnTo>
                <a:lnTo>
                  <a:pt x="568031" y="1958710"/>
                </a:lnTo>
                <a:lnTo>
                  <a:pt x="572947" y="1960487"/>
                </a:lnTo>
                <a:lnTo>
                  <a:pt x="573431" y="1960652"/>
                </a:lnTo>
                <a:lnTo>
                  <a:pt x="574160" y="1960905"/>
                </a:lnTo>
                <a:lnTo>
                  <a:pt x="574676" y="1961081"/>
                </a:lnTo>
                <a:lnTo>
                  <a:pt x="575375" y="1961317"/>
                </a:lnTo>
                <a:lnTo>
                  <a:pt x="575906" y="1961496"/>
                </a:lnTo>
                <a:lnTo>
                  <a:pt x="576594" y="1961719"/>
                </a:lnTo>
                <a:lnTo>
                  <a:pt x="576785" y="1961782"/>
                </a:lnTo>
                <a:lnTo>
                  <a:pt x="577136" y="1961895"/>
                </a:lnTo>
                <a:lnTo>
                  <a:pt x="577813" y="1962118"/>
                </a:lnTo>
                <a:lnTo>
                  <a:pt x="578036" y="1962191"/>
                </a:lnTo>
                <a:lnTo>
                  <a:pt x="578362" y="1962293"/>
                </a:lnTo>
                <a:lnTo>
                  <a:pt x="579032" y="1962501"/>
                </a:lnTo>
                <a:lnTo>
                  <a:pt x="579293" y="1962585"/>
                </a:lnTo>
                <a:lnTo>
                  <a:pt x="579585" y="1962676"/>
                </a:lnTo>
                <a:lnTo>
                  <a:pt x="580256" y="1962882"/>
                </a:lnTo>
                <a:lnTo>
                  <a:pt x="580555" y="1962973"/>
                </a:lnTo>
                <a:lnTo>
                  <a:pt x="580805" y="1963046"/>
                </a:lnTo>
                <a:lnTo>
                  <a:pt x="581481" y="1963250"/>
                </a:lnTo>
                <a:lnTo>
                  <a:pt x="581811" y="1963349"/>
                </a:lnTo>
                <a:lnTo>
                  <a:pt x="582030" y="1963414"/>
                </a:lnTo>
                <a:lnTo>
                  <a:pt x="582711" y="1963611"/>
                </a:lnTo>
                <a:lnTo>
                  <a:pt x="583254" y="1963772"/>
                </a:lnTo>
                <a:lnTo>
                  <a:pt x="583941" y="1963960"/>
                </a:lnTo>
                <a:lnTo>
                  <a:pt x="584334" y="1964073"/>
                </a:lnTo>
                <a:lnTo>
                  <a:pt x="584484" y="1964109"/>
                </a:lnTo>
                <a:lnTo>
                  <a:pt x="585187" y="1964306"/>
                </a:lnTo>
                <a:lnTo>
                  <a:pt x="585597" y="1964419"/>
                </a:lnTo>
                <a:lnTo>
                  <a:pt x="586449" y="1964642"/>
                </a:lnTo>
                <a:lnTo>
                  <a:pt x="586939" y="1964770"/>
                </a:lnTo>
                <a:lnTo>
                  <a:pt x="589393" y="1965378"/>
                </a:lnTo>
                <a:lnTo>
                  <a:pt x="590864" y="1965729"/>
                </a:lnTo>
                <a:lnTo>
                  <a:pt x="592328" y="1966079"/>
                </a:lnTo>
                <a:lnTo>
                  <a:pt x="593807" y="1966426"/>
                </a:lnTo>
                <a:lnTo>
                  <a:pt x="605101" y="2193245"/>
                </a:lnTo>
                <a:lnTo>
                  <a:pt x="592546" y="2191276"/>
                </a:lnTo>
                <a:lnTo>
                  <a:pt x="579973" y="2189472"/>
                </a:lnTo>
                <a:lnTo>
                  <a:pt x="567383" y="2187804"/>
                </a:lnTo>
                <a:lnTo>
                  <a:pt x="554781" y="2186246"/>
                </a:lnTo>
                <a:lnTo>
                  <a:pt x="544932" y="1949284"/>
                </a:lnTo>
                <a:lnTo>
                  <a:pt x="544205" y="1948974"/>
                </a:lnTo>
                <a:lnTo>
                  <a:pt x="541550" y="1947844"/>
                </a:lnTo>
                <a:lnTo>
                  <a:pt x="542170" y="2184770"/>
                </a:lnTo>
                <a:lnTo>
                  <a:pt x="529551" y="2183348"/>
                </a:lnTo>
                <a:lnTo>
                  <a:pt x="516929" y="2181952"/>
                </a:lnTo>
                <a:lnTo>
                  <a:pt x="504307" y="2180554"/>
                </a:lnTo>
                <a:lnTo>
                  <a:pt x="491686" y="2179128"/>
                </a:lnTo>
                <a:lnTo>
                  <a:pt x="479071" y="2177646"/>
                </a:lnTo>
                <a:lnTo>
                  <a:pt x="466464" y="2176079"/>
                </a:lnTo>
                <a:lnTo>
                  <a:pt x="457101" y="2174843"/>
                </a:lnTo>
                <a:close/>
              </a:path>
              <a:path w="1582849" h="2333891">
                <a:moveTo>
                  <a:pt x="405915" y="307329"/>
                </a:moveTo>
                <a:lnTo>
                  <a:pt x="402907" y="319403"/>
                </a:lnTo>
                <a:lnTo>
                  <a:pt x="401212" y="332109"/>
                </a:lnTo>
                <a:lnTo>
                  <a:pt x="400732" y="344993"/>
                </a:lnTo>
                <a:lnTo>
                  <a:pt x="401368" y="357602"/>
                </a:lnTo>
                <a:lnTo>
                  <a:pt x="402371" y="366736"/>
                </a:lnTo>
                <a:lnTo>
                  <a:pt x="403381" y="373389"/>
                </a:lnTo>
                <a:lnTo>
                  <a:pt x="404861" y="379919"/>
                </a:lnTo>
                <a:lnTo>
                  <a:pt x="405670" y="383188"/>
                </a:lnTo>
                <a:lnTo>
                  <a:pt x="406271" y="385366"/>
                </a:lnTo>
                <a:lnTo>
                  <a:pt x="406549" y="386381"/>
                </a:lnTo>
                <a:lnTo>
                  <a:pt x="407885" y="388672"/>
                </a:lnTo>
                <a:lnTo>
                  <a:pt x="406852" y="388468"/>
                </a:lnTo>
                <a:lnTo>
                  <a:pt x="404286" y="387957"/>
                </a:lnTo>
                <a:lnTo>
                  <a:pt x="399956" y="377033"/>
                </a:lnTo>
                <a:lnTo>
                  <a:pt x="399004" y="375279"/>
                </a:lnTo>
                <a:lnTo>
                  <a:pt x="393472" y="363374"/>
                </a:lnTo>
                <a:lnTo>
                  <a:pt x="389855" y="351528"/>
                </a:lnTo>
                <a:lnTo>
                  <a:pt x="387934" y="339297"/>
                </a:lnTo>
                <a:lnTo>
                  <a:pt x="387491" y="326238"/>
                </a:lnTo>
                <a:lnTo>
                  <a:pt x="387561" y="323493"/>
                </a:lnTo>
                <a:lnTo>
                  <a:pt x="388768" y="310371"/>
                </a:lnTo>
                <a:lnTo>
                  <a:pt x="391248" y="297832"/>
                </a:lnTo>
                <a:lnTo>
                  <a:pt x="394660" y="285703"/>
                </a:lnTo>
                <a:lnTo>
                  <a:pt x="398661" y="273810"/>
                </a:lnTo>
                <a:lnTo>
                  <a:pt x="402911" y="261980"/>
                </a:lnTo>
                <a:lnTo>
                  <a:pt x="407066" y="250039"/>
                </a:lnTo>
                <a:lnTo>
                  <a:pt x="410785" y="237813"/>
                </a:lnTo>
                <a:lnTo>
                  <a:pt x="412443" y="231248"/>
                </a:lnTo>
                <a:lnTo>
                  <a:pt x="414259" y="218868"/>
                </a:lnTo>
                <a:lnTo>
                  <a:pt x="414583" y="206450"/>
                </a:lnTo>
                <a:lnTo>
                  <a:pt x="414295" y="194032"/>
                </a:lnTo>
                <a:lnTo>
                  <a:pt x="414275" y="181654"/>
                </a:lnTo>
                <a:lnTo>
                  <a:pt x="415404" y="169358"/>
                </a:lnTo>
                <a:lnTo>
                  <a:pt x="419590" y="154810"/>
                </a:lnTo>
                <a:lnTo>
                  <a:pt x="425284" y="143152"/>
                </a:lnTo>
                <a:lnTo>
                  <a:pt x="431882" y="132273"/>
                </a:lnTo>
                <a:lnTo>
                  <a:pt x="440435" y="121028"/>
                </a:lnTo>
                <a:lnTo>
                  <a:pt x="449846" y="112151"/>
                </a:lnTo>
                <a:lnTo>
                  <a:pt x="460465" y="104931"/>
                </a:lnTo>
                <a:lnTo>
                  <a:pt x="472062" y="99547"/>
                </a:lnTo>
                <a:lnTo>
                  <a:pt x="484408" y="96180"/>
                </a:lnTo>
                <a:lnTo>
                  <a:pt x="497274" y="95009"/>
                </a:lnTo>
                <a:lnTo>
                  <a:pt x="504188" y="95337"/>
                </a:lnTo>
                <a:lnTo>
                  <a:pt x="516740" y="97377"/>
                </a:lnTo>
                <a:lnTo>
                  <a:pt x="529031" y="100773"/>
                </a:lnTo>
                <a:lnTo>
                  <a:pt x="533709" y="102607"/>
                </a:lnTo>
                <a:lnTo>
                  <a:pt x="534544" y="101635"/>
                </a:lnTo>
                <a:lnTo>
                  <a:pt x="533600" y="100759"/>
                </a:lnTo>
                <a:lnTo>
                  <a:pt x="532595" y="99955"/>
                </a:lnTo>
                <a:lnTo>
                  <a:pt x="531600" y="99154"/>
                </a:lnTo>
                <a:lnTo>
                  <a:pt x="531248" y="98873"/>
                </a:lnTo>
                <a:lnTo>
                  <a:pt x="528905" y="97204"/>
                </a:lnTo>
                <a:lnTo>
                  <a:pt x="529187" y="97262"/>
                </a:lnTo>
                <a:lnTo>
                  <a:pt x="547878" y="70691"/>
                </a:lnTo>
                <a:lnTo>
                  <a:pt x="578818" y="48630"/>
                </a:lnTo>
                <a:lnTo>
                  <a:pt x="613999" y="31011"/>
                </a:lnTo>
                <a:lnTo>
                  <a:pt x="651519" y="17538"/>
                </a:lnTo>
                <a:lnTo>
                  <a:pt x="689474" y="7913"/>
                </a:lnTo>
                <a:lnTo>
                  <a:pt x="718375" y="2854"/>
                </a:lnTo>
                <a:lnTo>
                  <a:pt x="756340" y="-22"/>
                </a:lnTo>
                <a:lnTo>
                  <a:pt x="768915" y="0"/>
                </a:lnTo>
                <a:lnTo>
                  <a:pt x="756616" y="878837"/>
                </a:lnTo>
                <a:lnTo>
                  <a:pt x="753596" y="876784"/>
                </a:lnTo>
                <a:lnTo>
                  <a:pt x="752084" y="875728"/>
                </a:lnTo>
                <a:lnTo>
                  <a:pt x="750774" y="874792"/>
                </a:lnTo>
                <a:lnTo>
                  <a:pt x="751718" y="875472"/>
                </a:lnTo>
                <a:lnTo>
                  <a:pt x="752659" y="876137"/>
                </a:lnTo>
                <a:lnTo>
                  <a:pt x="758731" y="2213499"/>
                </a:lnTo>
                <a:lnTo>
                  <a:pt x="745340" y="2212121"/>
                </a:lnTo>
                <a:lnTo>
                  <a:pt x="732341" y="2211835"/>
                </a:lnTo>
                <a:lnTo>
                  <a:pt x="715188" y="2210782"/>
                </a:lnTo>
                <a:lnTo>
                  <a:pt x="702543" y="2209492"/>
                </a:lnTo>
                <a:lnTo>
                  <a:pt x="689955" y="2207875"/>
                </a:lnTo>
                <a:lnTo>
                  <a:pt x="677409" y="2205995"/>
                </a:lnTo>
                <a:lnTo>
                  <a:pt x="664892" y="2203916"/>
                </a:lnTo>
                <a:lnTo>
                  <a:pt x="652393" y="2201703"/>
                </a:lnTo>
                <a:lnTo>
                  <a:pt x="639897" y="2199419"/>
                </a:lnTo>
                <a:lnTo>
                  <a:pt x="636541" y="1975646"/>
                </a:lnTo>
                <a:lnTo>
                  <a:pt x="630621" y="1974445"/>
                </a:lnTo>
                <a:lnTo>
                  <a:pt x="629972" y="1974313"/>
                </a:lnTo>
                <a:lnTo>
                  <a:pt x="639897" y="2199419"/>
                </a:lnTo>
                <a:lnTo>
                  <a:pt x="627392" y="2197130"/>
                </a:lnTo>
                <a:lnTo>
                  <a:pt x="614866" y="2194899"/>
                </a:lnTo>
                <a:lnTo>
                  <a:pt x="605101" y="2193245"/>
                </a:lnTo>
                <a:lnTo>
                  <a:pt x="593807" y="1966426"/>
                </a:lnTo>
                <a:lnTo>
                  <a:pt x="592322" y="1966075"/>
                </a:lnTo>
                <a:lnTo>
                  <a:pt x="589393" y="1965378"/>
                </a:lnTo>
                <a:lnTo>
                  <a:pt x="586939" y="1964770"/>
                </a:lnTo>
                <a:lnTo>
                  <a:pt x="586449" y="1964642"/>
                </a:lnTo>
                <a:lnTo>
                  <a:pt x="585709" y="1964445"/>
                </a:lnTo>
                <a:lnTo>
                  <a:pt x="585187" y="1964306"/>
                </a:lnTo>
                <a:lnTo>
                  <a:pt x="584484" y="1964109"/>
                </a:lnTo>
                <a:lnTo>
                  <a:pt x="583941" y="1963960"/>
                </a:lnTo>
                <a:lnTo>
                  <a:pt x="583254" y="1963772"/>
                </a:lnTo>
                <a:lnTo>
                  <a:pt x="583074" y="1963717"/>
                </a:lnTo>
                <a:lnTo>
                  <a:pt x="582711" y="1963611"/>
                </a:lnTo>
                <a:lnTo>
                  <a:pt x="582030" y="1963414"/>
                </a:lnTo>
                <a:lnTo>
                  <a:pt x="581481" y="1963250"/>
                </a:lnTo>
                <a:lnTo>
                  <a:pt x="580805" y="1963046"/>
                </a:lnTo>
                <a:lnTo>
                  <a:pt x="580256" y="1962882"/>
                </a:lnTo>
                <a:lnTo>
                  <a:pt x="579585" y="1962676"/>
                </a:lnTo>
                <a:lnTo>
                  <a:pt x="579032" y="1962501"/>
                </a:lnTo>
                <a:lnTo>
                  <a:pt x="578362" y="1962293"/>
                </a:lnTo>
                <a:lnTo>
                  <a:pt x="577813" y="1962118"/>
                </a:lnTo>
                <a:lnTo>
                  <a:pt x="577136" y="1961895"/>
                </a:lnTo>
                <a:lnTo>
                  <a:pt x="576594" y="1961719"/>
                </a:lnTo>
                <a:lnTo>
                  <a:pt x="575906" y="1961496"/>
                </a:lnTo>
                <a:lnTo>
                  <a:pt x="575529" y="1961369"/>
                </a:lnTo>
                <a:lnTo>
                  <a:pt x="575375" y="1961317"/>
                </a:lnTo>
                <a:lnTo>
                  <a:pt x="574676" y="1961081"/>
                </a:lnTo>
                <a:lnTo>
                  <a:pt x="574277" y="1960942"/>
                </a:lnTo>
                <a:lnTo>
                  <a:pt x="573431" y="1960652"/>
                </a:lnTo>
                <a:lnTo>
                  <a:pt x="573025" y="1960513"/>
                </a:lnTo>
                <a:lnTo>
                  <a:pt x="568101" y="1958736"/>
                </a:lnTo>
                <a:lnTo>
                  <a:pt x="567628" y="1958556"/>
                </a:lnTo>
                <a:lnTo>
                  <a:pt x="566890" y="1958279"/>
                </a:lnTo>
                <a:lnTo>
                  <a:pt x="566379" y="1958089"/>
                </a:lnTo>
                <a:lnTo>
                  <a:pt x="565741" y="1957844"/>
                </a:lnTo>
                <a:lnTo>
                  <a:pt x="563903" y="1957138"/>
                </a:lnTo>
                <a:lnTo>
                  <a:pt x="562541" y="1956601"/>
                </a:lnTo>
                <a:lnTo>
                  <a:pt x="561812" y="1956313"/>
                </a:lnTo>
                <a:lnTo>
                  <a:pt x="561491" y="1956188"/>
                </a:lnTo>
                <a:lnTo>
                  <a:pt x="560090" y="1955623"/>
                </a:lnTo>
                <a:lnTo>
                  <a:pt x="559083" y="1955218"/>
                </a:lnTo>
                <a:lnTo>
                  <a:pt x="557617" y="1954620"/>
                </a:lnTo>
                <a:lnTo>
                  <a:pt x="556679" y="1954237"/>
                </a:lnTo>
                <a:lnTo>
                  <a:pt x="555055" y="1953562"/>
                </a:lnTo>
                <a:lnTo>
                  <a:pt x="554278" y="1953243"/>
                </a:lnTo>
                <a:lnTo>
                  <a:pt x="552150" y="774973"/>
                </a:lnTo>
                <a:lnTo>
                  <a:pt x="594763" y="746009"/>
                </a:lnTo>
                <a:lnTo>
                  <a:pt x="630022" y="728192"/>
                </a:lnTo>
                <a:lnTo>
                  <a:pt x="634255" y="726613"/>
                </a:lnTo>
                <a:lnTo>
                  <a:pt x="634047" y="726083"/>
                </a:lnTo>
                <a:lnTo>
                  <a:pt x="632747" y="722762"/>
                </a:lnTo>
                <a:lnTo>
                  <a:pt x="631524" y="719423"/>
                </a:lnTo>
                <a:lnTo>
                  <a:pt x="630368" y="716083"/>
                </a:lnTo>
                <a:lnTo>
                  <a:pt x="629042" y="712229"/>
                </a:lnTo>
                <a:lnTo>
                  <a:pt x="627508" y="708276"/>
                </a:lnTo>
                <a:lnTo>
                  <a:pt x="625814" y="704312"/>
                </a:lnTo>
                <a:lnTo>
                  <a:pt x="625228" y="702941"/>
                </a:lnTo>
                <a:lnTo>
                  <a:pt x="625111" y="702671"/>
                </a:lnTo>
                <a:lnTo>
                  <a:pt x="624404" y="701071"/>
                </a:lnTo>
                <a:lnTo>
                  <a:pt x="624276" y="700789"/>
                </a:lnTo>
                <a:lnTo>
                  <a:pt x="623675" y="699449"/>
                </a:lnTo>
                <a:lnTo>
                  <a:pt x="623500" y="699066"/>
                </a:lnTo>
                <a:lnTo>
                  <a:pt x="622764" y="697477"/>
                </a:lnTo>
                <a:lnTo>
                  <a:pt x="622024" y="695905"/>
                </a:lnTo>
                <a:lnTo>
                  <a:pt x="621827" y="695496"/>
                </a:lnTo>
                <a:lnTo>
                  <a:pt x="621187" y="694173"/>
                </a:lnTo>
                <a:lnTo>
                  <a:pt x="621059" y="693907"/>
                </a:lnTo>
                <a:lnTo>
                  <a:pt x="620298" y="692365"/>
                </a:lnTo>
                <a:lnTo>
                  <a:pt x="620111" y="691993"/>
                </a:lnTo>
                <a:lnTo>
                  <a:pt x="619488" y="690761"/>
                </a:lnTo>
                <a:lnTo>
                  <a:pt x="619291" y="690374"/>
                </a:lnTo>
                <a:lnTo>
                  <a:pt x="618508" y="688854"/>
                </a:lnTo>
                <a:lnTo>
                  <a:pt x="618391" y="688631"/>
                </a:lnTo>
                <a:lnTo>
                  <a:pt x="617703" y="687323"/>
                </a:lnTo>
                <a:lnTo>
                  <a:pt x="617484" y="686903"/>
                </a:lnTo>
                <a:lnTo>
                  <a:pt x="616766" y="685569"/>
                </a:lnTo>
                <a:lnTo>
                  <a:pt x="616675" y="685394"/>
                </a:lnTo>
                <a:lnTo>
                  <a:pt x="615866" y="683922"/>
                </a:lnTo>
                <a:lnTo>
                  <a:pt x="615653" y="683528"/>
                </a:lnTo>
                <a:lnTo>
                  <a:pt x="615005" y="682363"/>
                </a:lnTo>
                <a:lnTo>
                  <a:pt x="614807" y="682017"/>
                </a:lnTo>
                <a:lnTo>
                  <a:pt x="613991" y="680581"/>
                </a:lnTo>
                <a:lnTo>
                  <a:pt x="613827" y="680294"/>
                </a:lnTo>
                <a:lnTo>
                  <a:pt x="613150" y="679129"/>
                </a:lnTo>
                <a:lnTo>
                  <a:pt x="612920" y="678741"/>
                </a:lnTo>
                <a:lnTo>
                  <a:pt x="612095" y="677338"/>
                </a:lnTo>
                <a:lnTo>
                  <a:pt x="611712" y="676769"/>
                </a:lnTo>
                <a:lnTo>
                  <a:pt x="611369" y="676316"/>
                </a:lnTo>
                <a:lnTo>
                  <a:pt x="610950" y="675786"/>
                </a:lnTo>
                <a:lnTo>
                  <a:pt x="610360" y="675082"/>
                </a:lnTo>
                <a:lnTo>
                  <a:pt x="610009" y="674677"/>
                </a:lnTo>
                <a:lnTo>
                  <a:pt x="608746" y="673231"/>
                </a:lnTo>
                <a:lnTo>
                  <a:pt x="608321" y="672736"/>
                </a:lnTo>
                <a:lnTo>
                  <a:pt x="607904" y="672257"/>
                </a:lnTo>
                <a:lnTo>
                  <a:pt x="607531" y="671815"/>
                </a:lnTo>
                <a:lnTo>
                  <a:pt x="607139" y="671343"/>
                </a:lnTo>
                <a:lnTo>
                  <a:pt x="606644" y="670733"/>
                </a:lnTo>
                <a:lnTo>
                  <a:pt x="606292" y="670280"/>
                </a:lnTo>
                <a:lnTo>
                  <a:pt x="605956" y="669830"/>
                </a:lnTo>
                <a:lnTo>
                  <a:pt x="605631" y="669382"/>
                </a:lnTo>
                <a:lnTo>
                  <a:pt x="605329" y="668929"/>
                </a:lnTo>
                <a:lnTo>
                  <a:pt x="605047" y="668490"/>
                </a:lnTo>
                <a:lnTo>
                  <a:pt x="604783" y="668048"/>
                </a:lnTo>
                <a:lnTo>
                  <a:pt x="604535" y="667591"/>
                </a:lnTo>
                <a:lnTo>
                  <a:pt x="604242" y="666974"/>
                </a:lnTo>
                <a:lnTo>
                  <a:pt x="604019" y="666383"/>
                </a:lnTo>
                <a:lnTo>
                  <a:pt x="603902" y="665946"/>
                </a:lnTo>
                <a:lnTo>
                  <a:pt x="603824" y="665496"/>
                </a:lnTo>
                <a:lnTo>
                  <a:pt x="603795" y="664879"/>
                </a:lnTo>
                <a:lnTo>
                  <a:pt x="603865" y="664459"/>
                </a:lnTo>
                <a:lnTo>
                  <a:pt x="592008" y="669135"/>
                </a:lnTo>
                <a:lnTo>
                  <a:pt x="580233" y="673893"/>
                </a:lnTo>
                <a:lnTo>
                  <a:pt x="568452" y="678562"/>
                </a:lnTo>
                <a:lnTo>
                  <a:pt x="556576" y="682971"/>
                </a:lnTo>
                <a:lnTo>
                  <a:pt x="544517" y="686947"/>
                </a:lnTo>
                <a:lnTo>
                  <a:pt x="532487" y="690248"/>
                </a:lnTo>
                <a:lnTo>
                  <a:pt x="524957" y="692075"/>
                </a:lnTo>
                <a:lnTo>
                  <a:pt x="516816" y="692363"/>
                </a:lnTo>
                <a:lnTo>
                  <a:pt x="509230" y="690690"/>
                </a:lnTo>
                <a:lnTo>
                  <a:pt x="507175" y="690233"/>
                </a:lnTo>
                <a:lnTo>
                  <a:pt x="498292" y="687990"/>
                </a:lnTo>
                <a:lnTo>
                  <a:pt x="487836" y="680234"/>
                </a:lnTo>
                <a:lnTo>
                  <a:pt x="480182" y="670038"/>
                </a:lnTo>
                <a:lnTo>
                  <a:pt x="474148" y="658562"/>
                </a:lnTo>
                <a:lnTo>
                  <a:pt x="469978" y="649841"/>
                </a:lnTo>
                <a:lnTo>
                  <a:pt x="464858" y="638525"/>
                </a:lnTo>
                <a:lnTo>
                  <a:pt x="460327" y="626740"/>
                </a:lnTo>
                <a:lnTo>
                  <a:pt x="456341" y="614585"/>
                </a:lnTo>
                <a:lnTo>
                  <a:pt x="452858" y="602159"/>
                </a:lnTo>
                <a:lnTo>
                  <a:pt x="449837" y="589559"/>
                </a:lnTo>
                <a:lnTo>
                  <a:pt x="447236" y="576884"/>
                </a:lnTo>
                <a:lnTo>
                  <a:pt x="445011" y="564232"/>
                </a:lnTo>
                <a:lnTo>
                  <a:pt x="443122" y="551701"/>
                </a:lnTo>
                <a:lnTo>
                  <a:pt x="442328" y="545808"/>
                </a:lnTo>
                <a:lnTo>
                  <a:pt x="442260" y="545318"/>
                </a:lnTo>
                <a:lnTo>
                  <a:pt x="442191" y="544777"/>
                </a:lnTo>
                <a:lnTo>
                  <a:pt x="442111" y="544149"/>
                </a:lnTo>
                <a:lnTo>
                  <a:pt x="442015" y="543374"/>
                </a:lnTo>
                <a:lnTo>
                  <a:pt x="441850" y="542077"/>
                </a:lnTo>
                <a:lnTo>
                  <a:pt x="441675" y="540648"/>
                </a:lnTo>
                <a:lnTo>
                  <a:pt x="441499" y="539224"/>
                </a:lnTo>
                <a:lnTo>
                  <a:pt x="441334" y="537806"/>
                </a:lnTo>
                <a:lnTo>
                  <a:pt x="439756" y="525186"/>
                </a:lnTo>
                <a:lnTo>
                  <a:pt x="438195" y="512592"/>
                </a:lnTo>
                <a:lnTo>
                  <a:pt x="436926" y="499967"/>
                </a:lnTo>
                <a:lnTo>
                  <a:pt x="436392" y="491792"/>
                </a:lnTo>
                <a:lnTo>
                  <a:pt x="436154" y="486743"/>
                </a:lnTo>
                <a:lnTo>
                  <a:pt x="436041" y="481675"/>
                </a:lnTo>
                <a:lnTo>
                  <a:pt x="436407" y="476637"/>
                </a:lnTo>
                <a:lnTo>
                  <a:pt x="436462" y="475961"/>
                </a:lnTo>
                <a:lnTo>
                  <a:pt x="437143" y="469038"/>
                </a:lnTo>
                <a:lnTo>
                  <a:pt x="427711" y="460491"/>
                </a:lnTo>
                <a:lnTo>
                  <a:pt x="418715" y="451505"/>
                </a:lnTo>
                <a:lnTo>
                  <a:pt x="416115" y="448165"/>
                </a:lnTo>
                <a:lnTo>
                  <a:pt x="411487" y="438191"/>
                </a:lnTo>
                <a:lnTo>
                  <a:pt x="411012" y="428073"/>
                </a:lnTo>
                <a:lnTo>
                  <a:pt x="413845" y="417978"/>
                </a:lnTo>
                <a:lnTo>
                  <a:pt x="419142" y="408074"/>
                </a:lnTo>
                <a:lnTo>
                  <a:pt x="426056" y="398529"/>
                </a:lnTo>
                <a:lnTo>
                  <a:pt x="433742" y="389513"/>
                </a:lnTo>
                <a:lnTo>
                  <a:pt x="441355" y="381192"/>
                </a:lnTo>
                <a:lnTo>
                  <a:pt x="448049" y="373735"/>
                </a:lnTo>
                <a:lnTo>
                  <a:pt x="448462" y="373248"/>
                </a:lnTo>
                <a:lnTo>
                  <a:pt x="451493" y="369668"/>
                </a:lnTo>
                <a:lnTo>
                  <a:pt x="462446" y="364177"/>
                </a:lnTo>
                <a:lnTo>
                  <a:pt x="459547" y="347239"/>
                </a:lnTo>
                <a:lnTo>
                  <a:pt x="458175" y="334666"/>
                </a:lnTo>
                <a:lnTo>
                  <a:pt x="457465" y="322152"/>
                </a:lnTo>
                <a:lnTo>
                  <a:pt x="457378" y="309695"/>
                </a:lnTo>
                <a:lnTo>
                  <a:pt x="457876" y="297295"/>
                </a:lnTo>
                <a:lnTo>
                  <a:pt x="458919" y="284948"/>
                </a:lnTo>
                <a:lnTo>
                  <a:pt x="460469" y="272654"/>
                </a:lnTo>
                <a:lnTo>
                  <a:pt x="462487" y="260411"/>
                </a:lnTo>
                <a:lnTo>
                  <a:pt x="464935" y="248217"/>
                </a:lnTo>
                <a:lnTo>
                  <a:pt x="467773" y="236071"/>
                </a:lnTo>
                <a:lnTo>
                  <a:pt x="470963" y="223971"/>
                </a:lnTo>
                <a:lnTo>
                  <a:pt x="474466" y="211916"/>
                </a:lnTo>
                <a:lnTo>
                  <a:pt x="478243" y="199903"/>
                </a:lnTo>
                <a:lnTo>
                  <a:pt x="482255" y="187931"/>
                </a:lnTo>
                <a:lnTo>
                  <a:pt x="486465" y="175999"/>
                </a:lnTo>
                <a:lnTo>
                  <a:pt x="493381" y="158621"/>
                </a:lnTo>
                <a:lnTo>
                  <a:pt x="499164" y="147384"/>
                </a:lnTo>
                <a:lnTo>
                  <a:pt x="505798" y="136745"/>
                </a:lnTo>
                <a:lnTo>
                  <a:pt x="513321" y="126520"/>
                </a:lnTo>
                <a:lnTo>
                  <a:pt x="520144" y="118358"/>
                </a:lnTo>
                <a:lnTo>
                  <a:pt x="523252" y="114824"/>
                </a:lnTo>
                <a:lnTo>
                  <a:pt x="526305" y="111241"/>
                </a:lnTo>
                <a:lnTo>
                  <a:pt x="529365" y="107671"/>
                </a:lnTo>
                <a:lnTo>
                  <a:pt x="517081" y="110217"/>
                </a:lnTo>
                <a:lnTo>
                  <a:pt x="508961" y="111503"/>
                </a:lnTo>
                <a:lnTo>
                  <a:pt x="501852" y="114930"/>
                </a:lnTo>
                <a:lnTo>
                  <a:pt x="494743" y="118832"/>
                </a:lnTo>
                <a:lnTo>
                  <a:pt x="487864" y="122599"/>
                </a:lnTo>
                <a:lnTo>
                  <a:pt x="480404" y="126292"/>
                </a:lnTo>
                <a:lnTo>
                  <a:pt x="474807" y="131893"/>
                </a:lnTo>
                <a:lnTo>
                  <a:pt x="466968" y="141494"/>
                </a:lnTo>
                <a:lnTo>
                  <a:pt x="460907" y="152360"/>
                </a:lnTo>
                <a:lnTo>
                  <a:pt x="456261" y="164193"/>
                </a:lnTo>
                <a:lnTo>
                  <a:pt x="452663" y="176694"/>
                </a:lnTo>
                <a:lnTo>
                  <a:pt x="449749" y="189562"/>
                </a:lnTo>
                <a:lnTo>
                  <a:pt x="447154" y="202497"/>
                </a:lnTo>
                <a:lnTo>
                  <a:pt x="444512" y="215202"/>
                </a:lnTo>
                <a:lnTo>
                  <a:pt x="441458" y="227375"/>
                </a:lnTo>
                <a:lnTo>
                  <a:pt x="438961" y="235197"/>
                </a:lnTo>
                <a:lnTo>
                  <a:pt x="434166" y="247040"/>
                </a:lnTo>
                <a:lnTo>
                  <a:pt x="428663" y="258518"/>
                </a:lnTo>
                <a:lnTo>
                  <a:pt x="422819" y="269809"/>
                </a:lnTo>
                <a:lnTo>
                  <a:pt x="417001" y="281090"/>
                </a:lnTo>
                <a:lnTo>
                  <a:pt x="411576" y="292540"/>
                </a:lnTo>
                <a:lnTo>
                  <a:pt x="406910" y="304337"/>
                </a:lnTo>
                <a:lnTo>
                  <a:pt x="405915" y="307329"/>
                </a:lnTo>
                <a:close/>
              </a:path>
              <a:path w="1582849" h="2333891">
                <a:moveTo>
                  <a:pt x="510093" y="1935112"/>
                </a:moveTo>
                <a:lnTo>
                  <a:pt x="507819" y="1934298"/>
                </a:lnTo>
                <a:lnTo>
                  <a:pt x="506835" y="811133"/>
                </a:lnTo>
                <a:lnTo>
                  <a:pt x="507920" y="810618"/>
                </a:lnTo>
                <a:lnTo>
                  <a:pt x="508590" y="810289"/>
                </a:lnTo>
                <a:lnTo>
                  <a:pt x="509262" y="809945"/>
                </a:lnTo>
                <a:lnTo>
                  <a:pt x="509395" y="809876"/>
                </a:lnTo>
                <a:lnTo>
                  <a:pt x="509937" y="809583"/>
                </a:lnTo>
                <a:lnTo>
                  <a:pt x="510087" y="809499"/>
                </a:lnTo>
                <a:lnTo>
                  <a:pt x="510614" y="809202"/>
                </a:lnTo>
                <a:lnTo>
                  <a:pt x="510774" y="809111"/>
                </a:lnTo>
                <a:lnTo>
                  <a:pt x="511302" y="808797"/>
                </a:lnTo>
                <a:lnTo>
                  <a:pt x="511451" y="808707"/>
                </a:lnTo>
                <a:lnTo>
                  <a:pt x="512005" y="808367"/>
                </a:lnTo>
                <a:lnTo>
                  <a:pt x="512122" y="808293"/>
                </a:lnTo>
                <a:lnTo>
                  <a:pt x="512733" y="807905"/>
                </a:lnTo>
                <a:lnTo>
                  <a:pt x="514864" y="806524"/>
                </a:lnTo>
                <a:lnTo>
                  <a:pt x="516942" y="804972"/>
                </a:lnTo>
                <a:lnTo>
                  <a:pt x="518992" y="803309"/>
                </a:lnTo>
                <a:lnTo>
                  <a:pt x="528982" y="794427"/>
                </a:lnTo>
                <a:lnTo>
                  <a:pt x="538381" y="785679"/>
                </a:lnTo>
                <a:lnTo>
                  <a:pt x="535637" y="1945335"/>
                </a:lnTo>
                <a:lnTo>
                  <a:pt x="535140" y="1945129"/>
                </a:lnTo>
                <a:lnTo>
                  <a:pt x="534012" y="1944655"/>
                </a:lnTo>
                <a:lnTo>
                  <a:pt x="533320" y="1944367"/>
                </a:lnTo>
                <a:lnTo>
                  <a:pt x="532728" y="1944124"/>
                </a:lnTo>
                <a:lnTo>
                  <a:pt x="531600" y="1943657"/>
                </a:lnTo>
                <a:lnTo>
                  <a:pt x="530999" y="1943408"/>
                </a:lnTo>
                <a:lnTo>
                  <a:pt x="530322" y="1943131"/>
                </a:lnTo>
                <a:lnTo>
                  <a:pt x="529194" y="1942674"/>
                </a:lnTo>
                <a:lnTo>
                  <a:pt x="528682" y="1942462"/>
                </a:lnTo>
                <a:lnTo>
                  <a:pt x="527910" y="1942152"/>
                </a:lnTo>
                <a:lnTo>
                  <a:pt x="526779" y="1941702"/>
                </a:lnTo>
                <a:lnTo>
                  <a:pt x="526359" y="1941531"/>
                </a:lnTo>
                <a:lnTo>
                  <a:pt x="525487" y="1941191"/>
                </a:lnTo>
                <a:lnTo>
                  <a:pt x="518336" y="1938470"/>
                </a:lnTo>
                <a:lnTo>
                  <a:pt x="517755" y="1938257"/>
                </a:lnTo>
                <a:lnTo>
                  <a:pt x="517132" y="1938034"/>
                </a:lnTo>
                <a:lnTo>
                  <a:pt x="516551" y="1937827"/>
                </a:lnTo>
                <a:lnTo>
                  <a:pt x="515928" y="1937604"/>
                </a:lnTo>
                <a:lnTo>
                  <a:pt x="515358" y="1937402"/>
                </a:lnTo>
                <a:lnTo>
                  <a:pt x="514720" y="1937181"/>
                </a:lnTo>
                <a:lnTo>
                  <a:pt x="512403" y="1936090"/>
                </a:lnTo>
                <a:lnTo>
                  <a:pt x="510093" y="1935112"/>
                </a:lnTo>
                <a:close/>
              </a:path>
              <a:path w="1582849" h="2333891">
                <a:moveTo>
                  <a:pt x="476913" y="819034"/>
                </a:moveTo>
                <a:lnTo>
                  <a:pt x="469550" y="1913079"/>
                </a:lnTo>
                <a:lnTo>
                  <a:pt x="468943" y="1913137"/>
                </a:lnTo>
                <a:lnTo>
                  <a:pt x="468335" y="1913213"/>
                </a:lnTo>
                <a:lnTo>
                  <a:pt x="467728" y="1913302"/>
                </a:lnTo>
                <a:lnTo>
                  <a:pt x="464627" y="821066"/>
                </a:lnTo>
                <a:lnTo>
                  <a:pt x="476913" y="819034"/>
                </a:lnTo>
                <a:close/>
              </a:path>
              <a:path w="1582849" h="2333891">
                <a:moveTo>
                  <a:pt x="794080" y="1146"/>
                </a:moveTo>
                <a:lnTo>
                  <a:pt x="806716" y="2145"/>
                </a:lnTo>
                <a:lnTo>
                  <a:pt x="798347" y="901214"/>
                </a:lnTo>
                <a:lnTo>
                  <a:pt x="795759" y="900030"/>
                </a:lnTo>
                <a:lnTo>
                  <a:pt x="794920" y="899643"/>
                </a:lnTo>
                <a:lnTo>
                  <a:pt x="794647" y="899514"/>
                </a:lnTo>
                <a:lnTo>
                  <a:pt x="794087" y="899259"/>
                </a:lnTo>
                <a:lnTo>
                  <a:pt x="792429" y="898484"/>
                </a:lnTo>
                <a:lnTo>
                  <a:pt x="790779" y="897713"/>
                </a:lnTo>
                <a:lnTo>
                  <a:pt x="788607" y="896688"/>
                </a:lnTo>
                <a:lnTo>
                  <a:pt x="768915" y="0"/>
                </a:lnTo>
                <a:lnTo>
                  <a:pt x="781488" y="410"/>
                </a:lnTo>
                <a:lnTo>
                  <a:pt x="794080" y="1146"/>
                </a:lnTo>
                <a:close/>
              </a:path>
              <a:path w="1582849" h="2333891">
                <a:moveTo>
                  <a:pt x="883270" y="882755"/>
                </a:moveTo>
                <a:lnTo>
                  <a:pt x="887147" y="881138"/>
                </a:lnTo>
                <a:lnTo>
                  <a:pt x="891024" y="879486"/>
                </a:lnTo>
                <a:lnTo>
                  <a:pt x="899168" y="19548"/>
                </a:lnTo>
                <a:lnTo>
                  <a:pt x="911407" y="23870"/>
                </a:lnTo>
                <a:lnTo>
                  <a:pt x="923397" y="28714"/>
                </a:lnTo>
                <a:lnTo>
                  <a:pt x="912754" y="869904"/>
                </a:lnTo>
                <a:lnTo>
                  <a:pt x="906641" y="872673"/>
                </a:lnTo>
                <a:lnTo>
                  <a:pt x="900517" y="875399"/>
                </a:lnTo>
                <a:lnTo>
                  <a:pt x="894395" y="878040"/>
                </a:lnTo>
                <a:lnTo>
                  <a:pt x="892308" y="2331230"/>
                </a:lnTo>
                <a:lnTo>
                  <a:pt x="880881" y="2326836"/>
                </a:lnTo>
                <a:lnTo>
                  <a:pt x="869651" y="2321091"/>
                </a:lnTo>
                <a:lnTo>
                  <a:pt x="858676" y="2314205"/>
                </a:lnTo>
                <a:lnTo>
                  <a:pt x="848018" y="2306387"/>
                </a:lnTo>
                <a:lnTo>
                  <a:pt x="837735" y="2297848"/>
                </a:lnTo>
                <a:lnTo>
                  <a:pt x="827887" y="2288797"/>
                </a:lnTo>
                <a:lnTo>
                  <a:pt x="818534" y="2279445"/>
                </a:lnTo>
                <a:lnTo>
                  <a:pt x="809736" y="2270002"/>
                </a:lnTo>
                <a:lnTo>
                  <a:pt x="801551" y="2260677"/>
                </a:lnTo>
                <a:lnTo>
                  <a:pt x="796883" y="2255133"/>
                </a:lnTo>
                <a:lnTo>
                  <a:pt x="788855" y="2245272"/>
                </a:lnTo>
                <a:lnTo>
                  <a:pt x="781060" y="2235265"/>
                </a:lnTo>
                <a:lnTo>
                  <a:pt x="777054" y="2229929"/>
                </a:lnTo>
                <a:lnTo>
                  <a:pt x="773518" y="2219689"/>
                </a:lnTo>
                <a:lnTo>
                  <a:pt x="770062" y="2217541"/>
                </a:lnTo>
                <a:lnTo>
                  <a:pt x="762655" y="882716"/>
                </a:lnTo>
                <a:lnTo>
                  <a:pt x="761604" y="882063"/>
                </a:lnTo>
                <a:lnTo>
                  <a:pt x="761297" y="881872"/>
                </a:lnTo>
                <a:lnTo>
                  <a:pt x="760621" y="881441"/>
                </a:lnTo>
                <a:lnTo>
                  <a:pt x="759358" y="880638"/>
                </a:lnTo>
                <a:lnTo>
                  <a:pt x="758124" y="879835"/>
                </a:lnTo>
                <a:lnTo>
                  <a:pt x="756616" y="878837"/>
                </a:lnTo>
                <a:lnTo>
                  <a:pt x="768915" y="0"/>
                </a:lnTo>
                <a:lnTo>
                  <a:pt x="773337" y="888912"/>
                </a:lnTo>
                <a:lnTo>
                  <a:pt x="774077" y="889317"/>
                </a:lnTo>
                <a:lnTo>
                  <a:pt x="774817" y="889720"/>
                </a:lnTo>
                <a:lnTo>
                  <a:pt x="775563" y="890114"/>
                </a:lnTo>
                <a:lnTo>
                  <a:pt x="777654" y="891218"/>
                </a:lnTo>
                <a:lnTo>
                  <a:pt x="778804" y="891820"/>
                </a:lnTo>
                <a:lnTo>
                  <a:pt x="779965" y="892415"/>
                </a:lnTo>
                <a:lnTo>
                  <a:pt x="781138" y="893004"/>
                </a:lnTo>
                <a:lnTo>
                  <a:pt x="784310" y="894593"/>
                </a:lnTo>
                <a:lnTo>
                  <a:pt x="786440" y="895646"/>
                </a:lnTo>
                <a:lnTo>
                  <a:pt x="786701" y="895771"/>
                </a:lnTo>
                <a:lnTo>
                  <a:pt x="786974" y="895905"/>
                </a:lnTo>
                <a:lnTo>
                  <a:pt x="788561" y="896666"/>
                </a:lnTo>
                <a:lnTo>
                  <a:pt x="789672" y="897198"/>
                </a:lnTo>
                <a:lnTo>
                  <a:pt x="792429" y="898484"/>
                </a:lnTo>
                <a:lnTo>
                  <a:pt x="794087" y="899259"/>
                </a:lnTo>
                <a:lnTo>
                  <a:pt x="794920" y="899643"/>
                </a:lnTo>
                <a:lnTo>
                  <a:pt x="795200" y="899774"/>
                </a:lnTo>
                <a:lnTo>
                  <a:pt x="795759" y="900030"/>
                </a:lnTo>
                <a:lnTo>
                  <a:pt x="798347" y="901214"/>
                </a:lnTo>
                <a:lnTo>
                  <a:pt x="806716" y="2145"/>
                </a:lnTo>
                <a:lnTo>
                  <a:pt x="819416" y="3346"/>
                </a:lnTo>
                <a:lnTo>
                  <a:pt x="821850" y="3592"/>
                </a:lnTo>
                <a:lnTo>
                  <a:pt x="822930" y="907077"/>
                </a:lnTo>
                <a:lnTo>
                  <a:pt x="821143" y="907917"/>
                </a:lnTo>
                <a:lnTo>
                  <a:pt x="823303" y="906901"/>
                </a:lnTo>
                <a:lnTo>
                  <a:pt x="824905" y="906109"/>
                </a:lnTo>
                <a:lnTo>
                  <a:pt x="826488" y="905360"/>
                </a:lnTo>
                <a:lnTo>
                  <a:pt x="827605" y="904834"/>
                </a:lnTo>
                <a:lnTo>
                  <a:pt x="835076" y="5152"/>
                </a:lnTo>
                <a:lnTo>
                  <a:pt x="848198" y="7128"/>
                </a:lnTo>
                <a:lnTo>
                  <a:pt x="861193" y="9538"/>
                </a:lnTo>
                <a:lnTo>
                  <a:pt x="874036" y="12400"/>
                </a:lnTo>
                <a:lnTo>
                  <a:pt x="879394" y="884327"/>
                </a:lnTo>
                <a:lnTo>
                  <a:pt x="883270" y="882755"/>
                </a:lnTo>
                <a:close/>
              </a:path>
              <a:path w="1582849" h="2333891">
                <a:moveTo>
                  <a:pt x="835076" y="5152"/>
                </a:moveTo>
                <a:lnTo>
                  <a:pt x="827605" y="904834"/>
                </a:lnTo>
                <a:lnTo>
                  <a:pt x="825445" y="905843"/>
                </a:lnTo>
                <a:lnTo>
                  <a:pt x="824905" y="906109"/>
                </a:lnTo>
                <a:lnTo>
                  <a:pt x="824705" y="906204"/>
                </a:lnTo>
                <a:lnTo>
                  <a:pt x="822930" y="907077"/>
                </a:lnTo>
                <a:lnTo>
                  <a:pt x="821850" y="3592"/>
                </a:lnTo>
                <a:lnTo>
                  <a:pt x="835076" y="5152"/>
                </a:lnTo>
                <a:close/>
              </a:path>
              <a:path w="1582849" h="2333891">
                <a:moveTo>
                  <a:pt x="770062" y="2217541"/>
                </a:moveTo>
                <a:lnTo>
                  <a:pt x="758731" y="2213499"/>
                </a:lnTo>
                <a:lnTo>
                  <a:pt x="752659" y="876137"/>
                </a:lnTo>
                <a:lnTo>
                  <a:pt x="753596" y="876784"/>
                </a:lnTo>
                <a:lnTo>
                  <a:pt x="756616" y="878837"/>
                </a:lnTo>
                <a:lnTo>
                  <a:pt x="757531" y="879449"/>
                </a:lnTo>
                <a:lnTo>
                  <a:pt x="758449" y="880049"/>
                </a:lnTo>
                <a:lnTo>
                  <a:pt x="759358" y="880638"/>
                </a:lnTo>
                <a:lnTo>
                  <a:pt x="760621" y="881441"/>
                </a:lnTo>
                <a:lnTo>
                  <a:pt x="761143" y="881777"/>
                </a:lnTo>
                <a:lnTo>
                  <a:pt x="761604" y="882063"/>
                </a:lnTo>
                <a:lnTo>
                  <a:pt x="761979" y="882296"/>
                </a:lnTo>
                <a:lnTo>
                  <a:pt x="762655" y="882716"/>
                </a:lnTo>
                <a:lnTo>
                  <a:pt x="770062" y="2217541"/>
                </a:lnTo>
                <a:close/>
              </a:path>
              <a:path w="1582849" h="2333891">
                <a:moveTo>
                  <a:pt x="895585" y="2332157"/>
                </a:moveTo>
                <a:lnTo>
                  <a:pt x="892308" y="2331230"/>
                </a:lnTo>
                <a:lnTo>
                  <a:pt x="894395" y="878040"/>
                </a:lnTo>
                <a:lnTo>
                  <a:pt x="900517" y="875399"/>
                </a:lnTo>
                <a:lnTo>
                  <a:pt x="906641" y="872673"/>
                </a:lnTo>
                <a:lnTo>
                  <a:pt x="912754" y="869904"/>
                </a:lnTo>
                <a:lnTo>
                  <a:pt x="923397" y="28714"/>
                </a:lnTo>
                <a:lnTo>
                  <a:pt x="935113" y="34098"/>
                </a:lnTo>
                <a:lnTo>
                  <a:pt x="946530" y="40040"/>
                </a:lnTo>
                <a:lnTo>
                  <a:pt x="957623" y="46556"/>
                </a:lnTo>
                <a:lnTo>
                  <a:pt x="968369" y="53666"/>
                </a:lnTo>
                <a:lnTo>
                  <a:pt x="978743" y="61387"/>
                </a:lnTo>
                <a:lnTo>
                  <a:pt x="988720" y="69736"/>
                </a:lnTo>
                <a:lnTo>
                  <a:pt x="998276" y="78730"/>
                </a:lnTo>
                <a:lnTo>
                  <a:pt x="1007386" y="88389"/>
                </a:lnTo>
                <a:lnTo>
                  <a:pt x="1016027" y="98729"/>
                </a:lnTo>
                <a:lnTo>
                  <a:pt x="1022123" y="106855"/>
                </a:lnTo>
                <a:lnTo>
                  <a:pt x="1028749" y="117767"/>
                </a:lnTo>
                <a:lnTo>
                  <a:pt x="1033869" y="129431"/>
                </a:lnTo>
                <a:lnTo>
                  <a:pt x="1037814" y="141634"/>
                </a:lnTo>
                <a:lnTo>
                  <a:pt x="1040916" y="154166"/>
                </a:lnTo>
                <a:lnTo>
                  <a:pt x="1043506" y="166813"/>
                </a:lnTo>
                <a:lnTo>
                  <a:pt x="1045915" y="179363"/>
                </a:lnTo>
                <a:lnTo>
                  <a:pt x="1047305" y="186251"/>
                </a:lnTo>
                <a:lnTo>
                  <a:pt x="1050100" y="198699"/>
                </a:lnTo>
                <a:lnTo>
                  <a:pt x="1053076" y="211068"/>
                </a:lnTo>
                <a:lnTo>
                  <a:pt x="1055986" y="223423"/>
                </a:lnTo>
                <a:lnTo>
                  <a:pt x="1058585" y="235828"/>
                </a:lnTo>
                <a:lnTo>
                  <a:pt x="1060625" y="248346"/>
                </a:lnTo>
                <a:lnTo>
                  <a:pt x="1061859" y="261042"/>
                </a:lnTo>
                <a:lnTo>
                  <a:pt x="1062010" y="264175"/>
                </a:lnTo>
                <a:lnTo>
                  <a:pt x="1062557" y="276820"/>
                </a:lnTo>
                <a:lnTo>
                  <a:pt x="1063198" y="289474"/>
                </a:lnTo>
                <a:lnTo>
                  <a:pt x="1063870" y="302135"/>
                </a:lnTo>
                <a:lnTo>
                  <a:pt x="1064509" y="314802"/>
                </a:lnTo>
                <a:lnTo>
                  <a:pt x="1065053" y="327470"/>
                </a:lnTo>
                <a:lnTo>
                  <a:pt x="1065436" y="340137"/>
                </a:lnTo>
                <a:lnTo>
                  <a:pt x="1065596" y="352802"/>
                </a:lnTo>
                <a:lnTo>
                  <a:pt x="1065470" y="365461"/>
                </a:lnTo>
                <a:lnTo>
                  <a:pt x="1064993" y="378113"/>
                </a:lnTo>
                <a:lnTo>
                  <a:pt x="1064103" y="390753"/>
                </a:lnTo>
                <a:lnTo>
                  <a:pt x="1061872" y="409365"/>
                </a:lnTo>
                <a:lnTo>
                  <a:pt x="1059699" y="421810"/>
                </a:lnTo>
                <a:lnTo>
                  <a:pt x="1057002" y="434274"/>
                </a:lnTo>
                <a:lnTo>
                  <a:pt x="1053814" y="446700"/>
                </a:lnTo>
                <a:lnTo>
                  <a:pt x="1050168" y="459028"/>
                </a:lnTo>
                <a:lnTo>
                  <a:pt x="1046097" y="471199"/>
                </a:lnTo>
                <a:lnTo>
                  <a:pt x="1042437" y="481092"/>
                </a:lnTo>
                <a:lnTo>
                  <a:pt x="1047068" y="485227"/>
                </a:lnTo>
                <a:lnTo>
                  <a:pt x="1052708" y="488793"/>
                </a:lnTo>
                <a:lnTo>
                  <a:pt x="1056292" y="493021"/>
                </a:lnTo>
                <a:lnTo>
                  <a:pt x="1064481" y="502674"/>
                </a:lnTo>
                <a:lnTo>
                  <a:pt x="1072690" y="512390"/>
                </a:lnTo>
                <a:lnTo>
                  <a:pt x="1072180" y="829694"/>
                </a:lnTo>
                <a:lnTo>
                  <a:pt x="1071568" y="829402"/>
                </a:lnTo>
                <a:lnTo>
                  <a:pt x="1070536" y="828912"/>
                </a:lnTo>
                <a:lnTo>
                  <a:pt x="1064353" y="826022"/>
                </a:lnTo>
                <a:lnTo>
                  <a:pt x="1059123" y="2130126"/>
                </a:lnTo>
                <a:lnTo>
                  <a:pt x="1047570" y="2124893"/>
                </a:lnTo>
                <a:lnTo>
                  <a:pt x="1036381" y="2118775"/>
                </a:lnTo>
                <a:lnTo>
                  <a:pt x="1033571" y="2117320"/>
                </a:lnTo>
                <a:lnTo>
                  <a:pt x="1021380" y="2113179"/>
                </a:lnTo>
                <a:lnTo>
                  <a:pt x="1008978" y="2109661"/>
                </a:lnTo>
                <a:lnTo>
                  <a:pt x="1004614" y="2107664"/>
                </a:lnTo>
                <a:lnTo>
                  <a:pt x="1013303" y="2116100"/>
                </a:lnTo>
                <a:lnTo>
                  <a:pt x="1023858" y="2123602"/>
                </a:lnTo>
                <a:lnTo>
                  <a:pt x="1035375" y="2130393"/>
                </a:lnTo>
                <a:lnTo>
                  <a:pt x="1046946" y="2136696"/>
                </a:lnTo>
                <a:lnTo>
                  <a:pt x="1057666" y="2142734"/>
                </a:lnTo>
                <a:lnTo>
                  <a:pt x="1058501" y="2143237"/>
                </a:lnTo>
                <a:lnTo>
                  <a:pt x="1069114" y="2150236"/>
                </a:lnTo>
                <a:lnTo>
                  <a:pt x="1079318" y="2157803"/>
                </a:lnTo>
                <a:lnTo>
                  <a:pt x="1089324" y="2165644"/>
                </a:lnTo>
                <a:lnTo>
                  <a:pt x="1099342" y="2173463"/>
                </a:lnTo>
                <a:lnTo>
                  <a:pt x="1109583" y="2180963"/>
                </a:lnTo>
                <a:lnTo>
                  <a:pt x="1111578" y="2182332"/>
                </a:lnTo>
                <a:lnTo>
                  <a:pt x="1121678" y="2189043"/>
                </a:lnTo>
                <a:lnTo>
                  <a:pt x="1132686" y="2196746"/>
                </a:lnTo>
                <a:lnTo>
                  <a:pt x="1143239" y="2205472"/>
                </a:lnTo>
                <a:lnTo>
                  <a:pt x="1151976" y="2215254"/>
                </a:lnTo>
                <a:lnTo>
                  <a:pt x="1157503" y="2226019"/>
                </a:lnTo>
                <a:lnTo>
                  <a:pt x="1157716" y="2238254"/>
                </a:lnTo>
                <a:lnTo>
                  <a:pt x="1151849" y="2248793"/>
                </a:lnTo>
                <a:lnTo>
                  <a:pt x="1141955" y="2256327"/>
                </a:lnTo>
                <a:lnTo>
                  <a:pt x="1132295" y="2259342"/>
                </a:lnTo>
                <a:lnTo>
                  <a:pt x="1120950" y="2259517"/>
                </a:lnTo>
                <a:lnTo>
                  <a:pt x="1108350" y="2258133"/>
                </a:lnTo>
                <a:lnTo>
                  <a:pt x="1095358" y="2256515"/>
                </a:lnTo>
                <a:lnTo>
                  <a:pt x="1082834" y="2255986"/>
                </a:lnTo>
                <a:lnTo>
                  <a:pt x="1071639" y="2257873"/>
                </a:lnTo>
                <a:lnTo>
                  <a:pt x="1068228" y="2259331"/>
                </a:lnTo>
                <a:lnTo>
                  <a:pt x="1057928" y="2266522"/>
                </a:lnTo>
                <a:lnTo>
                  <a:pt x="1048791" y="2275507"/>
                </a:lnTo>
                <a:lnTo>
                  <a:pt x="1039912" y="2284874"/>
                </a:lnTo>
                <a:lnTo>
                  <a:pt x="1030757" y="2292942"/>
                </a:lnTo>
                <a:lnTo>
                  <a:pt x="1019857" y="2299539"/>
                </a:lnTo>
                <a:lnTo>
                  <a:pt x="1008175" y="2304625"/>
                </a:lnTo>
                <a:lnTo>
                  <a:pt x="996199" y="2309039"/>
                </a:lnTo>
                <a:lnTo>
                  <a:pt x="989911" y="2311388"/>
                </a:lnTo>
                <a:lnTo>
                  <a:pt x="979378" y="2315585"/>
                </a:lnTo>
                <a:lnTo>
                  <a:pt x="977897" y="835853"/>
                </a:lnTo>
                <a:lnTo>
                  <a:pt x="978584" y="835448"/>
                </a:lnTo>
                <a:lnTo>
                  <a:pt x="978940" y="835241"/>
                </a:lnTo>
                <a:lnTo>
                  <a:pt x="979665" y="834853"/>
                </a:lnTo>
                <a:lnTo>
                  <a:pt x="979632" y="826260"/>
                </a:lnTo>
                <a:lnTo>
                  <a:pt x="979665" y="834853"/>
                </a:lnTo>
                <a:lnTo>
                  <a:pt x="979068" y="835167"/>
                </a:lnTo>
                <a:lnTo>
                  <a:pt x="978797" y="799404"/>
                </a:lnTo>
                <a:lnTo>
                  <a:pt x="979085" y="799441"/>
                </a:lnTo>
                <a:lnTo>
                  <a:pt x="979372" y="825399"/>
                </a:lnTo>
                <a:lnTo>
                  <a:pt x="979617" y="826213"/>
                </a:lnTo>
                <a:lnTo>
                  <a:pt x="980151" y="799584"/>
                </a:lnTo>
                <a:lnTo>
                  <a:pt x="980626" y="799653"/>
                </a:lnTo>
                <a:lnTo>
                  <a:pt x="980838" y="799679"/>
                </a:lnTo>
                <a:lnTo>
                  <a:pt x="981719" y="832026"/>
                </a:lnTo>
                <a:lnTo>
                  <a:pt x="982012" y="832621"/>
                </a:lnTo>
                <a:lnTo>
                  <a:pt x="982162" y="832920"/>
                </a:lnTo>
                <a:lnTo>
                  <a:pt x="982556" y="833439"/>
                </a:lnTo>
                <a:lnTo>
                  <a:pt x="994661" y="802077"/>
                </a:lnTo>
                <a:lnTo>
                  <a:pt x="1007044" y="804952"/>
                </a:lnTo>
                <a:lnTo>
                  <a:pt x="1019239" y="808422"/>
                </a:lnTo>
                <a:lnTo>
                  <a:pt x="1026570" y="810796"/>
                </a:lnTo>
                <a:lnTo>
                  <a:pt x="1025953" y="798019"/>
                </a:lnTo>
                <a:lnTo>
                  <a:pt x="1025352" y="785343"/>
                </a:lnTo>
                <a:lnTo>
                  <a:pt x="1025106" y="778310"/>
                </a:lnTo>
                <a:lnTo>
                  <a:pt x="1024572" y="765561"/>
                </a:lnTo>
                <a:lnTo>
                  <a:pt x="1023696" y="752853"/>
                </a:lnTo>
                <a:lnTo>
                  <a:pt x="1022502" y="740185"/>
                </a:lnTo>
                <a:lnTo>
                  <a:pt x="1021011" y="727555"/>
                </a:lnTo>
                <a:lnTo>
                  <a:pt x="1019249" y="714962"/>
                </a:lnTo>
                <a:lnTo>
                  <a:pt x="1017238" y="702406"/>
                </a:lnTo>
                <a:lnTo>
                  <a:pt x="1015001" y="689884"/>
                </a:lnTo>
                <a:lnTo>
                  <a:pt x="1012562" y="677396"/>
                </a:lnTo>
                <a:lnTo>
                  <a:pt x="1009944" y="664941"/>
                </a:lnTo>
                <a:lnTo>
                  <a:pt x="1007170" y="652517"/>
                </a:lnTo>
                <a:lnTo>
                  <a:pt x="1004263" y="640123"/>
                </a:lnTo>
                <a:lnTo>
                  <a:pt x="1001247" y="627757"/>
                </a:lnTo>
                <a:lnTo>
                  <a:pt x="998146" y="615419"/>
                </a:lnTo>
                <a:lnTo>
                  <a:pt x="993701" y="600332"/>
                </a:lnTo>
                <a:lnTo>
                  <a:pt x="989408" y="588390"/>
                </a:lnTo>
                <a:lnTo>
                  <a:pt x="985237" y="576397"/>
                </a:lnTo>
                <a:lnTo>
                  <a:pt x="984995" y="575632"/>
                </a:lnTo>
                <a:lnTo>
                  <a:pt x="975284" y="583899"/>
                </a:lnTo>
                <a:lnTo>
                  <a:pt x="964806" y="591129"/>
                </a:lnTo>
                <a:lnTo>
                  <a:pt x="953499" y="597093"/>
                </a:lnTo>
                <a:lnTo>
                  <a:pt x="946689" y="599828"/>
                </a:lnTo>
                <a:lnTo>
                  <a:pt x="940996" y="601859"/>
                </a:lnTo>
                <a:lnTo>
                  <a:pt x="935282" y="603729"/>
                </a:lnTo>
                <a:lnTo>
                  <a:pt x="929549" y="605637"/>
                </a:lnTo>
                <a:lnTo>
                  <a:pt x="929358" y="605699"/>
                </a:lnTo>
                <a:lnTo>
                  <a:pt x="927952" y="606371"/>
                </a:lnTo>
                <a:lnTo>
                  <a:pt x="926683" y="606938"/>
                </a:lnTo>
                <a:lnTo>
                  <a:pt x="923585" y="864935"/>
                </a:lnTo>
                <a:lnTo>
                  <a:pt x="919356" y="2333575"/>
                </a:lnTo>
                <a:lnTo>
                  <a:pt x="907256" y="2333868"/>
                </a:lnTo>
                <a:lnTo>
                  <a:pt x="895585" y="2332157"/>
                </a:lnTo>
                <a:close/>
              </a:path>
              <a:path w="1582849" h="2333891">
                <a:moveTo>
                  <a:pt x="639897" y="2199419"/>
                </a:moveTo>
                <a:lnTo>
                  <a:pt x="629972" y="1974313"/>
                </a:lnTo>
                <a:lnTo>
                  <a:pt x="632161" y="1974759"/>
                </a:lnTo>
                <a:lnTo>
                  <a:pt x="634355" y="1975205"/>
                </a:lnTo>
                <a:lnTo>
                  <a:pt x="636541" y="1975646"/>
                </a:lnTo>
                <a:lnTo>
                  <a:pt x="639897" y="2199419"/>
                </a:lnTo>
                <a:close/>
              </a:path>
              <a:path w="1582849" h="2333891">
                <a:moveTo>
                  <a:pt x="1258730" y="2129546"/>
                </a:moveTo>
                <a:lnTo>
                  <a:pt x="1258199" y="2138814"/>
                </a:lnTo>
                <a:lnTo>
                  <a:pt x="1160069" y="2122958"/>
                </a:lnTo>
                <a:lnTo>
                  <a:pt x="1161383" y="875817"/>
                </a:lnTo>
                <a:lnTo>
                  <a:pt x="1161637" y="875942"/>
                </a:lnTo>
                <a:lnTo>
                  <a:pt x="1162112" y="876172"/>
                </a:lnTo>
                <a:lnTo>
                  <a:pt x="1164134" y="877163"/>
                </a:lnTo>
                <a:lnTo>
                  <a:pt x="1164613" y="877397"/>
                </a:lnTo>
                <a:lnTo>
                  <a:pt x="1164917" y="877540"/>
                </a:lnTo>
                <a:lnTo>
                  <a:pt x="1167596" y="878832"/>
                </a:lnTo>
                <a:lnTo>
                  <a:pt x="1169375" y="879677"/>
                </a:lnTo>
                <a:lnTo>
                  <a:pt x="1170082" y="880006"/>
                </a:lnTo>
                <a:lnTo>
                  <a:pt x="1171158" y="880506"/>
                </a:lnTo>
                <a:lnTo>
                  <a:pt x="1171338" y="880586"/>
                </a:lnTo>
                <a:lnTo>
                  <a:pt x="1172078" y="880922"/>
                </a:lnTo>
                <a:lnTo>
                  <a:pt x="1172952" y="881320"/>
                </a:lnTo>
                <a:lnTo>
                  <a:pt x="1174011" y="881792"/>
                </a:lnTo>
                <a:lnTo>
                  <a:pt x="1175145" y="882292"/>
                </a:lnTo>
                <a:lnTo>
                  <a:pt x="1180005" y="884370"/>
                </a:lnTo>
                <a:lnTo>
                  <a:pt x="1180506" y="884578"/>
                </a:lnTo>
                <a:lnTo>
                  <a:pt x="1183584" y="885825"/>
                </a:lnTo>
                <a:lnTo>
                  <a:pt x="1183936" y="885968"/>
                </a:lnTo>
                <a:lnTo>
                  <a:pt x="1184207" y="886074"/>
                </a:lnTo>
                <a:lnTo>
                  <a:pt x="1184630" y="886241"/>
                </a:lnTo>
                <a:lnTo>
                  <a:pt x="1185801" y="886709"/>
                </a:lnTo>
                <a:lnTo>
                  <a:pt x="1186541" y="886990"/>
                </a:lnTo>
                <a:lnTo>
                  <a:pt x="1186916" y="887139"/>
                </a:lnTo>
                <a:lnTo>
                  <a:pt x="1189099" y="887973"/>
                </a:lnTo>
                <a:lnTo>
                  <a:pt x="1198689" y="891448"/>
                </a:lnTo>
                <a:lnTo>
                  <a:pt x="1210745" y="895428"/>
                </a:lnTo>
                <a:lnTo>
                  <a:pt x="1223036" y="899142"/>
                </a:lnTo>
                <a:lnTo>
                  <a:pt x="1235513" y="902652"/>
                </a:lnTo>
                <a:lnTo>
                  <a:pt x="1248128" y="906023"/>
                </a:lnTo>
                <a:lnTo>
                  <a:pt x="1260831" y="909318"/>
                </a:lnTo>
                <a:lnTo>
                  <a:pt x="1273575" y="912601"/>
                </a:lnTo>
                <a:lnTo>
                  <a:pt x="1286310" y="915933"/>
                </a:lnTo>
                <a:lnTo>
                  <a:pt x="1298988" y="919380"/>
                </a:lnTo>
                <a:lnTo>
                  <a:pt x="1311561" y="923004"/>
                </a:lnTo>
                <a:lnTo>
                  <a:pt x="1323979" y="926868"/>
                </a:lnTo>
                <a:lnTo>
                  <a:pt x="1336194" y="931036"/>
                </a:lnTo>
                <a:lnTo>
                  <a:pt x="1348159" y="935572"/>
                </a:lnTo>
                <a:lnTo>
                  <a:pt x="1359822" y="940538"/>
                </a:lnTo>
                <a:lnTo>
                  <a:pt x="1371138" y="945997"/>
                </a:lnTo>
                <a:lnTo>
                  <a:pt x="1382056" y="952014"/>
                </a:lnTo>
                <a:lnTo>
                  <a:pt x="1392528" y="958652"/>
                </a:lnTo>
                <a:lnTo>
                  <a:pt x="1402505" y="965973"/>
                </a:lnTo>
                <a:lnTo>
                  <a:pt x="1411284" y="973439"/>
                </a:lnTo>
                <a:lnTo>
                  <a:pt x="1420226" y="982663"/>
                </a:lnTo>
                <a:lnTo>
                  <a:pt x="1427874" y="992654"/>
                </a:lnTo>
                <a:lnTo>
                  <a:pt x="1434350" y="1003326"/>
                </a:lnTo>
                <a:lnTo>
                  <a:pt x="1439777" y="1014592"/>
                </a:lnTo>
                <a:lnTo>
                  <a:pt x="1444279" y="1026364"/>
                </a:lnTo>
                <a:lnTo>
                  <a:pt x="1447979" y="1038557"/>
                </a:lnTo>
                <a:lnTo>
                  <a:pt x="1450999" y="1051083"/>
                </a:lnTo>
                <a:lnTo>
                  <a:pt x="1453462" y="1063855"/>
                </a:lnTo>
                <a:lnTo>
                  <a:pt x="1455493" y="1076788"/>
                </a:lnTo>
                <a:lnTo>
                  <a:pt x="1457214" y="1089793"/>
                </a:lnTo>
                <a:lnTo>
                  <a:pt x="1458747" y="1102784"/>
                </a:lnTo>
                <a:lnTo>
                  <a:pt x="1460216" y="1115674"/>
                </a:lnTo>
                <a:lnTo>
                  <a:pt x="1461745" y="1128377"/>
                </a:lnTo>
                <a:lnTo>
                  <a:pt x="1463455" y="1140805"/>
                </a:lnTo>
                <a:lnTo>
                  <a:pt x="1465379" y="1152372"/>
                </a:lnTo>
                <a:lnTo>
                  <a:pt x="1467808" y="1165417"/>
                </a:lnTo>
                <a:lnTo>
                  <a:pt x="1470273" y="1178459"/>
                </a:lnTo>
                <a:lnTo>
                  <a:pt x="1472768" y="1191500"/>
                </a:lnTo>
                <a:lnTo>
                  <a:pt x="1475284" y="1204540"/>
                </a:lnTo>
                <a:lnTo>
                  <a:pt x="1477814" y="1217581"/>
                </a:lnTo>
                <a:lnTo>
                  <a:pt x="1480350" y="1230622"/>
                </a:lnTo>
                <a:lnTo>
                  <a:pt x="1482884" y="1243665"/>
                </a:lnTo>
                <a:lnTo>
                  <a:pt x="1485410" y="1256712"/>
                </a:lnTo>
                <a:lnTo>
                  <a:pt x="1487919" y="1269762"/>
                </a:lnTo>
                <a:lnTo>
                  <a:pt x="1490404" y="1282817"/>
                </a:lnTo>
                <a:lnTo>
                  <a:pt x="1492858" y="1295877"/>
                </a:lnTo>
                <a:lnTo>
                  <a:pt x="1495272" y="1308944"/>
                </a:lnTo>
                <a:lnTo>
                  <a:pt x="1497639" y="1322019"/>
                </a:lnTo>
                <a:lnTo>
                  <a:pt x="1499952" y="1335101"/>
                </a:lnTo>
                <a:lnTo>
                  <a:pt x="1502203" y="1348193"/>
                </a:lnTo>
                <a:lnTo>
                  <a:pt x="1504384" y="1361296"/>
                </a:lnTo>
                <a:lnTo>
                  <a:pt x="1506488" y="1374409"/>
                </a:lnTo>
                <a:lnTo>
                  <a:pt x="1508508" y="1387534"/>
                </a:lnTo>
                <a:lnTo>
                  <a:pt x="1510435" y="1400671"/>
                </a:lnTo>
                <a:lnTo>
                  <a:pt x="1512262" y="1413823"/>
                </a:lnTo>
                <a:lnTo>
                  <a:pt x="1513908" y="1426424"/>
                </a:lnTo>
                <a:lnTo>
                  <a:pt x="1515459" y="1439039"/>
                </a:lnTo>
                <a:lnTo>
                  <a:pt x="1516936" y="1451664"/>
                </a:lnTo>
                <a:lnTo>
                  <a:pt x="1518361" y="1464296"/>
                </a:lnTo>
                <a:lnTo>
                  <a:pt x="1519754" y="1476930"/>
                </a:lnTo>
                <a:lnTo>
                  <a:pt x="1521136" y="1489565"/>
                </a:lnTo>
                <a:lnTo>
                  <a:pt x="1522527" y="1502197"/>
                </a:lnTo>
                <a:lnTo>
                  <a:pt x="1523947" y="1514823"/>
                </a:lnTo>
                <a:lnTo>
                  <a:pt x="1525419" y="1527438"/>
                </a:lnTo>
                <a:lnTo>
                  <a:pt x="1526961" y="1540040"/>
                </a:lnTo>
                <a:lnTo>
                  <a:pt x="1528596" y="1552626"/>
                </a:lnTo>
                <a:lnTo>
                  <a:pt x="1530344" y="1565192"/>
                </a:lnTo>
                <a:lnTo>
                  <a:pt x="1532225" y="1577735"/>
                </a:lnTo>
                <a:lnTo>
                  <a:pt x="1533901" y="1588123"/>
                </a:lnTo>
                <a:lnTo>
                  <a:pt x="1536132" y="1600633"/>
                </a:lnTo>
                <a:lnTo>
                  <a:pt x="1538609" y="1613088"/>
                </a:lnTo>
                <a:lnTo>
                  <a:pt x="1541290" y="1625496"/>
                </a:lnTo>
                <a:lnTo>
                  <a:pt x="1544134" y="1637868"/>
                </a:lnTo>
                <a:lnTo>
                  <a:pt x="1547099" y="1650214"/>
                </a:lnTo>
                <a:lnTo>
                  <a:pt x="1550144" y="1662543"/>
                </a:lnTo>
                <a:lnTo>
                  <a:pt x="1553226" y="1674864"/>
                </a:lnTo>
                <a:lnTo>
                  <a:pt x="1556305" y="1687189"/>
                </a:lnTo>
                <a:lnTo>
                  <a:pt x="1559339" y="1699525"/>
                </a:lnTo>
                <a:lnTo>
                  <a:pt x="1562287" y="1711884"/>
                </a:lnTo>
                <a:lnTo>
                  <a:pt x="1565106" y="1724275"/>
                </a:lnTo>
                <a:lnTo>
                  <a:pt x="1567756" y="1736707"/>
                </a:lnTo>
                <a:lnTo>
                  <a:pt x="1571472" y="1756389"/>
                </a:lnTo>
                <a:lnTo>
                  <a:pt x="1573491" y="1768919"/>
                </a:lnTo>
                <a:lnTo>
                  <a:pt x="1575267" y="1781500"/>
                </a:lnTo>
                <a:lnTo>
                  <a:pt x="1576813" y="1794127"/>
                </a:lnTo>
                <a:lnTo>
                  <a:pt x="1578145" y="1806790"/>
                </a:lnTo>
                <a:lnTo>
                  <a:pt x="1579276" y="1819483"/>
                </a:lnTo>
                <a:lnTo>
                  <a:pt x="1580221" y="1832198"/>
                </a:lnTo>
                <a:lnTo>
                  <a:pt x="1580995" y="1844928"/>
                </a:lnTo>
                <a:lnTo>
                  <a:pt x="1581612" y="1857666"/>
                </a:lnTo>
                <a:lnTo>
                  <a:pt x="1582086" y="1870404"/>
                </a:lnTo>
                <a:lnTo>
                  <a:pt x="1582432" y="1883134"/>
                </a:lnTo>
                <a:lnTo>
                  <a:pt x="1582664" y="1895850"/>
                </a:lnTo>
                <a:lnTo>
                  <a:pt x="1582797" y="1908544"/>
                </a:lnTo>
                <a:lnTo>
                  <a:pt x="1582845" y="1921208"/>
                </a:lnTo>
                <a:lnTo>
                  <a:pt x="1582849" y="1935787"/>
                </a:lnTo>
                <a:lnTo>
                  <a:pt x="1582789" y="1948503"/>
                </a:lnTo>
                <a:lnTo>
                  <a:pt x="1582558" y="1961228"/>
                </a:lnTo>
                <a:lnTo>
                  <a:pt x="1582051" y="1973941"/>
                </a:lnTo>
                <a:lnTo>
                  <a:pt x="1581161" y="1986619"/>
                </a:lnTo>
                <a:lnTo>
                  <a:pt x="1579782" y="1999241"/>
                </a:lnTo>
                <a:lnTo>
                  <a:pt x="1578980" y="2004854"/>
                </a:lnTo>
                <a:lnTo>
                  <a:pt x="1577447" y="2016990"/>
                </a:lnTo>
                <a:lnTo>
                  <a:pt x="1574941" y="2030203"/>
                </a:lnTo>
                <a:lnTo>
                  <a:pt x="1567442" y="2044697"/>
                </a:lnTo>
                <a:lnTo>
                  <a:pt x="1559412" y="2057576"/>
                </a:lnTo>
                <a:lnTo>
                  <a:pt x="1550768" y="2069154"/>
                </a:lnTo>
                <a:lnTo>
                  <a:pt x="1541539" y="2079504"/>
                </a:lnTo>
                <a:lnTo>
                  <a:pt x="1531755" y="2088693"/>
                </a:lnTo>
                <a:lnTo>
                  <a:pt x="1521442" y="2096792"/>
                </a:lnTo>
                <a:lnTo>
                  <a:pt x="1510629" y="2103871"/>
                </a:lnTo>
                <a:lnTo>
                  <a:pt x="1499344" y="2109999"/>
                </a:lnTo>
                <a:lnTo>
                  <a:pt x="1487616" y="2115245"/>
                </a:lnTo>
                <a:lnTo>
                  <a:pt x="1475473" y="2119679"/>
                </a:lnTo>
                <a:lnTo>
                  <a:pt x="1462943" y="2123372"/>
                </a:lnTo>
                <a:lnTo>
                  <a:pt x="1450054" y="2126392"/>
                </a:lnTo>
                <a:lnTo>
                  <a:pt x="1436834" y="2128809"/>
                </a:lnTo>
                <a:lnTo>
                  <a:pt x="1423312" y="2130693"/>
                </a:lnTo>
                <a:lnTo>
                  <a:pt x="1409516" y="2132113"/>
                </a:lnTo>
                <a:lnTo>
                  <a:pt x="1395475" y="2133140"/>
                </a:lnTo>
                <a:lnTo>
                  <a:pt x="1381215" y="2133842"/>
                </a:lnTo>
                <a:lnTo>
                  <a:pt x="1366767" y="2134290"/>
                </a:lnTo>
                <a:lnTo>
                  <a:pt x="1352157" y="2134553"/>
                </a:lnTo>
                <a:lnTo>
                  <a:pt x="1337414" y="2134700"/>
                </a:lnTo>
                <a:lnTo>
                  <a:pt x="1324634" y="2134635"/>
                </a:lnTo>
                <a:lnTo>
                  <a:pt x="1311899" y="2134255"/>
                </a:lnTo>
                <a:lnTo>
                  <a:pt x="1299207" y="2133575"/>
                </a:lnTo>
                <a:lnTo>
                  <a:pt x="1286557" y="2132611"/>
                </a:lnTo>
                <a:lnTo>
                  <a:pt x="1273948" y="2131377"/>
                </a:lnTo>
                <a:lnTo>
                  <a:pt x="1261378" y="2129890"/>
                </a:lnTo>
                <a:lnTo>
                  <a:pt x="1258730" y="2129546"/>
                </a:lnTo>
                <a:close/>
              </a:path>
              <a:path w="1582849" h="2333891">
                <a:moveTo>
                  <a:pt x="1189103" y="887939"/>
                </a:moveTo>
                <a:lnTo>
                  <a:pt x="1186916" y="887139"/>
                </a:lnTo>
                <a:lnTo>
                  <a:pt x="1186541" y="886990"/>
                </a:lnTo>
                <a:lnTo>
                  <a:pt x="1184630" y="886241"/>
                </a:lnTo>
                <a:lnTo>
                  <a:pt x="1184207" y="886074"/>
                </a:lnTo>
                <a:lnTo>
                  <a:pt x="1183584" y="885825"/>
                </a:lnTo>
                <a:lnTo>
                  <a:pt x="1180506" y="884578"/>
                </a:lnTo>
                <a:lnTo>
                  <a:pt x="1180235" y="884466"/>
                </a:lnTo>
                <a:lnTo>
                  <a:pt x="1180005" y="884370"/>
                </a:lnTo>
                <a:lnTo>
                  <a:pt x="1175145" y="882292"/>
                </a:lnTo>
                <a:lnTo>
                  <a:pt x="1174761" y="882121"/>
                </a:lnTo>
                <a:lnTo>
                  <a:pt x="1174011" y="881792"/>
                </a:lnTo>
                <a:lnTo>
                  <a:pt x="1173234" y="881448"/>
                </a:lnTo>
                <a:lnTo>
                  <a:pt x="1172078" y="880922"/>
                </a:lnTo>
                <a:lnTo>
                  <a:pt x="1171338" y="880586"/>
                </a:lnTo>
                <a:lnTo>
                  <a:pt x="1170082" y="880006"/>
                </a:lnTo>
                <a:lnTo>
                  <a:pt x="1169460" y="879714"/>
                </a:lnTo>
                <a:lnTo>
                  <a:pt x="1167596" y="878832"/>
                </a:lnTo>
                <a:lnTo>
                  <a:pt x="1164917" y="877540"/>
                </a:lnTo>
                <a:lnTo>
                  <a:pt x="1164134" y="877163"/>
                </a:lnTo>
                <a:lnTo>
                  <a:pt x="1162112" y="876172"/>
                </a:lnTo>
                <a:lnTo>
                  <a:pt x="1161383" y="875817"/>
                </a:lnTo>
                <a:lnTo>
                  <a:pt x="1160069" y="2122958"/>
                </a:lnTo>
                <a:lnTo>
                  <a:pt x="1155695" y="872987"/>
                </a:lnTo>
                <a:lnTo>
                  <a:pt x="1156047" y="873162"/>
                </a:lnTo>
                <a:lnTo>
                  <a:pt x="1157080" y="646471"/>
                </a:lnTo>
                <a:lnTo>
                  <a:pt x="1161959" y="658425"/>
                </a:lnTo>
                <a:lnTo>
                  <a:pt x="1166549" y="670398"/>
                </a:lnTo>
                <a:lnTo>
                  <a:pt x="1170849" y="682351"/>
                </a:lnTo>
                <a:lnTo>
                  <a:pt x="1174860" y="694242"/>
                </a:lnTo>
                <a:lnTo>
                  <a:pt x="1178467" y="705663"/>
                </a:lnTo>
                <a:lnTo>
                  <a:pt x="1181998" y="718086"/>
                </a:lnTo>
                <a:lnTo>
                  <a:pt x="1185021" y="730528"/>
                </a:lnTo>
                <a:lnTo>
                  <a:pt x="1187559" y="742991"/>
                </a:lnTo>
                <a:lnTo>
                  <a:pt x="1189633" y="755478"/>
                </a:lnTo>
                <a:lnTo>
                  <a:pt x="1191267" y="767988"/>
                </a:lnTo>
                <a:lnTo>
                  <a:pt x="1192483" y="780524"/>
                </a:lnTo>
                <a:lnTo>
                  <a:pt x="1193302" y="793087"/>
                </a:lnTo>
                <a:lnTo>
                  <a:pt x="1193749" y="805679"/>
                </a:lnTo>
                <a:lnTo>
                  <a:pt x="1193844" y="818302"/>
                </a:lnTo>
                <a:lnTo>
                  <a:pt x="1193611" y="830956"/>
                </a:lnTo>
                <a:lnTo>
                  <a:pt x="1193071" y="843644"/>
                </a:lnTo>
                <a:lnTo>
                  <a:pt x="1192248" y="856367"/>
                </a:lnTo>
                <a:lnTo>
                  <a:pt x="1191164" y="869127"/>
                </a:lnTo>
                <a:lnTo>
                  <a:pt x="1189808" y="881759"/>
                </a:lnTo>
                <a:lnTo>
                  <a:pt x="1189103" y="887939"/>
                </a:lnTo>
                <a:close/>
              </a:path>
              <a:path w="1582849" h="2333891">
                <a:moveTo>
                  <a:pt x="1149762" y="869980"/>
                </a:moveTo>
                <a:lnTo>
                  <a:pt x="1149890" y="870043"/>
                </a:lnTo>
                <a:lnTo>
                  <a:pt x="1151915" y="634576"/>
                </a:lnTo>
                <a:lnTo>
                  <a:pt x="1157080" y="646471"/>
                </a:lnTo>
                <a:lnTo>
                  <a:pt x="1156047" y="873162"/>
                </a:lnTo>
                <a:lnTo>
                  <a:pt x="1155242" y="872757"/>
                </a:lnTo>
                <a:lnTo>
                  <a:pt x="1155695" y="872987"/>
                </a:lnTo>
                <a:lnTo>
                  <a:pt x="1160069" y="2122958"/>
                </a:lnTo>
                <a:lnTo>
                  <a:pt x="1153181" y="871718"/>
                </a:lnTo>
                <a:lnTo>
                  <a:pt x="1152537" y="871389"/>
                </a:lnTo>
                <a:lnTo>
                  <a:pt x="1151054" y="2129898"/>
                </a:lnTo>
                <a:lnTo>
                  <a:pt x="1149337" y="869755"/>
                </a:lnTo>
                <a:lnTo>
                  <a:pt x="1149762" y="869980"/>
                </a:lnTo>
                <a:close/>
              </a:path>
              <a:path w="1582849" h="2333891">
                <a:moveTo>
                  <a:pt x="1160069" y="2122958"/>
                </a:moveTo>
                <a:lnTo>
                  <a:pt x="1151054" y="2129898"/>
                </a:lnTo>
                <a:lnTo>
                  <a:pt x="1152537" y="871389"/>
                </a:lnTo>
                <a:lnTo>
                  <a:pt x="1152728" y="871489"/>
                </a:lnTo>
                <a:lnTo>
                  <a:pt x="1153181" y="871718"/>
                </a:lnTo>
                <a:lnTo>
                  <a:pt x="1160069" y="2122958"/>
                </a:lnTo>
                <a:close/>
              </a:path>
              <a:path w="1582849" h="2333891">
                <a:moveTo>
                  <a:pt x="1151054" y="2129898"/>
                </a:moveTo>
                <a:lnTo>
                  <a:pt x="1140015" y="2134610"/>
                </a:lnTo>
                <a:lnTo>
                  <a:pt x="1137345" y="863522"/>
                </a:lnTo>
                <a:lnTo>
                  <a:pt x="1138618" y="864191"/>
                </a:lnTo>
                <a:lnTo>
                  <a:pt x="1139896" y="864862"/>
                </a:lnTo>
                <a:lnTo>
                  <a:pt x="1141167" y="865524"/>
                </a:lnTo>
                <a:lnTo>
                  <a:pt x="1146463" y="622781"/>
                </a:lnTo>
                <a:lnTo>
                  <a:pt x="1146395" y="868246"/>
                </a:lnTo>
                <a:lnTo>
                  <a:pt x="1147189" y="868655"/>
                </a:lnTo>
                <a:lnTo>
                  <a:pt x="1151915" y="634576"/>
                </a:lnTo>
                <a:lnTo>
                  <a:pt x="1149890" y="870043"/>
                </a:lnTo>
                <a:lnTo>
                  <a:pt x="1149337" y="869755"/>
                </a:lnTo>
                <a:lnTo>
                  <a:pt x="1151054" y="2129898"/>
                </a:lnTo>
                <a:lnTo>
                  <a:pt x="1145124" y="867588"/>
                </a:lnTo>
                <a:lnTo>
                  <a:pt x="1141859" y="865888"/>
                </a:lnTo>
                <a:lnTo>
                  <a:pt x="1151054" y="2129898"/>
                </a:lnTo>
                <a:close/>
              </a:path>
              <a:path w="1582849" h="2333891">
                <a:moveTo>
                  <a:pt x="1146801" y="868454"/>
                </a:moveTo>
                <a:lnTo>
                  <a:pt x="1146395" y="868246"/>
                </a:lnTo>
                <a:lnTo>
                  <a:pt x="1146463" y="622781"/>
                </a:lnTo>
                <a:lnTo>
                  <a:pt x="1151915" y="634576"/>
                </a:lnTo>
                <a:lnTo>
                  <a:pt x="1147189" y="868655"/>
                </a:lnTo>
                <a:lnTo>
                  <a:pt x="1146801" y="868454"/>
                </a:lnTo>
                <a:close/>
              </a:path>
              <a:path w="1582849" h="2333891">
                <a:moveTo>
                  <a:pt x="1133214" y="861344"/>
                </a:moveTo>
                <a:lnTo>
                  <a:pt x="1134987" y="862279"/>
                </a:lnTo>
                <a:lnTo>
                  <a:pt x="1136382" y="863013"/>
                </a:lnTo>
                <a:lnTo>
                  <a:pt x="1140725" y="611126"/>
                </a:lnTo>
                <a:lnTo>
                  <a:pt x="1146463" y="622781"/>
                </a:lnTo>
                <a:lnTo>
                  <a:pt x="1141167" y="865524"/>
                </a:lnTo>
                <a:lnTo>
                  <a:pt x="1137345" y="863522"/>
                </a:lnTo>
                <a:lnTo>
                  <a:pt x="1140015" y="2134610"/>
                </a:lnTo>
                <a:lnTo>
                  <a:pt x="1133214" y="861344"/>
                </a:lnTo>
                <a:close/>
              </a:path>
              <a:path w="1582849" h="2333891">
                <a:moveTo>
                  <a:pt x="1140725" y="611126"/>
                </a:moveTo>
                <a:lnTo>
                  <a:pt x="1136382" y="863013"/>
                </a:lnTo>
                <a:lnTo>
                  <a:pt x="1133214" y="861344"/>
                </a:lnTo>
                <a:lnTo>
                  <a:pt x="1140015" y="2134610"/>
                </a:lnTo>
                <a:lnTo>
                  <a:pt x="1127538" y="2137375"/>
                </a:lnTo>
                <a:lnTo>
                  <a:pt x="1114986" y="851640"/>
                </a:lnTo>
                <a:lnTo>
                  <a:pt x="1115300" y="851811"/>
                </a:lnTo>
                <a:lnTo>
                  <a:pt x="1118266" y="853390"/>
                </a:lnTo>
                <a:lnTo>
                  <a:pt x="1121808" y="577402"/>
                </a:lnTo>
                <a:lnTo>
                  <a:pt x="1125119" y="857040"/>
                </a:lnTo>
                <a:lnTo>
                  <a:pt x="1126136" y="857587"/>
                </a:lnTo>
                <a:lnTo>
                  <a:pt x="1126722" y="857895"/>
                </a:lnTo>
                <a:lnTo>
                  <a:pt x="1128396" y="588396"/>
                </a:lnTo>
                <a:lnTo>
                  <a:pt x="1134703" y="599651"/>
                </a:lnTo>
                <a:lnTo>
                  <a:pt x="1131099" y="860222"/>
                </a:lnTo>
                <a:lnTo>
                  <a:pt x="1132383" y="860902"/>
                </a:lnTo>
                <a:lnTo>
                  <a:pt x="1134703" y="599651"/>
                </a:lnTo>
                <a:lnTo>
                  <a:pt x="1140725" y="611126"/>
                </a:lnTo>
                <a:close/>
              </a:path>
              <a:path w="1582849" h="2333891">
                <a:moveTo>
                  <a:pt x="1132036" y="860716"/>
                </a:moveTo>
                <a:lnTo>
                  <a:pt x="1131099" y="860222"/>
                </a:lnTo>
                <a:lnTo>
                  <a:pt x="1134703" y="599651"/>
                </a:lnTo>
                <a:lnTo>
                  <a:pt x="1132383" y="860902"/>
                </a:lnTo>
                <a:lnTo>
                  <a:pt x="1132036" y="860716"/>
                </a:lnTo>
                <a:close/>
              </a:path>
              <a:path w="1582849" h="2333891">
                <a:moveTo>
                  <a:pt x="1114208" y="2138469"/>
                </a:moveTo>
                <a:lnTo>
                  <a:pt x="1100608" y="2138172"/>
                </a:lnTo>
                <a:lnTo>
                  <a:pt x="1106323" y="847038"/>
                </a:lnTo>
                <a:lnTo>
                  <a:pt x="1107085" y="847442"/>
                </a:lnTo>
                <a:lnTo>
                  <a:pt x="1107785" y="556357"/>
                </a:lnTo>
                <a:lnTo>
                  <a:pt x="1109582" y="848765"/>
                </a:lnTo>
                <a:lnTo>
                  <a:pt x="1113432" y="850811"/>
                </a:lnTo>
                <a:lnTo>
                  <a:pt x="1114937" y="566709"/>
                </a:lnTo>
                <a:lnTo>
                  <a:pt x="1121808" y="577402"/>
                </a:lnTo>
                <a:lnTo>
                  <a:pt x="1118266" y="853390"/>
                </a:lnTo>
                <a:lnTo>
                  <a:pt x="1114986" y="851640"/>
                </a:lnTo>
                <a:lnTo>
                  <a:pt x="1127538" y="2137375"/>
                </a:lnTo>
                <a:lnTo>
                  <a:pt x="1114208" y="2138469"/>
                </a:lnTo>
                <a:close/>
              </a:path>
              <a:path w="1582849" h="2333891">
                <a:moveTo>
                  <a:pt x="1114937" y="566709"/>
                </a:moveTo>
                <a:lnTo>
                  <a:pt x="1113432" y="850811"/>
                </a:lnTo>
                <a:lnTo>
                  <a:pt x="1110957" y="849493"/>
                </a:lnTo>
                <a:lnTo>
                  <a:pt x="1109582" y="848765"/>
                </a:lnTo>
                <a:lnTo>
                  <a:pt x="1107785" y="556357"/>
                </a:lnTo>
                <a:lnTo>
                  <a:pt x="1114937" y="566709"/>
                </a:lnTo>
                <a:close/>
              </a:path>
              <a:path w="1582849" h="2333891">
                <a:moveTo>
                  <a:pt x="1151054" y="2129898"/>
                </a:moveTo>
                <a:lnTo>
                  <a:pt x="1141859" y="865888"/>
                </a:lnTo>
                <a:lnTo>
                  <a:pt x="1143846" y="866923"/>
                </a:lnTo>
                <a:lnTo>
                  <a:pt x="1145124" y="867588"/>
                </a:lnTo>
                <a:lnTo>
                  <a:pt x="1151054" y="2129898"/>
                </a:lnTo>
                <a:close/>
              </a:path>
              <a:path w="1582849" h="2333891">
                <a:moveTo>
                  <a:pt x="1125119" y="857040"/>
                </a:moveTo>
                <a:lnTo>
                  <a:pt x="1121808" y="577402"/>
                </a:lnTo>
                <a:lnTo>
                  <a:pt x="1128396" y="588396"/>
                </a:lnTo>
                <a:lnTo>
                  <a:pt x="1126722" y="857895"/>
                </a:lnTo>
                <a:lnTo>
                  <a:pt x="1125119" y="857040"/>
                </a:lnTo>
                <a:close/>
              </a:path>
              <a:path w="1582849" h="2333891">
                <a:moveTo>
                  <a:pt x="1080863" y="522168"/>
                </a:moveTo>
                <a:lnTo>
                  <a:pt x="1088939" y="532009"/>
                </a:lnTo>
                <a:lnTo>
                  <a:pt x="1096861" y="541915"/>
                </a:lnTo>
                <a:lnTo>
                  <a:pt x="1100353" y="546386"/>
                </a:lnTo>
                <a:lnTo>
                  <a:pt x="1107785" y="556357"/>
                </a:lnTo>
                <a:lnTo>
                  <a:pt x="1107085" y="847442"/>
                </a:lnTo>
                <a:lnTo>
                  <a:pt x="1106605" y="847187"/>
                </a:lnTo>
                <a:lnTo>
                  <a:pt x="1106323" y="847038"/>
                </a:lnTo>
                <a:lnTo>
                  <a:pt x="1100608" y="2138172"/>
                </a:lnTo>
                <a:lnTo>
                  <a:pt x="1097896" y="842612"/>
                </a:lnTo>
                <a:lnTo>
                  <a:pt x="1098353" y="842851"/>
                </a:lnTo>
                <a:lnTo>
                  <a:pt x="1097548" y="842431"/>
                </a:lnTo>
                <a:lnTo>
                  <a:pt x="1093357" y="840257"/>
                </a:lnTo>
                <a:lnTo>
                  <a:pt x="1091340" y="839220"/>
                </a:lnTo>
                <a:lnTo>
                  <a:pt x="1091058" y="839077"/>
                </a:lnTo>
                <a:lnTo>
                  <a:pt x="1090004" y="838536"/>
                </a:lnTo>
                <a:lnTo>
                  <a:pt x="1089151" y="838101"/>
                </a:lnTo>
                <a:lnTo>
                  <a:pt x="1088379" y="837707"/>
                </a:lnTo>
                <a:lnTo>
                  <a:pt x="1087298" y="837159"/>
                </a:lnTo>
                <a:lnTo>
                  <a:pt x="1086962" y="836988"/>
                </a:lnTo>
                <a:lnTo>
                  <a:pt x="1085222" y="836107"/>
                </a:lnTo>
                <a:lnTo>
                  <a:pt x="1084125" y="835555"/>
                </a:lnTo>
                <a:lnTo>
                  <a:pt x="1082580" y="834779"/>
                </a:lnTo>
                <a:lnTo>
                  <a:pt x="1082203" y="834593"/>
                </a:lnTo>
                <a:lnTo>
                  <a:pt x="1081111" y="834052"/>
                </a:lnTo>
                <a:lnTo>
                  <a:pt x="1080382" y="833691"/>
                </a:lnTo>
                <a:lnTo>
                  <a:pt x="1079487" y="833249"/>
                </a:lnTo>
                <a:lnTo>
                  <a:pt x="1078421" y="832723"/>
                </a:lnTo>
                <a:lnTo>
                  <a:pt x="1077446" y="832245"/>
                </a:lnTo>
                <a:lnTo>
                  <a:pt x="1076777" y="831915"/>
                </a:lnTo>
                <a:lnTo>
                  <a:pt x="1075957" y="831517"/>
                </a:lnTo>
                <a:lnTo>
                  <a:pt x="1075050" y="831080"/>
                </a:lnTo>
                <a:lnTo>
                  <a:pt x="1073773" y="830458"/>
                </a:lnTo>
                <a:lnTo>
                  <a:pt x="1073304" y="830235"/>
                </a:lnTo>
                <a:lnTo>
                  <a:pt x="1072690" y="512390"/>
                </a:lnTo>
                <a:lnTo>
                  <a:pt x="1080863" y="522168"/>
                </a:lnTo>
                <a:close/>
              </a:path>
              <a:path w="1582849" h="2333891">
                <a:moveTo>
                  <a:pt x="1074944" y="2134520"/>
                </a:moveTo>
                <a:lnTo>
                  <a:pt x="1064049" y="2131722"/>
                </a:lnTo>
                <a:lnTo>
                  <a:pt x="1059123" y="2130126"/>
                </a:lnTo>
                <a:lnTo>
                  <a:pt x="1064353" y="826022"/>
                </a:lnTo>
                <a:lnTo>
                  <a:pt x="1066015" y="826786"/>
                </a:lnTo>
                <a:lnTo>
                  <a:pt x="1067032" y="827261"/>
                </a:lnTo>
                <a:lnTo>
                  <a:pt x="1069499" y="828419"/>
                </a:lnTo>
                <a:lnTo>
                  <a:pt x="1070536" y="828912"/>
                </a:lnTo>
                <a:lnTo>
                  <a:pt x="1072180" y="829694"/>
                </a:lnTo>
                <a:lnTo>
                  <a:pt x="1072690" y="512390"/>
                </a:lnTo>
                <a:lnTo>
                  <a:pt x="1073304" y="830235"/>
                </a:lnTo>
                <a:lnTo>
                  <a:pt x="1075050" y="831080"/>
                </a:lnTo>
                <a:lnTo>
                  <a:pt x="1075957" y="831517"/>
                </a:lnTo>
                <a:lnTo>
                  <a:pt x="1077446" y="832245"/>
                </a:lnTo>
                <a:lnTo>
                  <a:pt x="1077597" y="832320"/>
                </a:lnTo>
                <a:lnTo>
                  <a:pt x="1078421" y="832723"/>
                </a:lnTo>
                <a:lnTo>
                  <a:pt x="1079487" y="833249"/>
                </a:lnTo>
                <a:lnTo>
                  <a:pt x="1081111" y="834052"/>
                </a:lnTo>
                <a:lnTo>
                  <a:pt x="1082203" y="834593"/>
                </a:lnTo>
                <a:lnTo>
                  <a:pt x="1084125" y="835555"/>
                </a:lnTo>
                <a:lnTo>
                  <a:pt x="1085222" y="836107"/>
                </a:lnTo>
                <a:lnTo>
                  <a:pt x="1087298" y="837159"/>
                </a:lnTo>
                <a:lnTo>
                  <a:pt x="1088379" y="837707"/>
                </a:lnTo>
                <a:lnTo>
                  <a:pt x="1090004" y="838536"/>
                </a:lnTo>
                <a:lnTo>
                  <a:pt x="1091058" y="839077"/>
                </a:lnTo>
                <a:lnTo>
                  <a:pt x="1093357" y="840257"/>
                </a:lnTo>
                <a:lnTo>
                  <a:pt x="1097548" y="842431"/>
                </a:lnTo>
                <a:lnTo>
                  <a:pt x="1097896" y="842612"/>
                </a:lnTo>
                <a:lnTo>
                  <a:pt x="1100608" y="2138172"/>
                </a:lnTo>
                <a:lnTo>
                  <a:pt x="1087326" y="2136763"/>
                </a:lnTo>
                <a:lnTo>
                  <a:pt x="1074944" y="2134520"/>
                </a:lnTo>
                <a:close/>
              </a:path>
              <a:path w="1582849" h="2333891">
                <a:moveTo>
                  <a:pt x="982535" y="833275"/>
                </a:moveTo>
                <a:lnTo>
                  <a:pt x="982017" y="832627"/>
                </a:lnTo>
                <a:lnTo>
                  <a:pt x="981719" y="832026"/>
                </a:lnTo>
                <a:lnTo>
                  <a:pt x="980838" y="799679"/>
                </a:lnTo>
                <a:lnTo>
                  <a:pt x="982073" y="799859"/>
                </a:lnTo>
                <a:lnTo>
                  <a:pt x="994661" y="802077"/>
                </a:lnTo>
                <a:lnTo>
                  <a:pt x="982556" y="833439"/>
                </a:lnTo>
                <a:lnTo>
                  <a:pt x="982535" y="833275"/>
                </a:lnTo>
                <a:close/>
              </a:path>
              <a:path w="1582849" h="2333891">
                <a:moveTo>
                  <a:pt x="944049" y="2328524"/>
                </a:moveTo>
                <a:lnTo>
                  <a:pt x="931685" y="2331665"/>
                </a:lnTo>
                <a:lnTo>
                  <a:pt x="925384" y="864102"/>
                </a:lnTo>
                <a:lnTo>
                  <a:pt x="927189" y="863268"/>
                </a:lnTo>
                <a:lnTo>
                  <a:pt x="928989" y="862433"/>
                </a:lnTo>
                <a:lnTo>
                  <a:pt x="927189" y="863266"/>
                </a:lnTo>
                <a:lnTo>
                  <a:pt x="925384" y="864102"/>
                </a:lnTo>
                <a:lnTo>
                  <a:pt x="931685" y="2331665"/>
                </a:lnTo>
                <a:lnTo>
                  <a:pt x="919356" y="2333575"/>
                </a:lnTo>
                <a:lnTo>
                  <a:pt x="923585" y="864935"/>
                </a:lnTo>
                <a:lnTo>
                  <a:pt x="926683" y="606938"/>
                </a:lnTo>
                <a:lnTo>
                  <a:pt x="929230" y="619459"/>
                </a:lnTo>
                <a:lnTo>
                  <a:pt x="931836" y="631957"/>
                </a:lnTo>
                <a:lnTo>
                  <a:pt x="934477" y="644429"/>
                </a:lnTo>
                <a:lnTo>
                  <a:pt x="937128" y="656874"/>
                </a:lnTo>
                <a:lnTo>
                  <a:pt x="939764" y="669290"/>
                </a:lnTo>
                <a:lnTo>
                  <a:pt x="942363" y="681675"/>
                </a:lnTo>
                <a:lnTo>
                  <a:pt x="944897" y="694027"/>
                </a:lnTo>
                <a:lnTo>
                  <a:pt x="946290" y="700976"/>
                </a:lnTo>
                <a:lnTo>
                  <a:pt x="948906" y="713491"/>
                </a:lnTo>
                <a:lnTo>
                  <a:pt x="951755" y="725889"/>
                </a:lnTo>
                <a:lnTo>
                  <a:pt x="954810" y="738193"/>
                </a:lnTo>
                <a:lnTo>
                  <a:pt x="958047" y="750429"/>
                </a:lnTo>
                <a:lnTo>
                  <a:pt x="961353" y="847267"/>
                </a:lnTo>
                <a:lnTo>
                  <a:pt x="961998" y="846960"/>
                </a:lnTo>
                <a:lnTo>
                  <a:pt x="962625" y="846624"/>
                </a:lnTo>
                <a:lnTo>
                  <a:pt x="963254" y="846269"/>
                </a:lnTo>
                <a:lnTo>
                  <a:pt x="964963" y="774797"/>
                </a:lnTo>
                <a:lnTo>
                  <a:pt x="968593" y="786979"/>
                </a:lnTo>
                <a:lnTo>
                  <a:pt x="967983" y="843106"/>
                </a:lnTo>
                <a:lnTo>
                  <a:pt x="968419" y="842781"/>
                </a:lnTo>
                <a:lnTo>
                  <a:pt x="968861" y="842446"/>
                </a:lnTo>
                <a:lnTo>
                  <a:pt x="969297" y="842117"/>
                </a:lnTo>
                <a:lnTo>
                  <a:pt x="972131" y="798631"/>
                </a:lnTo>
                <a:lnTo>
                  <a:pt x="973382" y="798763"/>
                </a:lnTo>
                <a:lnTo>
                  <a:pt x="974081" y="798837"/>
                </a:lnTo>
                <a:lnTo>
                  <a:pt x="974630" y="798895"/>
                </a:lnTo>
                <a:lnTo>
                  <a:pt x="975194" y="798958"/>
                </a:lnTo>
                <a:lnTo>
                  <a:pt x="975636" y="799012"/>
                </a:lnTo>
                <a:lnTo>
                  <a:pt x="976131" y="799071"/>
                </a:lnTo>
                <a:lnTo>
                  <a:pt x="976632" y="799129"/>
                </a:lnTo>
                <a:lnTo>
                  <a:pt x="977127" y="799192"/>
                </a:lnTo>
                <a:lnTo>
                  <a:pt x="978361" y="799346"/>
                </a:lnTo>
                <a:lnTo>
                  <a:pt x="978797" y="799404"/>
                </a:lnTo>
                <a:lnTo>
                  <a:pt x="979068" y="835167"/>
                </a:lnTo>
                <a:lnTo>
                  <a:pt x="978476" y="835503"/>
                </a:lnTo>
                <a:lnTo>
                  <a:pt x="977897" y="835853"/>
                </a:lnTo>
                <a:lnTo>
                  <a:pt x="979378" y="2315585"/>
                </a:lnTo>
                <a:lnTo>
                  <a:pt x="968092" y="2320097"/>
                </a:lnTo>
                <a:lnTo>
                  <a:pt x="956250" y="2324539"/>
                </a:lnTo>
                <a:lnTo>
                  <a:pt x="944049" y="2328524"/>
                </a:lnTo>
                <a:close/>
              </a:path>
              <a:path w="1582849" h="2333891">
                <a:moveTo>
                  <a:pt x="887147" y="881138"/>
                </a:moveTo>
                <a:lnTo>
                  <a:pt x="883270" y="882753"/>
                </a:lnTo>
                <a:lnTo>
                  <a:pt x="879394" y="884327"/>
                </a:lnTo>
                <a:lnTo>
                  <a:pt x="874036" y="12400"/>
                </a:lnTo>
                <a:lnTo>
                  <a:pt x="886702" y="15730"/>
                </a:lnTo>
                <a:lnTo>
                  <a:pt x="899168" y="19548"/>
                </a:lnTo>
                <a:lnTo>
                  <a:pt x="891024" y="879486"/>
                </a:lnTo>
                <a:lnTo>
                  <a:pt x="887147" y="881138"/>
                </a:lnTo>
                <a:close/>
              </a:path>
              <a:path w="1582849" h="2333891">
                <a:moveTo>
                  <a:pt x="979597" y="799510"/>
                </a:moveTo>
                <a:lnTo>
                  <a:pt x="980151" y="799584"/>
                </a:lnTo>
                <a:lnTo>
                  <a:pt x="979617" y="826213"/>
                </a:lnTo>
                <a:lnTo>
                  <a:pt x="979372" y="825399"/>
                </a:lnTo>
                <a:lnTo>
                  <a:pt x="979085" y="799441"/>
                </a:lnTo>
                <a:lnTo>
                  <a:pt x="979597" y="799510"/>
                </a:lnTo>
                <a:close/>
              </a:path>
              <a:path w="1582849" h="2333891">
                <a:moveTo>
                  <a:pt x="968638" y="842612"/>
                </a:moveTo>
                <a:lnTo>
                  <a:pt x="967983" y="843106"/>
                </a:lnTo>
                <a:lnTo>
                  <a:pt x="968593" y="786979"/>
                </a:lnTo>
                <a:lnTo>
                  <a:pt x="972131" y="798631"/>
                </a:lnTo>
                <a:lnTo>
                  <a:pt x="969297" y="842117"/>
                </a:lnTo>
                <a:lnTo>
                  <a:pt x="968638" y="842612"/>
                </a:lnTo>
                <a:close/>
              </a:path>
              <a:path w="1582849" h="2333891">
                <a:moveTo>
                  <a:pt x="963254" y="846269"/>
                </a:moveTo>
                <a:lnTo>
                  <a:pt x="962551" y="846657"/>
                </a:lnTo>
                <a:lnTo>
                  <a:pt x="962156" y="846873"/>
                </a:lnTo>
                <a:lnTo>
                  <a:pt x="961353" y="847267"/>
                </a:lnTo>
                <a:lnTo>
                  <a:pt x="958047" y="750429"/>
                </a:lnTo>
                <a:lnTo>
                  <a:pt x="961439" y="762622"/>
                </a:lnTo>
                <a:lnTo>
                  <a:pt x="964963" y="774797"/>
                </a:lnTo>
                <a:lnTo>
                  <a:pt x="963254" y="846269"/>
                </a:lnTo>
                <a:close/>
              </a:path>
              <a:path w="1582849" h="2333891">
                <a:moveTo>
                  <a:pt x="450397" y="1918612"/>
                </a:moveTo>
                <a:lnTo>
                  <a:pt x="457101" y="2174843"/>
                </a:lnTo>
                <a:lnTo>
                  <a:pt x="444511" y="2172925"/>
                </a:lnTo>
                <a:lnTo>
                  <a:pt x="450397" y="1918612"/>
                </a:lnTo>
                <a:close/>
              </a:path>
              <a:path w="1582849" h="2333891">
                <a:moveTo>
                  <a:pt x="310803" y="2125066"/>
                </a:moveTo>
                <a:lnTo>
                  <a:pt x="310905" y="2127718"/>
                </a:lnTo>
                <a:lnTo>
                  <a:pt x="311150" y="2130269"/>
                </a:lnTo>
                <a:lnTo>
                  <a:pt x="310905" y="2127718"/>
                </a:lnTo>
                <a:lnTo>
                  <a:pt x="310803" y="2125066"/>
                </a:lnTo>
                <a:lnTo>
                  <a:pt x="310825" y="2122356"/>
                </a:lnTo>
                <a:lnTo>
                  <a:pt x="312215" y="825641"/>
                </a:lnTo>
                <a:lnTo>
                  <a:pt x="311623" y="2110087"/>
                </a:lnTo>
                <a:lnTo>
                  <a:pt x="311304" y="2156095"/>
                </a:lnTo>
                <a:lnTo>
                  <a:pt x="310803" y="2125066"/>
                </a:lnTo>
                <a:close/>
              </a:path>
              <a:path w="1582849" h="2333891">
                <a:moveTo>
                  <a:pt x="311692" y="2134404"/>
                </a:moveTo>
                <a:lnTo>
                  <a:pt x="311655" y="2109795"/>
                </a:lnTo>
                <a:lnTo>
                  <a:pt x="311827" y="2108381"/>
                </a:lnTo>
                <a:lnTo>
                  <a:pt x="311814" y="2135116"/>
                </a:lnTo>
                <a:lnTo>
                  <a:pt x="311692" y="2134404"/>
                </a:lnTo>
                <a:close/>
              </a:path>
              <a:path w="1582849" h="2333891">
                <a:moveTo>
                  <a:pt x="314148" y="2094501"/>
                </a:moveTo>
                <a:lnTo>
                  <a:pt x="314324" y="2143570"/>
                </a:lnTo>
                <a:lnTo>
                  <a:pt x="313972" y="2142704"/>
                </a:lnTo>
                <a:lnTo>
                  <a:pt x="313766" y="2142178"/>
                </a:lnTo>
                <a:lnTo>
                  <a:pt x="314170" y="2143230"/>
                </a:lnTo>
                <a:lnTo>
                  <a:pt x="314623" y="2144246"/>
                </a:lnTo>
                <a:lnTo>
                  <a:pt x="315128" y="2145214"/>
                </a:lnTo>
                <a:lnTo>
                  <a:pt x="315510" y="2145919"/>
                </a:lnTo>
                <a:lnTo>
                  <a:pt x="315740" y="2146322"/>
                </a:lnTo>
                <a:lnTo>
                  <a:pt x="315935" y="2146653"/>
                </a:lnTo>
                <a:lnTo>
                  <a:pt x="316217" y="2147110"/>
                </a:lnTo>
                <a:lnTo>
                  <a:pt x="316868" y="2082475"/>
                </a:lnTo>
                <a:lnTo>
                  <a:pt x="317228" y="2148582"/>
                </a:lnTo>
                <a:lnTo>
                  <a:pt x="316814" y="2147998"/>
                </a:lnTo>
                <a:lnTo>
                  <a:pt x="316517" y="2147556"/>
                </a:lnTo>
                <a:lnTo>
                  <a:pt x="317011" y="2148299"/>
                </a:lnTo>
                <a:lnTo>
                  <a:pt x="317545" y="2149000"/>
                </a:lnTo>
                <a:lnTo>
                  <a:pt x="317660" y="2149141"/>
                </a:lnTo>
                <a:lnTo>
                  <a:pt x="318118" y="2149671"/>
                </a:lnTo>
                <a:lnTo>
                  <a:pt x="322952" y="2160084"/>
                </a:lnTo>
                <a:lnTo>
                  <a:pt x="311304" y="2156095"/>
                </a:lnTo>
                <a:lnTo>
                  <a:pt x="311809" y="2135116"/>
                </a:lnTo>
                <a:lnTo>
                  <a:pt x="311948" y="2135818"/>
                </a:lnTo>
                <a:lnTo>
                  <a:pt x="312013" y="2106974"/>
                </a:lnTo>
                <a:lnTo>
                  <a:pt x="312098" y="2136508"/>
                </a:lnTo>
                <a:lnTo>
                  <a:pt x="312013" y="2106974"/>
                </a:lnTo>
                <a:lnTo>
                  <a:pt x="312211" y="2105571"/>
                </a:lnTo>
                <a:lnTo>
                  <a:pt x="312343" y="2104636"/>
                </a:lnTo>
                <a:lnTo>
                  <a:pt x="312470" y="2103804"/>
                </a:lnTo>
                <a:lnTo>
                  <a:pt x="312636" y="2102769"/>
                </a:lnTo>
                <a:lnTo>
                  <a:pt x="312822" y="2101622"/>
                </a:lnTo>
                <a:lnTo>
                  <a:pt x="312866" y="2101377"/>
                </a:lnTo>
                <a:lnTo>
                  <a:pt x="313104" y="2099996"/>
                </a:lnTo>
                <a:lnTo>
                  <a:pt x="324330" y="825208"/>
                </a:lnTo>
                <a:lnTo>
                  <a:pt x="315415" y="2088277"/>
                </a:lnTo>
                <a:lnTo>
                  <a:pt x="314148" y="2094501"/>
                </a:lnTo>
                <a:close/>
              </a:path>
              <a:path w="1582849" h="2333891">
                <a:moveTo>
                  <a:pt x="327305" y="2152336"/>
                </a:moveTo>
                <a:lnTo>
                  <a:pt x="324990" y="2152460"/>
                </a:lnTo>
                <a:lnTo>
                  <a:pt x="325142" y="2055071"/>
                </a:lnTo>
                <a:lnTo>
                  <a:pt x="325650" y="2053663"/>
                </a:lnTo>
                <a:lnTo>
                  <a:pt x="326118" y="2052393"/>
                </a:lnTo>
                <a:lnTo>
                  <a:pt x="326587" y="2051133"/>
                </a:lnTo>
                <a:lnTo>
                  <a:pt x="327773" y="2048045"/>
                </a:lnTo>
                <a:lnTo>
                  <a:pt x="329834" y="2152109"/>
                </a:lnTo>
                <a:lnTo>
                  <a:pt x="327305" y="2152336"/>
                </a:lnTo>
                <a:close/>
              </a:path>
              <a:path w="1582849" h="2333891">
                <a:moveTo>
                  <a:pt x="331792" y="2038373"/>
                </a:moveTo>
                <a:lnTo>
                  <a:pt x="332709" y="2036354"/>
                </a:lnTo>
                <a:lnTo>
                  <a:pt x="333258" y="2035155"/>
                </a:lnTo>
                <a:lnTo>
                  <a:pt x="336693" y="825004"/>
                </a:lnTo>
                <a:lnTo>
                  <a:pt x="349263" y="824963"/>
                </a:lnTo>
                <a:lnTo>
                  <a:pt x="337870" y="2025714"/>
                </a:lnTo>
                <a:lnTo>
                  <a:pt x="337470" y="2026484"/>
                </a:lnTo>
                <a:lnTo>
                  <a:pt x="337071" y="2027266"/>
                </a:lnTo>
                <a:lnTo>
                  <a:pt x="336683" y="2028047"/>
                </a:lnTo>
                <a:lnTo>
                  <a:pt x="334941" y="2031576"/>
                </a:lnTo>
                <a:lnTo>
                  <a:pt x="334564" y="2032369"/>
                </a:lnTo>
                <a:lnTo>
                  <a:pt x="334377" y="2032767"/>
                </a:lnTo>
                <a:lnTo>
                  <a:pt x="334184" y="2033165"/>
                </a:lnTo>
                <a:lnTo>
                  <a:pt x="333813" y="2033958"/>
                </a:lnTo>
                <a:lnTo>
                  <a:pt x="334069" y="2152243"/>
                </a:lnTo>
                <a:lnTo>
                  <a:pt x="333355" y="2152174"/>
                </a:lnTo>
                <a:lnTo>
                  <a:pt x="332577" y="2152146"/>
                </a:lnTo>
                <a:lnTo>
                  <a:pt x="333152" y="2152178"/>
                </a:lnTo>
                <a:lnTo>
                  <a:pt x="333716" y="2155670"/>
                </a:lnTo>
                <a:lnTo>
                  <a:pt x="333774" y="2158422"/>
                </a:lnTo>
                <a:lnTo>
                  <a:pt x="332815" y="2159372"/>
                </a:lnTo>
                <a:lnTo>
                  <a:pt x="322952" y="2160084"/>
                </a:lnTo>
                <a:lnTo>
                  <a:pt x="319903" y="2071401"/>
                </a:lnTo>
                <a:lnTo>
                  <a:pt x="320142" y="2070568"/>
                </a:lnTo>
                <a:lnTo>
                  <a:pt x="320286" y="2070070"/>
                </a:lnTo>
                <a:lnTo>
                  <a:pt x="320526" y="2069238"/>
                </a:lnTo>
                <a:lnTo>
                  <a:pt x="321997" y="2064423"/>
                </a:lnTo>
                <a:lnTo>
                  <a:pt x="322140" y="2063966"/>
                </a:lnTo>
                <a:lnTo>
                  <a:pt x="322561" y="2062665"/>
                </a:lnTo>
                <a:lnTo>
                  <a:pt x="322875" y="2061702"/>
                </a:lnTo>
                <a:lnTo>
                  <a:pt x="323130" y="2060916"/>
                </a:lnTo>
                <a:lnTo>
                  <a:pt x="323233" y="2060607"/>
                </a:lnTo>
                <a:lnTo>
                  <a:pt x="323413" y="2060065"/>
                </a:lnTo>
                <a:lnTo>
                  <a:pt x="323849" y="2058775"/>
                </a:lnTo>
                <a:lnTo>
                  <a:pt x="324290" y="2057489"/>
                </a:lnTo>
                <a:lnTo>
                  <a:pt x="324574" y="2056679"/>
                </a:lnTo>
                <a:lnTo>
                  <a:pt x="324834" y="2055935"/>
                </a:lnTo>
                <a:lnTo>
                  <a:pt x="325142" y="2055071"/>
                </a:lnTo>
                <a:lnTo>
                  <a:pt x="324990" y="2152460"/>
                </a:lnTo>
                <a:lnTo>
                  <a:pt x="327305" y="2152339"/>
                </a:lnTo>
                <a:lnTo>
                  <a:pt x="329834" y="2152109"/>
                </a:lnTo>
                <a:lnTo>
                  <a:pt x="327773" y="2048045"/>
                </a:lnTo>
                <a:lnTo>
                  <a:pt x="328327" y="2046638"/>
                </a:lnTo>
                <a:lnTo>
                  <a:pt x="328395" y="2046466"/>
                </a:lnTo>
                <a:lnTo>
                  <a:pt x="328893" y="2045240"/>
                </a:lnTo>
                <a:lnTo>
                  <a:pt x="329461" y="2043847"/>
                </a:lnTo>
                <a:lnTo>
                  <a:pt x="329908" y="2042780"/>
                </a:lnTo>
                <a:lnTo>
                  <a:pt x="331965" y="2152135"/>
                </a:lnTo>
                <a:lnTo>
                  <a:pt x="331792" y="2038373"/>
                </a:lnTo>
                <a:close/>
              </a:path>
              <a:path w="1582849" h="2333891">
                <a:moveTo>
                  <a:pt x="331965" y="2152135"/>
                </a:moveTo>
                <a:lnTo>
                  <a:pt x="329908" y="2042780"/>
                </a:lnTo>
                <a:lnTo>
                  <a:pt x="330818" y="2040604"/>
                </a:lnTo>
                <a:lnTo>
                  <a:pt x="331609" y="2038787"/>
                </a:lnTo>
                <a:lnTo>
                  <a:pt x="331792" y="2038373"/>
                </a:lnTo>
                <a:lnTo>
                  <a:pt x="331965" y="2152135"/>
                </a:lnTo>
                <a:close/>
              </a:path>
              <a:path w="1582849" h="2333891">
                <a:moveTo>
                  <a:pt x="342335" y="2153870"/>
                </a:moveTo>
                <a:lnTo>
                  <a:pt x="334681" y="2152375"/>
                </a:lnTo>
                <a:lnTo>
                  <a:pt x="334069" y="2152243"/>
                </a:lnTo>
                <a:lnTo>
                  <a:pt x="333813" y="2033958"/>
                </a:lnTo>
                <a:lnTo>
                  <a:pt x="334377" y="2032767"/>
                </a:lnTo>
                <a:lnTo>
                  <a:pt x="334941" y="2031576"/>
                </a:lnTo>
                <a:lnTo>
                  <a:pt x="336683" y="2028047"/>
                </a:lnTo>
                <a:lnTo>
                  <a:pt x="337273" y="2026878"/>
                </a:lnTo>
                <a:lnTo>
                  <a:pt x="337870" y="2025714"/>
                </a:lnTo>
                <a:lnTo>
                  <a:pt x="349263" y="824963"/>
                </a:lnTo>
                <a:lnTo>
                  <a:pt x="361995" y="825019"/>
                </a:lnTo>
                <a:lnTo>
                  <a:pt x="354764" y="1998071"/>
                </a:lnTo>
                <a:lnTo>
                  <a:pt x="354263" y="1998773"/>
                </a:lnTo>
                <a:lnTo>
                  <a:pt x="354014" y="1999123"/>
                </a:lnTo>
                <a:lnTo>
                  <a:pt x="354837" y="2155971"/>
                </a:lnTo>
                <a:lnTo>
                  <a:pt x="342335" y="2153870"/>
                </a:lnTo>
                <a:close/>
              </a:path>
              <a:path w="1582849" h="2333891">
                <a:moveTo>
                  <a:pt x="354014" y="1999123"/>
                </a:moveTo>
                <a:lnTo>
                  <a:pt x="354764" y="1998071"/>
                </a:lnTo>
                <a:lnTo>
                  <a:pt x="361995" y="825019"/>
                </a:lnTo>
                <a:lnTo>
                  <a:pt x="374849" y="825106"/>
                </a:lnTo>
                <a:lnTo>
                  <a:pt x="371900" y="1976965"/>
                </a:lnTo>
                <a:lnTo>
                  <a:pt x="371368" y="1977550"/>
                </a:lnTo>
                <a:lnTo>
                  <a:pt x="371837" y="1977034"/>
                </a:lnTo>
                <a:lnTo>
                  <a:pt x="372310" y="1976523"/>
                </a:lnTo>
                <a:lnTo>
                  <a:pt x="372785" y="1976008"/>
                </a:lnTo>
                <a:lnTo>
                  <a:pt x="382257" y="2160575"/>
                </a:lnTo>
                <a:lnTo>
                  <a:pt x="369750" y="2158337"/>
                </a:lnTo>
                <a:lnTo>
                  <a:pt x="367390" y="2157950"/>
                </a:lnTo>
                <a:lnTo>
                  <a:pt x="354837" y="2155971"/>
                </a:lnTo>
                <a:lnTo>
                  <a:pt x="354014" y="1999123"/>
                </a:lnTo>
                <a:close/>
              </a:path>
              <a:path w="1582849" h="2333891">
                <a:moveTo>
                  <a:pt x="336693" y="825004"/>
                </a:moveTo>
                <a:lnTo>
                  <a:pt x="333258" y="2035155"/>
                </a:lnTo>
                <a:lnTo>
                  <a:pt x="332101" y="2037669"/>
                </a:lnTo>
                <a:lnTo>
                  <a:pt x="331792" y="2038373"/>
                </a:lnTo>
                <a:lnTo>
                  <a:pt x="331609" y="2038787"/>
                </a:lnTo>
                <a:lnTo>
                  <a:pt x="330984" y="2040208"/>
                </a:lnTo>
                <a:lnTo>
                  <a:pt x="330818" y="2040604"/>
                </a:lnTo>
                <a:lnTo>
                  <a:pt x="329908" y="2042780"/>
                </a:lnTo>
                <a:lnTo>
                  <a:pt x="329461" y="2043847"/>
                </a:lnTo>
                <a:lnTo>
                  <a:pt x="328886" y="2045240"/>
                </a:lnTo>
                <a:lnTo>
                  <a:pt x="328395" y="2046466"/>
                </a:lnTo>
                <a:lnTo>
                  <a:pt x="328327" y="2046636"/>
                </a:lnTo>
                <a:lnTo>
                  <a:pt x="327773" y="2048045"/>
                </a:lnTo>
                <a:lnTo>
                  <a:pt x="326587" y="2051133"/>
                </a:lnTo>
                <a:lnTo>
                  <a:pt x="326426" y="2051559"/>
                </a:lnTo>
                <a:lnTo>
                  <a:pt x="326118" y="2052393"/>
                </a:lnTo>
                <a:lnTo>
                  <a:pt x="325804" y="2053237"/>
                </a:lnTo>
                <a:lnTo>
                  <a:pt x="325650" y="2053663"/>
                </a:lnTo>
                <a:lnTo>
                  <a:pt x="325142" y="2055071"/>
                </a:lnTo>
                <a:lnTo>
                  <a:pt x="324856" y="2055872"/>
                </a:lnTo>
                <a:lnTo>
                  <a:pt x="324736" y="2056207"/>
                </a:lnTo>
                <a:lnTo>
                  <a:pt x="324290" y="2057489"/>
                </a:lnTo>
                <a:lnTo>
                  <a:pt x="323849" y="2058775"/>
                </a:lnTo>
                <a:lnTo>
                  <a:pt x="323519" y="2059747"/>
                </a:lnTo>
                <a:lnTo>
                  <a:pt x="323194" y="2060719"/>
                </a:lnTo>
                <a:lnTo>
                  <a:pt x="323130" y="2060916"/>
                </a:lnTo>
                <a:lnTo>
                  <a:pt x="323051" y="2061154"/>
                </a:lnTo>
                <a:lnTo>
                  <a:pt x="322875" y="2061702"/>
                </a:lnTo>
                <a:lnTo>
                  <a:pt x="322561" y="2062665"/>
                </a:lnTo>
                <a:lnTo>
                  <a:pt x="322140" y="2063966"/>
                </a:lnTo>
                <a:lnTo>
                  <a:pt x="321997" y="2064423"/>
                </a:lnTo>
                <a:lnTo>
                  <a:pt x="320526" y="2069238"/>
                </a:lnTo>
                <a:lnTo>
                  <a:pt x="320286" y="2070070"/>
                </a:lnTo>
                <a:lnTo>
                  <a:pt x="320105" y="2070678"/>
                </a:lnTo>
                <a:lnTo>
                  <a:pt x="319903" y="2071401"/>
                </a:lnTo>
                <a:lnTo>
                  <a:pt x="322952" y="2160084"/>
                </a:lnTo>
                <a:lnTo>
                  <a:pt x="318118" y="2149671"/>
                </a:lnTo>
                <a:lnTo>
                  <a:pt x="318179" y="2077612"/>
                </a:lnTo>
                <a:lnTo>
                  <a:pt x="318118" y="2149671"/>
                </a:lnTo>
                <a:lnTo>
                  <a:pt x="317611" y="2149077"/>
                </a:lnTo>
                <a:lnTo>
                  <a:pt x="317228" y="2148582"/>
                </a:lnTo>
                <a:lnTo>
                  <a:pt x="316868" y="2082475"/>
                </a:lnTo>
                <a:lnTo>
                  <a:pt x="316217" y="2147110"/>
                </a:lnTo>
                <a:lnTo>
                  <a:pt x="315128" y="2145214"/>
                </a:lnTo>
                <a:lnTo>
                  <a:pt x="314148" y="2094501"/>
                </a:lnTo>
                <a:lnTo>
                  <a:pt x="315415" y="2088277"/>
                </a:lnTo>
                <a:lnTo>
                  <a:pt x="324330" y="825208"/>
                </a:lnTo>
                <a:lnTo>
                  <a:pt x="336693" y="825004"/>
                </a:lnTo>
                <a:close/>
              </a:path>
              <a:path w="1582849" h="2333891">
                <a:moveTo>
                  <a:pt x="324330" y="825208"/>
                </a:moveTo>
                <a:lnTo>
                  <a:pt x="313104" y="2099996"/>
                </a:lnTo>
                <a:lnTo>
                  <a:pt x="313009" y="2100537"/>
                </a:lnTo>
                <a:lnTo>
                  <a:pt x="312911" y="2101079"/>
                </a:lnTo>
                <a:lnTo>
                  <a:pt x="312822" y="2101622"/>
                </a:lnTo>
                <a:lnTo>
                  <a:pt x="312636" y="2102769"/>
                </a:lnTo>
                <a:lnTo>
                  <a:pt x="312486" y="2103700"/>
                </a:lnTo>
                <a:lnTo>
                  <a:pt x="312412" y="2104166"/>
                </a:lnTo>
                <a:lnTo>
                  <a:pt x="312198" y="2105569"/>
                </a:lnTo>
                <a:lnTo>
                  <a:pt x="312013" y="2106974"/>
                </a:lnTo>
                <a:lnTo>
                  <a:pt x="311948" y="2135818"/>
                </a:lnTo>
                <a:lnTo>
                  <a:pt x="311814" y="2135116"/>
                </a:lnTo>
                <a:lnTo>
                  <a:pt x="311827" y="2108381"/>
                </a:lnTo>
                <a:lnTo>
                  <a:pt x="311655" y="2109795"/>
                </a:lnTo>
                <a:lnTo>
                  <a:pt x="311692" y="2134404"/>
                </a:lnTo>
                <a:lnTo>
                  <a:pt x="311809" y="2135116"/>
                </a:lnTo>
                <a:lnTo>
                  <a:pt x="311304" y="2156095"/>
                </a:lnTo>
                <a:lnTo>
                  <a:pt x="311623" y="2110087"/>
                </a:lnTo>
                <a:lnTo>
                  <a:pt x="312215" y="825641"/>
                </a:lnTo>
                <a:lnTo>
                  <a:pt x="324330" y="825208"/>
                </a:lnTo>
                <a:close/>
              </a:path>
              <a:path w="1582849" h="2333891">
                <a:moveTo>
                  <a:pt x="21569" y="1888780"/>
                </a:moveTo>
                <a:lnTo>
                  <a:pt x="17674" y="1876474"/>
                </a:lnTo>
                <a:lnTo>
                  <a:pt x="14186" y="1864147"/>
                </a:lnTo>
                <a:lnTo>
                  <a:pt x="11135" y="1851842"/>
                </a:lnTo>
                <a:lnTo>
                  <a:pt x="8553" y="1839602"/>
                </a:lnTo>
                <a:lnTo>
                  <a:pt x="5453" y="1820877"/>
                </a:lnTo>
                <a:lnTo>
                  <a:pt x="3808" y="1808429"/>
                </a:lnTo>
                <a:lnTo>
                  <a:pt x="2462" y="1795917"/>
                </a:lnTo>
                <a:lnTo>
                  <a:pt x="1413" y="1783350"/>
                </a:lnTo>
                <a:lnTo>
                  <a:pt x="656" y="1770738"/>
                </a:lnTo>
                <a:lnTo>
                  <a:pt x="186" y="1758091"/>
                </a:lnTo>
                <a:lnTo>
                  <a:pt x="0" y="1745418"/>
                </a:lnTo>
                <a:lnTo>
                  <a:pt x="93" y="1732729"/>
                </a:lnTo>
                <a:lnTo>
                  <a:pt x="461" y="1720034"/>
                </a:lnTo>
                <a:lnTo>
                  <a:pt x="1100" y="1707342"/>
                </a:lnTo>
                <a:lnTo>
                  <a:pt x="2006" y="1694664"/>
                </a:lnTo>
                <a:lnTo>
                  <a:pt x="3176" y="1682010"/>
                </a:lnTo>
                <a:lnTo>
                  <a:pt x="4603" y="1669388"/>
                </a:lnTo>
                <a:lnTo>
                  <a:pt x="6286" y="1656809"/>
                </a:lnTo>
                <a:lnTo>
                  <a:pt x="8218" y="1644283"/>
                </a:lnTo>
                <a:lnTo>
                  <a:pt x="10398" y="1631819"/>
                </a:lnTo>
                <a:lnTo>
                  <a:pt x="12819" y="1619427"/>
                </a:lnTo>
                <a:lnTo>
                  <a:pt x="15478" y="1607117"/>
                </a:lnTo>
                <a:lnTo>
                  <a:pt x="18371" y="1594898"/>
                </a:lnTo>
                <a:lnTo>
                  <a:pt x="22069" y="1580693"/>
                </a:lnTo>
                <a:lnTo>
                  <a:pt x="25502" y="1568459"/>
                </a:lnTo>
                <a:lnTo>
                  <a:pt x="29062" y="1556265"/>
                </a:lnTo>
                <a:lnTo>
                  <a:pt x="32667" y="1544088"/>
                </a:lnTo>
                <a:lnTo>
                  <a:pt x="36235" y="1531903"/>
                </a:lnTo>
                <a:lnTo>
                  <a:pt x="39684" y="1519687"/>
                </a:lnTo>
                <a:lnTo>
                  <a:pt x="42931" y="1507414"/>
                </a:lnTo>
                <a:lnTo>
                  <a:pt x="45896" y="1495062"/>
                </a:lnTo>
                <a:lnTo>
                  <a:pt x="48495" y="1482606"/>
                </a:lnTo>
                <a:lnTo>
                  <a:pt x="52873" y="1458280"/>
                </a:lnTo>
                <a:lnTo>
                  <a:pt x="56688" y="1435662"/>
                </a:lnTo>
                <a:lnTo>
                  <a:pt x="60323" y="1413018"/>
                </a:lnTo>
                <a:lnTo>
                  <a:pt x="63836" y="1390361"/>
                </a:lnTo>
                <a:lnTo>
                  <a:pt x="67281" y="1367703"/>
                </a:lnTo>
                <a:lnTo>
                  <a:pt x="70716" y="1345056"/>
                </a:lnTo>
                <a:lnTo>
                  <a:pt x="74196" y="1322430"/>
                </a:lnTo>
                <a:lnTo>
                  <a:pt x="77777" y="1299839"/>
                </a:lnTo>
                <a:lnTo>
                  <a:pt x="81515" y="1277294"/>
                </a:lnTo>
                <a:lnTo>
                  <a:pt x="85467" y="1254808"/>
                </a:lnTo>
                <a:lnTo>
                  <a:pt x="89688" y="1232391"/>
                </a:lnTo>
                <a:lnTo>
                  <a:pt x="94235" y="1210056"/>
                </a:lnTo>
                <a:lnTo>
                  <a:pt x="99163" y="1187814"/>
                </a:lnTo>
                <a:lnTo>
                  <a:pt x="104529" y="1165679"/>
                </a:lnTo>
                <a:lnTo>
                  <a:pt x="110389" y="1143660"/>
                </a:lnTo>
                <a:lnTo>
                  <a:pt x="116799" y="1121771"/>
                </a:lnTo>
                <a:lnTo>
                  <a:pt x="123814" y="1100024"/>
                </a:lnTo>
                <a:lnTo>
                  <a:pt x="131491" y="1078429"/>
                </a:lnTo>
                <a:lnTo>
                  <a:pt x="139886" y="1057000"/>
                </a:lnTo>
                <a:lnTo>
                  <a:pt x="149055" y="1035747"/>
                </a:lnTo>
                <a:lnTo>
                  <a:pt x="154179" y="1024178"/>
                </a:lnTo>
                <a:lnTo>
                  <a:pt x="159134" y="1012496"/>
                </a:lnTo>
                <a:lnTo>
                  <a:pt x="163922" y="1000715"/>
                </a:lnTo>
                <a:lnTo>
                  <a:pt x="168544" y="988848"/>
                </a:lnTo>
                <a:lnTo>
                  <a:pt x="173002" y="976908"/>
                </a:lnTo>
                <a:lnTo>
                  <a:pt x="177295" y="964908"/>
                </a:lnTo>
                <a:lnTo>
                  <a:pt x="181427" y="952861"/>
                </a:lnTo>
                <a:lnTo>
                  <a:pt x="185396" y="940780"/>
                </a:lnTo>
                <a:lnTo>
                  <a:pt x="189206" y="928678"/>
                </a:lnTo>
                <a:lnTo>
                  <a:pt x="191850" y="919960"/>
                </a:lnTo>
                <a:lnTo>
                  <a:pt x="195221" y="907528"/>
                </a:lnTo>
                <a:lnTo>
                  <a:pt x="198416" y="894999"/>
                </a:lnTo>
                <a:lnTo>
                  <a:pt x="202043" y="882670"/>
                </a:lnTo>
                <a:lnTo>
                  <a:pt x="229937" y="843465"/>
                </a:lnTo>
                <a:lnTo>
                  <a:pt x="266846" y="830080"/>
                </a:lnTo>
                <a:lnTo>
                  <a:pt x="306083" y="825944"/>
                </a:lnTo>
                <a:lnTo>
                  <a:pt x="312215" y="825641"/>
                </a:lnTo>
                <a:lnTo>
                  <a:pt x="310825" y="2122356"/>
                </a:lnTo>
                <a:lnTo>
                  <a:pt x="310803" y="2125066"/>
                </a:lnTo>
                <a:lnTo>
                  <a:pt x="311304" y="2156095"/>
                </a:lnTo>
                <a:lnTo>
                  <a:pt x="309478" y="2155950"/>
                </a:lnTo>
                <a:lnTo>
                  <a:pt x="296637" y="2155428"/>
                </a:lnTo>
                <a:lnTo>
                  <a:pt x="284017" y="2154014"/>
                </a:lnTo>
                <a:lnTo>
                  <a:pt x="271543" y="2151934"/>
                </a:lnTo>
                <a:lnTo>
                  <a:pt x="265516" y="2150751"/>
                </a:lnTo>
                <a:lnTo>
                  <a:pt x="264126" y="2150470"/>
                </a:lnTo>
                <a:lnTo>
                  <a:pt x="263251" y="2150284"/>
                </a:lnTo>
                <a:lnTo>
                  <a:pt x="262379" y="2150104"/>
                </a:lnTo>
                <a:lnTo>
                  <a:pt x="261501" y="2149922"/>
                </a:lnTo>
                <a:lnTo>
                  <a:pt x="258880" y="2149359"/>
                </a:lnTo>
                <a:lnTo>
                  <a:pt x="246539" y="2146638"/>
                </a:lnTo>
                <a:lnTo>
                  <a:pt x="234127" y="2143931"/>
                </a:lnTo>
                <a:lnTo>
                  <a:pt x="224572" y="2142016"/>
                </a:lnTo>
                <a:lnTo>
                  <a:pt x="212587" y="2140160"/>
                </a:lnTo>
                <a:lnTo>
                  <a:pt x="199855" y="2138660"/>
                </a:lnTo>
                <a:lnTo>
                  <a:pt x="186754" y="2137115"/>
                </a:lnTo>
                <a:lnTo>
                  <a:pt x="173664" y="2135124"/>
                </a:lnTo>
                <a:lnTo>
                  <a:pt x="160962" y="2132285"/>
                </a:lnTo>
                <a:lnTo>
                  <a:pt x="149029" y="2128197"/>
                </a:lnTo>
                <a:lnTo>
                  <a:pt x="138242" y="2122458"/>
                </a:lnTo>
                <a:lnTo>
                  <a:pt x="126061" y="2112343"/>
                </a:lnTo>
                <a:lnTo>
                  <a:pt x="117851" y="2102541"/>
                </a:lnTo>
                <a:lnTo>
                  <a:pt x="111454" y="2091972"/>
                </a:lnTo>
                <a:lnTo>
                  <a:pt x="106487" y="2080781"/>
                </a:lnTo>
                <a:lnTo>
                  <a:pt x="102565" y="2069114"/>
                </a:lnTo>
                <a:lnTo>
                  <a:pt x="99306" y="2057114"/>
                </a:lnTo>
                <a:lnTo>
                  <a:pt x="96324" y="2044929"/>
                </a:lnTo>
                <a:lnTo>
                  <a:pt x="93237" y="2032702"/>
                </a:lnTo>
                <a:lnTo>
                  <a:pt x="89659" y="2020579"/>
                </a:lnTo>
                <a:lnTo>
                  <a:pt x="85665" y="2009786"/>
                </a:lnTo>
                <a:lnTo>
                  <a:pt x="79423" y="1999039"/>
                </a:lnTo>
                <a:lnTo>
                  <a:pt x="71306" y="1989023"/>
                </a:lnTo>
                <a:lnTo>
                  <a:pt x="63034" y="1979047"/>
                </a:lnTo>
                <a:lnTo>
                  <a:pt x="57518" y="1970734"/>
                </a:lnTo>
                <a:lnTo>
                  <a:pt x="51675" y="1959777"/>
                </a:lnTo>
                <a:lnTo>
                  <a:pt x="46015" y="1948497"/>
                </a:lnTo>
                <a:lnTo>
                  <a:pt x="40569" y="1936940"/>
                </a:lnTo>
                <a:lnTo>
                  <a:pt x="35370" y="1925146"/>
                </a:lnTo>
                <a:lnTo>
                  <a:pt x="30448" y="1913159"/>
                </a:lnTo>
                <a:lnTo>
                  <a:pt x="25838" y="1901023"/>
                </a:lnTo>
                <a:lnTo>
                  <a:pt x="21569" y="1888780"/>
                </a:lnTo>
                <a:close/>
              </a:path>
              <a:path w="1582849" h="2333891">
                <a:moveTo>
                  <a:pt x="554781" y="2186246"/>
                </a:moveTo>
                <a:lnTo>
                  <a:pt x="542170" y="2184770"/>
                </a:lnTo>
                <a:lnTo>
                  <a:pt x="541550" y="1947844"/>
                </a:lnTo>
                <a:lnTo>
                  <a:pt x="542594" y="1948290"/>
                </a:lnTo>
                <a:lnTo>
                  <a:pt x="544205" y="1948974"/>
                </a:lnTo>
                <a:lnTo>
                  <a:pt x="544468" y="1949087"/>
                </a:lnTo>
                <a:lnTo>
                  <a:pt x="544932" y="1949284"/>
                </a:lnTo>
                <a:lnTo>
                  <a:pt x="554781" y="2186246"/>
                </a:lnTo>
                <a:close/>
              </a:path>
              <a:path w="1582849" h="2333891">
                <a:moveTo>
                  <a:pt x="538381" y="785679"/>
                </a:moveTo>
                <a:lnTo>
                  <a:pt x="543347" y="781564"/>
                </a:lnTo>
                <a:lnTo>
                  <a:pt x="538405" y="1946504"/>
                </a:lnTo>
                <a:lnTo>
                  <a:pt x="537958" y="1946313"/>
                </a:lnTo>
                <a:lnTo>
                  <a:pt x="537552" y="1946142"/>
                </a:lnTo>
                <a:lnTo>
                  <a:pt x="538381" y="785679"/>
                </a:lnTo>
                <a:close/>
              </a:path>
              <a:path w="1582849" h="2333891">
                <a:moveTo>
                  <a:pt x="426618" y="824453"/>
                </a:moveTo>
                <a:lnTo>
                  <a:pt x="422638" y="1934579"/>
                </a:lnTo>
                <a:lnTo>
                  <a:pt x="420126" y="1936274"/>
                </a:lnTo>
                <a:lnTo>
                  <a:pt x="417799" y="1937842"/>
                </a:lnTo>
                <a:lnTo>
                  <a:pt x="416250" y="1938883"/>
                </a:lnTo>
                <a:lnTo>
                  <a:pt x="414716" y="1939940"/>
                </a:lnTo>
                <a:lnTo>
                  <a:pt x="413204" y="1940998"/>
                </a:lnTo>
                <a:lnTo>
                  <a:pt x="419555" y="2168202"/>
                </a:lnTo>
                <a:lnTo>
                  <a:pt x="407132" y="2165620"/>
                </a:lnTo>
                <a:lnTo>
                  <a:pt x="394708" y="2163041"/>
                </a:lnTo>
                <a:lnTo>
                  <a:pt x="382257" y="2160575"/>
                </a:lnTo>
                <a:lnTo>
                  <a:pt x="385445" y="1963349"/>
                </a:lnTo>
                <a:lnTo>
                  <a:pt x="387773" y="1961193"/>
                </a:lnTo>
                <a:lnTo>
                  <a:pt x="390023" y="1959183"/>
                </a:lnTo>
                <a:lnTo>
                  <a:pt x="392587" y="1956978"/>
                </a:lnTo>
                <a:lnTo>
                  <a:pt x="393231" y="1956430"/>
                </a:lnTo>
                <a:lnTo>
                  <a:pt x="393784" y="1955963"/>
                </a:lnTo>
                <a:lnTo>
                  <a:pt x="394806" y="1955097"/>
                </a:lnTo>
                <a:lnTo>
                  <a:pt x="395841" y="1954235"/>
                </a:lnTo>
                <a:lnTo>
                  <a:pt x="396880" y="1953380"/>
                </a:lnTo>
                <a:lnTo>
                  <a:pt x="398158" y="1952334"/>
                </a:lnTo>
                <a:lnTo>
                  <a:pt x="399446" y="1951293"/>
                </a:lnTo>
                <a:lnTo>
                  <a:pt x="400750" y="1950266"/>
                </a:lnTo>
                <a:lnTo>
                  <a:pt x="413708" y="824898"/>
                </a:lnTo>
                <a:lnTo>
                  <a:pt x="426618" y="824453"/>
                </a:lnTo>
                <a:close/>
              </a:path>
            </a:pathLst>
          </a:custGeom>
          <a:solidFill>
            <a:srgbClr val="ED8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709825" y="259605"/>
            <a:ext cx="964460" cy="2239684"/>
          </a:xfrm>
          <a:custGeom>
            <a:avLst/>
            <a:gdLst/>
            <a:ahLst/>
            <a:cxnLst/>
            <a:rect l="l" t="t" r="r" b="b"/>
            <a:pathLst>
              <a:path w="964460" h="2239684">
                <a:moveTo>
                  <a:pt x="317720" y="1700129"/>
                </a:moveTo>
                <a:lnTo>
                  <a:pt x="314010" y="1693625"/>
                </a:lnTo>
                <a:lnTo>
                  <a:pt x="315464" y="1686632"/>
                </a:lnTo>
                <a:lnTo>
                  <a:pt x="317290" y="1677842"/>
                </a:lnTo>
                <a:lnTo>
                  <a:pt x="326139" y="1673948"/>
                </a:lnTo>
                <a:lnTo>
                  <a:pt x="330267" y="1666864"/>
                </a:lnTo>
                <a:lnTo>
                  <a:pt x="330640" y="1666225"/>
                </a:lnTo>
                <a:lnTo>
                  <a:pt x="317802" y="1655625"/>
                </a:lnTo>
                <a:lnTo>
                  <a:pt x="316492" y="1653865"/>
                </a:lnTo>
                <a:lnTo>
                  <a:pt x="309893" y="1643490"/>
                </a:lnTo>
                <a:lnTo>
                  <a:pt x="306450" y="1632761"/>
                </a:lnTo>
                <a:lnTo>
                  <a:pt x="307757" y="1621500"/>
                </a:lnTo>
                <a:lnTo>
                  <a:pt x="310006" y="1616743"/>
                </a:lnTo>
                <a:lnTo>
                  <a:pt x="302375" y="1608391"/>
                </a:lnTo>
                <a:lnTo>
                  <a:pt x="294154" y="1600069"/>
                </a:lnTo>
                <a:lnTo>
                  <a:pt x="286160" y="1591562"/>
                </a:lnTo>
                <a:lnTo>
                  <a:pt x="279213" y="1582654"/>
                </a:lnTo>
                <a:lnTo>
                  <a:pt x="274130" y="1573129"/>
                </a:lnTo>
                <a:lnTo>
                  <a:pt x="271729" y="1562771"/>
                </a:lnTo>
                <a:lnTo>
                  <a:pt x="272829" y="1551364"/>
                </a:lnTo>
                <a:lnTo>
                  <a:pt x="275236" y="1544536"/>
                </a:lnTo>
                <a:lnTo>
                  <a:pt x="278511" y="1537128"/>
                </a:lnTo>
                <a:lnTo>
                  <a:pt x="287755" y="1535705"/>
                </a:lnTo>
                <a:lnTo>
                  <a:pt x="290772" y="1530518"/>
                </a:lnTo>
                <a:lnTo>
                  <a:pt x="291002" y="1530124"/>
                </a:lnTo>
                <a:lnTo>
                  <a:pt x="278828" y="1515130"/>
                </a:lnTo>
                <a:lnTo>
                  <a:pt x="277817" y="1513142"/>
                </a:lnTo>
                <a:lnTo>
                  <a:pt x="274944" y="1501729"/>
                </a:lnTo>
                <a:lnTo>
                  <a:pt x="276297" y="1489279"/>
                </a:lnTo>
                <a:lnTo>
                  <a:pt x="281178" y="1477714"/>
                </a:lnTo>
                <a:lnTo>
                  <a:pt x="288419" y="1469323"/>
                </a:lnTo>
                <a:lnTo>
                  <a:pt x="298316" y="1464146"/>
                </a:lnTo>
                <a:lnTo>
                  <a:pt x="309844" y="1462120"/>
                </a:lnTo>
                <a:lnTo>
                  <a:pt x="322393" y="1462375"/>
                </a:lnTo>
                <a:lnTo>
                  <a:pt x="335353" y="1464038"/>
                </a:lnTo>
                <a:lnTo>
                  <a:pt x="348116" y="1466239"/>
                </a:lnTo>
                <a:lnTo>
                  <a:pt x="360070" y="1468107"/>
                </a:lnTo>
                <a:lnTo>
                  <a:pt x="367081" y="1468728"/>
                </a:lnTo>
                <a:lnTo>
                  <a:pt x="368747" y="1468801"/>
                </a:lnTo>
                <a:lnTo>
                  <a:pt x="389294" y="1468860"/>
                </a:lnTo>
                <a:lnTo>
                  <a:pt x="391749" y="1469658"/>
                </a:lnTo>
                <a:lnTo>
                  <a:pt x="391915" y="1470284"/>
                </a:lnTo>
                <a:lnTo>
                  <a:pt x="392304" y="1469838"/>
                </a:lnTo>
                <a:lnTo>
                  <a:pt x="395052" y="1755573"/>
                </a:lnTo>
                <a:lnTo>
                  <a:pt x="381317" y="1753152"/>
                </a:lnTo>
                <a:lnTo>
                  <a:pt x="368007" y="1749499"/>
                </a:lnTo>
                <a:lnTo>
                  <a:pt x="355470" y="1744438"/>
                </a:lnTo>
                <a:lnTo>
                  <a:pt x="344052" y="1737794"/>
                </a:lnTo>
                <a:lnTo>
                  <a:pt x="334101" y="1729392"/>
                </a:lnTo>
                <a:lnTo>
                  <a:pt x="325963" y="1719057"/>
                </a:lnTo>
                <a:lnTo>
                  <a:pt x="319987" y="1706614"/>
                </a:lnTo>
                <a:lnTo>
                  <a:pt x="319930" y="1706452"/>
                </a:lnTo>
                <a:lnTo>
                  <a:pt x="317720" y="1700129"/>
                </a:lnTo>
                <a:close/>
              </a:path>
              <a:path w="964460" h="2239684">
                <a:moveTo>
                  <a:pt x="636464" y="341893"/>
                </a:moveTo>
                <a:lnTo>
                  <a:pt x="626130" y="349426"/>
                </a:lnTo>
                <a:lnTo>
                  <a:pt x="620461" y="352125"/>
                </a:lnTo>
                <a:lnTo>
                  <a:pt x="606381" y="358562"/>
                </a:lnTo>
                <a:lnTo>
                  <a:pt x="598685" y="366696"/>
                </a:lnTo>
                <a:lnTo>
                  <a:pt x="598807" y="381148"/>
                </a:lnTo>
                <a:lnTo>
                  <a:pt x="599277" y="393799"/>
                </a:lnTo>
                <a:lnTo>
                  <a:pt x="600063" y="406446"/>
                </a:lnTo>
                <a:lnTo>
                  <a:pt x="601138" y="419088"/>
                </a:lnTo>
                <a:lnTo>
                  <a:pt x="602479" y="431723"/>
                </a:lnTo>
                <a:lnTo>
                  <a:pt x="604061" y="444350"/>
                </a:lnTo>
                <a:lnTo>
                  <a:pt x="605860" y="456966"/>
                </a:lnTo>
                <a:lnTo>
                  <a:pt x="607851" y="469569"/>
                </a:lnTo>
                <a:lnTo>
                  <a:pt x="610010" y="482157"/>
                </a:lnTo>
                <a:lnTo>
                  <a:pt x="612312" y="494729"/>
                </a:lnTo>
                <a:lnTo>
                  <a:pt x="614733" y="507282"/>
                </a:lnTo>
                <a:lnTo>
                  <a:pt x="617247" y="519816"/>
                </a:lnTo>
                <a:lnTo>
                  <a:pt x="619832" y="532326"/>
                </a:lnTo>
                <a:lnTo>
                  <a:pt x="622462" y="544813"/>
                </a:lnTo>
                <a:lnTo>
                  <a:pt x="625112" y="557273"/>
                </a:lnTo>
                <a:lnTo>
                  <a:pt x="627759" y="569706"/>
                </a:lnTo>
                <a:lnTo>
                  <a:pt x="630378" y="582108"/>
                </a:lnTo>
                <a:lnTo>
                  <a:pt x="632943" y="594479"/>
                </a:lnTo>
                <a:lnTo>
                  <a:pt x="635432" y="606815"/>
                </a:lnTo>
                <a:lnTo>
                  <a:pt x="636472" y="611947"/>
                </a:lnTo>
                <a:lnTo>
                  <a:pt x="639187" y="624406"/>
                </a:lnTo>
                <a:lnTo>
                  <a:pt x="642122" y="636757"/>
                </a:lnTo>
                <a:lnTo>
                  <a:pt x="645252" y="649025"/>
                </a:lnTo>
                <a:lnTo>
                  <a:pt x="648554" y="661235"/>
                </a:lnTo>
                <a:lnTo>
                  <a:pt x="652001" y="673412"/>
                </a:lnTo>
                <a:lnTo>
                  <a:pt x="655569" y="685582"/>
                </a:lnTo>
                <a:lnTo>
                  <a:pt x="659233" y="697769"/>
                </a:lnTo>
                <a:lnTo>
                  <a:pt x="662967" y="709998"/>
                </a:lnTo>
                <a:lnTo>
                  <a:pt x="663883" y="713519"/>
                </a:lnTo>
                <a:lnTo>
                  <a:pt x="667975" y="729387"/>
                </a:lnTo>
                <a:lnTo>
                  <a:pt x="672024" y="739294"/>
                </a:lnTo>
                <a:lnTo>
                  <a:pt x="671636" y="739432"/>
                </a:lnTo>
                <a:lnTo>
                  <a:pt x="660881" y="746064"/>
                </a:lnTo>
                <a:lnTo>
                  <a:pt x="650272" y="753211"/>
                </a:lnTo>
                <a:lnTo>
                  <a:pt x="645024" y="755665"/>
                </a:lnTo>
                <a:lnTo>
                  <a:pt x="633562" y="761045"/>
                </a:lnTo>
                <a:lnTo>
                  <a:pt x="622033" y="766450"/>
                </a:lnTo>
                <a:lnTo>
                  <a:pt x="610450" y="771828"/>
                </a:lnTo>
                <a:lnTo>
                  <a:pt x="598827" y="777128"/>
                </a:lnTo>
                <a:lnTo>
                  <a:pt x="587177" y="782298"/>
                </a:lnTo>
                <a:lnTo>
                  <a:pt x="575515" y="787288"/>
                </a:lnTo>
                <a:lnTo>
                  <a:pt x="563852" y="792046"/>
                </a:lnTo>
                <a:lnTo>
                  <a:pt x="553276" y="796116"/>
                </a:lnTo>
                <a:lnTo>
                  <a:pt x="541394" y="800567"/>
                </a:lnTo>
                <a:lnTo>
                  <a:pt x="529565" y="805158"/>
                </a:lnTo>
                <a:lnTo>
                  <a:pt x="517869" y="810156"/>
                </a:lnTo>
                <a:lnTo>
                  <a:pt x="514878" y="811522"/>
                </a:lnTo>
                <a:lnTo>
                  <a:pt x="511942" y="813010"/>
                </a:lnTo>
                <a:lnTo>
                  <a:pt x="508951" y="814376"/>
                </a:lnTo>
                <a:lnTo>
                  <a:pt x="507432" y="815071"/>
                </a:lnTo>
                <a:lnTo>
                  <a:pt x="503456" y="814226"/>
                </a:lnTo>
                <a:lnTo>
                  <a:pt x="504137" y="815746"/>
                </a:lnTo>
                <a:lnTo>
                  <a:pt x="498883" y="815051"/>
                </a:lnTo>
                <a:lnTo>
                  <a:pt x="493115" y="809608"/>
                </a:lnTo>
                <a:lnTo>
                  <a:pt x="488286" y="807420"/>
                </a:lnTo>
                <a:lnTo>
                  <a:pt x="482111" y="804577"/>
                </a:lnTo>
                <a:lnTo>
                  <a:pt x="470666" y="799040"/>
                </a:lnTo>
                <a:lnTo>
                  <a:pt x="459660" y="793188"/>
                </a:lnTo>
                <a:lnTo>
                  <a:pt x="448903" y="786732"/>
                </a:lnTo>
                <a:lnTo>
                  <a:pt x="438207" y="779387"/>
                </a:lnTo>
                <a:lnTo>
                  <a:pt x="432924" y="775418"/>
                </a:lnTo>
                <a:lnTo>
                  <a:pt x="423033" y="767519"/>
                </a:lnTo>
                <a:lnTo>
                  <a:pt x="413352" y="759174"/>
                </a:lnTo>
                <a:lnTo>
                  <a:pt x="403911" y="750407"/>
                </a:lnTo>
                <a:lnTo>
                  <a:pt x="394737" y="741244"/>
                </a:lnTo>
                <a:lnTo>
                  <a:pt x="385858" y="731714"/>
                </a:lnTo>
                <a:lnTo>
                  <a:pt x="377303" y="721841"/>
                </a:lnTo>
                <a:lnTo>
                  <a:pt x="369100" y="711651"/>
                </a:lnTo>
                <a:lnTo>
                  <a:pt x="361277" y="701172"/>
                </a:lnTo>
                <a:lnTo>
                  <a:pt x="353862" y="690430"/>
                </a:lnTo>
                <a:lnTo>
                  <a:pt x="346883" y="679450"/>
                </a:lnTo>
                <a:lnTo>
                  <a:pt x="340369" y="668260"/>
                </a:lnTo>
                <a:lnTo>
                  <a:pt x="334348" y="656885"/>
                </a:lnTo>
                <a:lnTo>
                  <a:pt x="328849" y="645352"/>
                </a:lnTo>
                <a:lnTo>
                  <a:pt x="323898" y="633687"/>
                </a:lnTo>
                <a:lnTo>
                  <a:pt x="319525" y="621916"/>
                </a:lnTo>
                <a:lnTo>
                  <a:pt x="317965" y="617595"/>
                </a:lnTo>
                <a:lnTo>
                  <a:pt x="313063" y="605797"/>
                </a:lnTo>
                <a:lnTo>
                  <a:pt x="307383" y="594141"/>
                </a:lnTo>
                <a:lnTo>
                  <a:pt x="301255" y="583176"/>
                </a:lnTo>
                <a:lnTo>
                  <a:pt x="299498" y="580242"/>
                </a:lnTo>
                <a:lnTo>
                  <a:pt x="292183" y="573992"/>
                </a:lnTo>
                <a:lnTo>
                  <a:pt x="293018" y="570294"/>
                </a:lnTo>
                <a:lnTo>
                  <a:pt x="281446" y="574856"/>
                </a:lnTo>
                <a:lnTo>
                  <a:pt x="269671" y="579614"/>
                </a:lnTo>
                <a:lnTo>
                  <a:pt x="257891" y="584287"/>
                </a:lnTo>
                <a:lnTo>
                  <a:pt x="246019" y="588704"/>
                </a:lnTo>
                <a:lnTo>
                  <a:pt x="233965" y="592693"/>
                </a:lnTo>
                <a:lnTo>
                  <a:pt x="221640" y="596084"/>
                </a:lnTo>
                <a:lnTo>
                  <a:pt x="214113" y="597913"/>
                </a:lnTo>
                <a:lnTo>
                  <a:pt x="205971" y="598199"/>
                </a:lnTo>
                <a:lnTo>
                  <a:pt x="198383" y="596525"/>
                </a:lnTo>
                <a:lnTo>
                  <a:pt x="196328" y="596068"/>
                </a:lnTo>
                <a:lnTo>
                  <a:pt x="187447" y="593826"/>
                </a:lnTo>
                <a:lnTo>
                  <a:pt x="179344" y="588328"/>
                </a:lnTo>
                <a:lnTo>
                  <a:pt x="171083" y="578635"/>
                </a:lnTo>
                <a:lnTo>
                  <a:pt x="164752" y="567379"/>
                </a:lnTo>
                <a:lnTo>
                  <a:pt x="159131" y="555677"/>
                </a:lnTo>
                <a:lnTo>
                  <a:pt x="158560" y="554505"/>
                </a:lnTo>
                <a:lnTo>
                  <a:pt x="153491" y="543103"/>
                </a:lnTo>
                <a:lnTo>
                  <a:pt x="149008" y="531242"/>
                </a:lnTo>
                <a:lnTo>
                  <a:pt x="145070" y="519019"/>
                </a:lnTo>
                <a:lnTo>
                  <a:pt x="141633" y="506533"/>
                </a:lnTo>
                <a:lnTo>
                  <a:pt x="138656" y="493885"/>
                </a:lnTo>
                <a:lnTo>
                  <a:pt x="136095" y="481173"/>
                </a:lnTo>
                <a:lnTo>
                  <a:pt x="133907" y="468495"/>
                </a:lnTo>
                <a:lnTo>
                  <a:pt x="132052" y="455952"/>
                </a:lnTo>
                <a:lnTo>
                  <a:pt x="130485" y="443641"/>
                </a:lnTo>
                <a:lnTo>
                  <a:pt x="129481" y="435508"/>
                </a:lnTo>
                <a:lnTo>
                  <a:pt x="127882" y="422911"/>
                </a:lnTo>
                <a:lnTo>
                  <a:pt x="126478" y="410304"/>
                </a:lnTo>
                <a:lnTo>
                  <a:pt x="125543" y="397627"/>
                </a:lnTo>
                <a:lnTo>
                  <a:pt x="125302" y="392580"/>
                </a:lnTo>
                <a:lnTo>
                  <a:pt x="125192" y="387510"/>
                </a:lnTo>
                <a:lnTo>
                  <a:pt x="125558" y="382472"/>
                </a:lnTo>
                <a:lnTo>
                  <a:pt x="125612" y="381797"/>
                </a:lnTo>
                <a:lnTo>
                  <a:pt x="126294" y="374873"/>
                </a:lnTo>
                <a:lnTo>
                  <a:pt x="123206" y="371995"/>
                </a:lnTo>
                <a:lnTo>
                  <a:pt x="113741" y="363464"/>
                </a:lnTo>
                <a:lnTo>
                  <a:pt x="105266" y="354001"/>
                </a:lnTo>
                <a:lnTo>
                  <a:pt x="104789" y="353309"/>
                </a:lnTo>
                <a:lnTo>
                  <a:pt x="100478" y="343320"/>
                </a:lnTo>
                <a:lnTo>
                  <a:pt x="100263" y="333198"/>
                </a:lnTo>
                <a:lnTo>
                  <a:pt x="103297" y="323110"/>
                </a:lnTo>
                <a:lnTo>
                  <a:pt x="108734" y="313226"/>
                </a:lnTo>
                <a:lnTo>
                  <a:pt x="115730" y="303714"/>
                </a:lnTo>
                <a:lnTo>
                  <a:pt x="123439" y="294740"/>
                </a:lnTo>
                <a:lnTo>
                  <a:pt x="131015" y="286474"/>
                </a:lnTo>
                <a:lnTo>
                  <a:pt x="137613" y="279084"/>
                </a:lnTo>
                <a:lnTo>
                  <a:pt x="140642" y="275503"/>
                </a:lnTo>
                <a:lnTo>
                  <a:pt x="151595" y="270013"/>
                </a:lnTo>
                <a:lnTo>
                  <a:pt x="150770" y="265709"/>
                </a:lnTo>
                <a:lnTo>
                  <a:pt x="149748" y="260015"/>
                </a:lnTo>
                <a:lnTo>
                  <a:pt x="147996" y="247409"/>
                </a:lnTo>
                <a:lnTo>
                  <a:pt x="146926" y="234863"/>
                </a:lnTo>
                <a:lnTo>
                  <a:pt x="146502" y="222374"/>
                </a:lnTo>
                <a:lnTo>
                  <a:pt x="146682" y="209943"/>
                </a:lnTo>
                <a:lnTo>
                  <a:pt x="147430" y="197567"/>
                </a:lnTo>
                <a:lnTo>
                  <a:pt x="148706" y="185244"/>
                </a:lnTo>
                <a:lnTo>
                  <a:pt x="150472" y="172973"/>
                </a:lnTo>
                <a:lnTo>
                  <a:pt x="152688" y="160753"/>
                </a:lnTo>
                <a:lnTo>
                  <a:pt x="155316" y="148581"/>
                </a:lnTo>
                <a:lnTo>
                  <a:pt x="158317" y="136456"/>
                </a:lnTo>
                <a:lnTo>
                  <a:pt x="161653" y="124376"/>
                </a:lnTo>
                <a:lnTo>
                  <a:pt x="165284" y="112340"/>
                </a:lnTo>
                <a:lnTo>
                  <a:pt x="169172" y="100346"/>
                </a:lnTo>
                <a:lnTo>
                  <a:pt x="173278" y="88392"/>
                </a:lnTo>
                <a:lnTo>
                  <a:pt x="177564" y="76477"/>
                </a:lnTo>
                <a:lnTo>
                  <a:pt x="181557" y="66608"/>
                </a:lnTo>
                <a:lnTo>
                  <a:pt x="187186" y="55241"/>
                </a:lnTo>
                <a:lnTo>
                  <a:pt x="193660" y="44505"/>
                </a:lnTo>
                <a:lnTo>
                  <a:pt x="201017" y="34218"/>
                </a:lnTo>
                <a:lnTo>
                  <a:pt x="209295" y="24193"/>
                </a:lnTo>
                <a:lnTo>
                  <a:pt x="213533" y="19374"/>
                </a:lnTo>
                <a:lnTo>
                  <a:pt x="217666" y="14479"/>
                </a:lnTo>
                <a:lnTo>
                  <a:pt x="221851" y="9616"/>
                </a:lnTo>
                <a:lnTo>
                  <a:pt x="223740" y="7423"/>
                </a:lnTo>
                <a:lnTo>
                  <a:pt x="228506" y="1933"/>
                </a:lnTo>
                <a:lnTo>
                  <a:pt x="229081" y="493"/>
                </a:lnTo>
                <a:lnTo>
                  <a:pt x="245833" y="1573"/>
                </a:lnTo>
                <a:lnTo>
                  <a:pt x="256031" y="5269"/>
                </a:lnTo>
                <a:lnTo>
                  <a:pt x="267747" y="10190"/>
                </a:lnTo>
                <a:lnTo>
                  <a:pt x="279211" y="15649"/>
                </a:lnTo>
                <a:lnTo>
                  <a:pt x="290463" y="21554"/>
                </a:lnTo>
                <a:lnTo>
                  <a:pt x="301548" y="27814"/>
                </a:lnTo>
                <a:lnTo>
                  <a:pt x="312506" y="34337"/>
                </a:lnTo>
                <a:lnTo>
                  <a:pt x="323379" y="41033"/>
                </a:lnTo>
                <a:lnTo>
                  <a:pt x="334211" y="47809"/>
                </a:lnTo>
                <a:lnTo>
                  <a:pt x="345042" y="54575"/>
                </a:lnTo>
                <a:lnTo>
                  <a:pt x="355915" y="61238"/>
                </a:lnTo>
                <a:lnTo>
                  <a:pt x="366873" y="67709"/>
                </a:lnTo>
                <a:lnTo>
                  <a:pt x="377957" y="73894"/>
                </a:lnTo>
                <a:lnTo>
                  <a:pt x="389209" y="79704"/>
                </a:lnTo>
                <a:lnTo>
                  <a:pt x="400671" y="85046"/>
                </a:lnTo>
                <a:lnTo>
                  <a:pt x="408987" y="88782"/>
                </a:lnTo>
                <a:lnTo>
                  <a:pt x="420482" y="94190"/>
                </a:lnTo>
                <a:lnTo>
                  <a:pt x="431917" y="99760"/>
                </a:lnTo>
                <a:lnTo>
                  <a:pt x="443315" y="105395"/>
                </a:lnTo>
                <a:lnTo>
                  <a:pt x="454696" y="111000"/>
                </a:lnTo>
                <a:lnTo>
                  <a:pt x="460458" y="113810"/>
                </a:lnTo>
                <a:lnTo>
                  <a:pt x="465959" y="117036"/>
                </a:lnTo>
                <a:lnTo>
                  <a:pt x="471656" y="119943"/>
                </a:lnTo>
                <a:lnTo>
                  <a:pt x="473797" y="121037"/>
                </a:lnTo>
                <a:lnTo>
                  <a:pt x="477965" y="123991"/>
                </a:lnTo>
                <a:lnTo>
                  <a:pt x="479912" y="131484"/>
                </a:lnTo>
                <a:lnTo>
                  <a:pt x="483290" y="143794"/>
                </a:lnTo>
                <a:lnTo>
                  <a:pt x="486829" y="155949"/>
                </a:lnTo>
                <a:lnTo>
                  <a:pt x="490517" y="168001"/>
                </a:lnTo>
                <a:lnTo>
                  <a:pt x="494343" y="180001"/>
                </a:lnTo>
                <a:lnTo>
                  <a:pt x="498295" y="192000"/>
                </a:lnTo>
                <a:lnTo>
                  <a:pt x="502361" y="204049"/>
                </a:lnTo>
                <a:lnTo>
                  <a:pt x="506528" y="216200"/>
                </a:lnTo>
                <a:lnTo>
                  <a:pt x="509366" y="223625"/>
                </a:lnTo>
                <a:lnTo>
                  <a:pt x="515230" y="235394"/>
                </a:lnTo>
                <a:lnTo>
                  <a:pt x="522737" y="245533"/>
                </a:lnTo>
                <a:lnTo>
                  <a:pt x="536250" y="257324"/>
                </a:lnTo>
                <a:lnTo>
                  <a:pt x="535660" y="253158"/>
                </a:lnTo>
                <a:lnTo>
                  <a:pt x="542651" y="247025"/>
                </a:lnTo>
                <a:lnTo>
                  <a:pt x="552183" y="239122"/>
                </a:lnTo>
                <a:lnTo>
                  <a:pt x="562079" y="231650"/>
                </a:lnTo>
                <a:lnTo>
                  <a:pt x="572335" y="224857"/>
                </a:lnTo>
                <a:lnTo>
                  <a:pt x="582949" y="218995"/>
                </a:lnTo>
                <a:lnTo>
                  <a:pt x="593915" y="214312"/>
                </a:lnTo>
                <a:lnTo>
                  <a:pt x="605232" y="211059"/>
                </a:lnTo>
                <a:lnTo>
                  <a:pt x="616894" y="209486"/>
                </a:lnTo>
                <a:lnTo>
                  <a:pt x="628900" y="209843"/>
                </a:lnTo>
                <a:lnTo>
                  <a:pt x="641243" y="212379"/>
                </a:lnTo>
                <a:lnTo>
                  <a:pt x="649762" y="215332"/>
                </a:lnTo>
                <a:lnTo>
                  <a:pt x="660917" y="221987"/>
                </a:lnTo>
                <a:lnTo>
                  <a:pt x="668260" y="232901"/>
                </a:lnTo>
                <a:lnTo>
                  <a:pt x="670301" y="241360"/>
                </a:lnTo>
                <a:lnTo>
                  <a:pt x="671139" y="254060"/>
                </a:lnTo>
                <a:lnTo>
                  <a:pt x="670885" y="266702"/>
                </a:lnTo>
                <a:lnTo>
                  <a:pt x="669223" y="280040"/>
                </a:lnTo>
                <a:lnTo>
                  <a:pt x="665869" y="292194"/>
                </a:lnTo>
                <a:lnTo>
                  <a:pt x="661880" y="304405"/>
                </a:lnTo>
                <a:lnTo>
                  <a:pt x="659542" y="310716"/>
                </a:lnTo>
                <a:lnTo>
                  <a:pt x="653517" y="322188"/>
                </a:lnTo>
                <a:lnTo>
                  <a:pt x="645708" y="332697"/>
                </a:lnTo>
                <a:lnTo>
                  <a:pt x="636464" y="341893"/>
                </a:lnTo>
                <a:close/>
              </a:path>
              <a:path w="964460" h="2239684">
                <a:moveTo>
                  <a:pt x="478073" y="124068"/>
                </a:moveTo>
                <a:close/>
              </a:path>
              <a:path w="964460" h="2239684">
                <a:moveTo>
                  <a:pt x="229081" y="493"/>
                </a:moveTo>
                <a:lnTo>
                  <a:pt x="228346" y="445"/>
                </a:lnTo>
                <a:lnTo>
                  <a:pt x="229059" y="0"/>
                </a:lnTo>
                <a:lnTo>
                  <a:pt x="229081" y="493"/>
                </a:lnTo>
                <a:close/>
              </a:path>
              <a:path w="964460" h="2239684">
                <a:moveTo>
                  <a:pt x="626368" y="1760484"/>
                </a:moveTo>
                <a:lnTo>
                  <a:pt x="621932" y="1759341"/>
                </a:lnTo>
                <a:lnTo>
                  <a:pt x="620416" y="1759144"/>
                </a:lnTo>
                <a:lnTo>
                  <a:pt x="617433" y="1758750"/>
                </a:lnTo>
                <a:lnTo>
                  <a:pt x="614201" y="1758841"/>
                </a:lnTo>
                <a:lnTo>
                  <a:pt x="611194" y="1758808"/>
                </a:lnTo>
                <a:lnTo>
                  <a:pt x="598506" y="1759205"/>
                </a:lnTo>
                <a:lnTo>
                  <a:pt x="585822" y="1759813"/>
                </a:lnTo>
                <a:lnTo>
                  <a:pt x="583281" y="1759850"/>
                </a:lnTo>
                <a:lnTo>
                  <a:pt x="570538" y="1759899"/>
                </a:lnTo>
                <a:lnTo>
                  <a:pt x="557836" y="1759899"/>
                </a:lnTo>
                <a:lnTo>
                  <a:pt x="545159" y="1759804"/>
                </a:lnTo>
                <a:lnTo>
                  <a:pt x="532494" y="1759571"/>
                </a:lnTo>
                <a:lnTo>
                  <a:pt x="519824" y="1759155"/>
                </a:lnTo>
                <a:lnTo>
                  <a:pt x="507137" y="1758512"/>
                </a:lnTo>
                <a:lnTo>
                  <a:pt x="495544" y="1757691"/>
                </a:lnTo>
                <a:lnTo>
                  <a:pt x="482810" y="1756955"/>
                </a:lnTo>
                <a:lnTo>
                  <a:pt x="470184" y="1756715"/>
                </a:lnTo>
                <a:lnTo>
                  <a:pt x="457486" y="1756786"/>
                </a:lnTo>
                <a:lnTo>
                  <a:pt x="455407" y="1756814"/>
                </a:lnTo>
                <a:lnTo>
                  <a:pt x="442714" y="1757101"/>
                </a:lnTo>
                <a:lnTo>
                  <a:pt x="430012" y="1757385"/>
                </a:lnTo>
                <a:lnTo>
                  <a:pt x="422410" y="1757414"/>
                </a:lnTo>
                <a:lnTo>
                  <a:pt x="408865" y="1756935"/>
                </a:lnTo>
                <a:lnTo>
                  <a:pt x="395052" y="1755573"/>
                </a:lnTo>
                <a:lnTo>
                  <a:pt x="392304" y="1469838"/>
                </a:lnTo>
                <a:lnTo>
                  <a:pt x="391749" y="1469658"/>
                </a:lnTo>
                <a:lnTo>
                  <a:pt x="391538" y="1468866"/>
                </a:lnTo>
                <a:lnTo>
                  <a:pt x="389294" y="1468860"/>
                </a:lnTo>
                <a:lnTo>
                  <a:pt x="378019" y="1465194"/>
                </a:lnTo>
                <a:lnTo>
                  <a:pt x="376793" y="1464896"/>
                </a:lnTo>
                <a:lnTo>
                  <a:pt x="364517" y="1461478"/>
                </a:lnTo>
                <a:lnTo>
                  <a:pt x="352652" y="1456917"/>
                </a:lnTo>
                <a:lnTo>
                  <a:pt x="347598" y="1454389"/>
                </a:lnTo>
                <a:lnTo>
                  <a:pt x="335882" y="1448905"/>
                </a:lnTo>
                <a:lnTo>
                  <a:pt x="323375" y="1444229"/>
                </a:lnTo>
                <a:lnTo>
                  <a:pt x="310576" y="1439815"/>
                </a:lnTo>
                <a:lnTo>
                  <a:pt x="297985" y="1435117"/>
                </a:lnTo>
                <a:lnTo>
                  <a:pt x="286099" y="1429587"/>
                </a:lnTo>
                <a:lnTo>
                  <a:pt x="275419" y="1422680"/>
                </a:lnTo>
                <a:lnTo>
                  <a:pt x="266443" y="1413849"/>
                </a:lnTo>
                <a:lnTo>
                  <a:pt x="259670" y="1402547"/>
                </a:lnTo>
                <a:lnTo>
                  <a:pt x="258078" y="1398405"/>
                </a:lnTo>
                <a:lnTo>
                  <a:pt x="254566" y="1388091"/>
                </a:lnTo>
                <a:lnTo>
                  <a:pt x="251677" y="1374871"/>
                </a:lnTo>
                <a:lnTo>
                  <a:pt x="253696" y="1364071"/>
                </a:lnTo>
                <a:lnTo>
                  <a:pt x="254325" y="1363337"/>
                </a:lnTo>
                <a:lnTo>
                  <a:pt x="265100" y="1360790"/>
                </a:lnTo>
                <a:lnTo>
                  <a:pt x="276946" y="1364165"/>
                </a:lnTo>
                <a:lnTo>
                  <a:pt x="279815" y="1365116"/>
                </a:lnTo>
                <a:lnTo>
                  <a:pt x="291869" y="1369031"/>
                </a:lnTo>
                <a:lnTo>
                  <a:pt x="303819" y="1373350"/>
                </a:lnTo>
                <a:lnTo>
                  <a:pt x="315756" y="1377755"/>
                </a:lnTo>
                <a:lnTo>
                  <a:pt x="327769" y="1381925"/>
                </a:lnTo>
                <a:lnTo>
                  <a:pt x="339948" y="1385542"/>
                </a:lnTo>
                <a:lnTo>
                  <a:pt x="343659" y="1386474"/>
                </a:lnTo>
                <a:lnTo>
                  <a:pt x="355722" y="1389296"/>
                </a:lnTo>
                <a:lnTo>
                  <a:pt x="367987" y="1392085"/>
                </a:lnTo>
                <a:lnTo>
                  <a:pt x="380410" y="1394884"/>
                </a:lnTo>
                <a:lnTo>
                  <a:pt x="392947" y="1397736"/>
                </a:lnTo>
                <a:lnTo>
                  <a:pt x="405557" y="1400685"/>
                </a:lnTo>
                <a:lnTo>
                  <a:pt x="418196" y="1403773"/>
                </a:lnTo>
                <a:lnTo>
                  <a:pt x="430821" y="1407045"/>
                </a:lnTo>
                <a:lnTo>
                  <a:pt x="443389" y="1410544"/>
                </a:lnTo>
                <a:lnTo>
                  <a:pt x="455857" y="1414313"/>
                </a:lnTo>
                <a:lnTo>
                  <a:pt x="468183" y="1418395"/>
                </a:lnTo>
                <a:lnTo>
                  <a:pt x="480323" y="1422834"/>
                </a:lnTo>
                <a:lnTo>
                  <a:pt x="492234" y="1427673"/>
                </a:lnTo>
                <a:lnTo>
                  <a:pt x="503873" y="1432955"/>
                </a:lnTo>
                <a:lnTo>
                  <a:pt x="515198" y="1438724"/>
                </a:lnTo>
                <a:lnTo>
                  <a:pt x="526165" y="1445024"/>
                </a:lnTo>
                <a:lnTo>
                  <a:pt x="536732" y="1451897"/>
                </a:lnTo>
                <a:lnTo>
                  <a:pt x="546626" y="1459206"/>
                </a:lnTo>
                <a:lnTo>
                  <a:pt x="555500" y="1467287"/>
                </a:lnTo>
                <a:lnTo>
                  <a:pt x="564120" y="1476906"/>
                </a:lnTo>
                <a:lnTo>
                  <a:pt x="572424" y="1487357"/>
                </a:lnTo>
                <a:lnTo>
                  <a:pt x="580351" y="1497936"/>
                </a:lnTo>
                <a:lnTo>
                  <a:pt x="587837" y="1507937"/>
                </a:lnTo>
                <a:lnTo>
                  <a:pt x="590134" y="1510906"/>
                </a:lnTo>
                <a:lnTo>
                  <a:pt x="586902" y="1509747"/>
                </a:lnTo>
                <a:lnTo>
                  <a:pt x="595603" y="1515067"/>
                </a:lnTo>
                <a:lnTo>
                  <a:pt x="598477" y="1516942"/>
                </a:lnTo>
                <a:lnTo>
                  <a:pt x="604276" y="1520719"/>
                </a:lnTo>
                <a:lnTo>
                  <a:pt x="610170" y="1524354"/>
                </a:lnTo>
                <a:lnTo>
                  <a:pt x="616229" y="1527701"/>
                </a:lnTo>
                <a:lnTo>
                  <a:pt x="627246" y="1534025"/>
                </a:lnTo>
                <a:lnTo>
                  <a:pt x="638125" y="1540575"/>
                </a:lnTo>
                <a:lnTo>
                  <a:pt x="648976" y="1547172"/>
                </a:lnTo>
                <a:lnTo>
                  <a:pt x="659908" y="1553634"/>
                </a:lnTo>
                <a:lnTo>
                  <a:pt x="667065" y="1557652"/>
                </a:lnTo>
                <a:lnTo>
                  <a:pt x="678196" y="1563759"/>
                </a:lnTo>
                <a:lnTo>
                  <a:pt x="689303" y="1569906"/>
                </a:lnTo>
                <a:lnTo>
                  <a:pt x="700391" y="1576083"/>
                </a:lnTo>
                <a:lnTo>
                  <a:pt x="711467" y="1582282"/>
                </a:lnTo>
                <a:lnTo>
                  <a:pt x="722534" y="1588496"/>
                </a:lnTo>
                <a:lnTo>
                  <a:pt x="733599" y="1594717"/>
                </a:lnTo>
                <a:lnTo>
                  <a:pt x="744665" y="1600936"/>
                </a:lnTo>
                <a:lnTo>
                  <a:pt x="755738" y="1607146"/>
                </a:lnTo>
                <a:lnTo>
                  <a:pt x="766824" y="1613339"/>
                </a:lnTo>
                <a:lnTo>
                  <a:pt x="777927" y="1619507"/>
                </a:lnTo>
                <a:lnTo>
                  <a:pt x="789052" y="1625641"/>
                </a:lnTo>
                <a:lnTo>
                  <a:pt x="800205" y="1631734"/>
                </a:lnTo>
                <a:lnTo>
                  <a:pt x="811390" y="1637778"/>
                </a:lnTo>
                <a:lnTo>
                  <a:pt x="822613" y="1643765"/>
                </a:lnTo>
                <a:lnTo>
                  <a:pt x="896535" y="1677284"/>
                </a:lnTo>
                <a:lnTo>
                  <a:pt x="902686" y="1686737"/>
                </a:lnTo>
                <a:lnTo>
                  <a:pt x="911432" y="1699238"/>
                </a:lnTo>
                <a:lnTo>
                  <a:pt x="912072" y="1700140"/>
                </a:lnTo>
                <a:lnTo>
                  <a:pt x="919357" y="1710748"/>
                </a:lnTo>
                <a:lnTo>
                  <a:pt x="926026" y="1721441"/>
                </a:lnTo>
                <a:lnTo>
                  <a:pt x="932135" y="1732421"/>
                </a:lnTo>
                <a:lnTo>
                  <a:pt x="937741" y="1743892"/>
                </a:lnTo>
                <a:lnTo>
                  <a:pt x="944102" y="1758925"/>
                </a:lnTo>
                <a:lnTo>
                  <a:pt x="948467" y="1770640"/>
                </a:lnTo>
                <a:lnTo>
                  <a:pt x="952379" y="1782541"/>
                </a:lnTo>
                <a:lnTo>
                  <a:pt x="955805" y="1794602"/>
                </a:lnTo>
                <a:lnTo>
                  <a:pt x="958711" y="1806794"/>
                </a:lnTo>
                <a:lnTo>
                  <a:pt x="961064" y="1819092"/>
                </a:lnTo>
                <a:lnTo>
                  <a:pt x="962829" y="1831467"/>
                </a:lnTo>
                <a:lnTo>
                  <a:pt x="963972" y="1843893"/>
                </a:lnTo>
                <a:lnTo>
                  <a:pt x="964460" y="1856342"/>
                </a:lnTo>
                <a:lnTo>
                  <a:pt x="964259" y="1868787"/>
                </a:lnTo>
                <a:lnTo>
                  <a:pt x="963335" y="1881201"/>
                </a:lnTo>
                <a:lnTo>
                  <a:pt x="961654" y="1893557"/>
                </a:lnTo>
                <a:lnTo>
                  <a:pt x="959183" y="1905827"/>
                </a:lnTo>
                <a:lnTo>
                  <a:pt x="957209" y="1913489"/>
                </a:lnTo>
                <a:lnTo>
                  <a:pt x="951498" y="1924807"/>
                </a:lnTo>
                <a:lnTo>
                  <a:pt x="942652" y="1931886"/>
                </a:lnTo>
                <a:lnTo>
                  <a:pt x="931645" y="1935294"/>
                </a:lnTo>
                <a:lnTo>
                  <a:pt x="919453" y="1935603"/>
                </a:lnTo>
                <a:lnTo>
                  <a:pt x="907051" y="1933383"/>
                </a:lnTo>
                <a:lnTo>
                  <a:pt x="895414" y="1929203"/>
                </a:lnTo>
                <a:lnTo>
                  <a:pt x="886886" y="1924558"/>
                </a:lnTo>
                <a:lnTo>
                  <a:pt x="876482" y="1917389"/>
                </a:lnTo>
                <a:lnTo>
                  <a:pt x="866343" y="1909768"/>
                </a:lnTo>
                <a:lnTo>
                  <a:pt x="856381" y="1901846"/>
                </a:lnTo>
                <a:lnTo>
                  <a:pt x="846506" y="1893777"/>
                </a:lnTo>
                <a:lnTo>
                  <a:pt x="836631" y="1885714"/>
                </a:lnTo>
                <a:lnTo>
                  <a:pt x="826668" y="1877808"/>
                </a:lnTo>
                <a:lnTo>
                  <a:pt x="816527" y="1870212"/>
                </a:lnTo>
                <a:lnTo>
                  <a:pt x="805614" y="1862591"/>
                </a:lnTo>
                <a:lnTo>
                  <a:pt x="795047" y="1855581"/>
                </a:lnTo>
                <a:lnTo>
                  <a:pt x="784312" y="1848745"/>
                </a:lnTo>
                <a:lnTo>
                  <a:pt x="773455" y="1842049"/>
                </a:lnTo>
                <a:lnTo>
                  <a:pt x="762523" y="1835459"/>
                </a:lnTo>
                <a:lnTo>
                  <a:pt x="751560" y="1828943"/>
                </a:lnTo>
                <a:lnTo>
                  <a:pt x="740615" y="1822467"/>
                </a:lnTo>
                <a:lnTo>
                  <a:pt x="729733" y="1815996"/>
                </a:lnTo>
                <a:lnTo>
                  <a:pt x="724620" y="1812928"/>
                </a:lnTo>
                <a:lnTo>
                  <a:pt x="713900" y="1806980"/>
                </a:lnTo>
                <a:lnTo>
                  <a:pt x="702498" y="1801434"/>
                </a:lnTo>
                <a:lnTo>
                  <a:pt x="690654" y="1796115"/>
                </a:lnTo>
                <a:lnTo>
                  <a:pt x="678609" y="1790852"/>
                </a:lnTo>
                <a:lnTo>
                  <a:pt x="666605" y="1785472"/>
                </a:lnTo>
                <a:lnTo>
                  <a:pt x="654882" y="1779801"/>
                </a:lnTo>
                <a:lnTo>
                  <a:pt x="643683" y="1773666"/>
                </a:lnTo>
                <a:lnTo>
                  <a:pt x="633247" y="1766895"/>
                </a:lnTo>
                <a:lnTo>
                  <a:pt x="624861" y="1760250"/>
                </a:lnTo>
                <a:lnTo>
                  <a:pt x="626368" y="1760484"/>
                </a:lnTo>
                <a:close/>
              </a:path>
              <a:path w="964460" h="2239684">
                <a:moveTo>
                  <a:pt x="1136" y="2012991"/>
                </a:moveTo>
                <a:lnTo>
                  <a:pt x="3444" y="1999616"/>
                </a:lnTo>
                <a:lnTo>
                  <a:pt x="6258" y="1987518"/>
                </a:lnTo>
                <a:lnTo>
                  <a:pt x="8909" y="1977741"/>
                </a:lnTo>
                <a:lnTo>
                  <a:pt x="13238" y="1963916"/>
                </a:lnTo>
                <a:lnTo>
                  <a:pt x="17849" y="1951559"/>
                </a:lnTo>
                <a:lnTo>
                  <a:pt x="23032" y="1939655"/>
                </a:lnTo>
                <a:lnTo>
                  <a:pt x="28789" y="1928194"/>
                </a:lnTo>
                <a:lnTo>
                  <a:pt x="35125" y="1917168"/>
                </a:lnTo>
                <a:lnTo>
                  <a:pt x="42041" y="1906570"/>
                </a:lnTo>
                <a:lnTo>
                  <a:pt x="49541" y="1896392"/>
                </a:lnTo>
                <a:lnTo>
                  <a:pt x="57627" y="1886625"/>
                </a:lnTo>
                <a:lnTo>
                  <a:pt x="66302" y="1877261"/>
                </a:lnTo>
                <a:lnTo>
                  <a:pt x="75568" y="1868294"/>
                </a:lnTo>
                <a:lnTo>
                  <a:pt x="85430" y="1859714"/>
                </a:lnTo>
                <a:lnTo>
                  <a:pt x="95889" y="1851513"/>
                </a:lnTo>
                <a:lnTo>
                  <a:pt x="106947" y="1843684"/>
                </a:lnTo>
                <a:lnTo>
                  <a:pt x="115597" y="1837921"/>
                </a:lnTo>
                <a:lnTo>
                  <a:pt x="126837" y="1830978"/>
                </a:lnTo>
                <a:lnTo>
                  <a:pt x="138904" y="1824737"/>
                </a:lnTo>
                <a:lnTo>
                  <a:pt x="151212" y="1820293"/>
                </a:lnTo>
                <a:lnTo>
                  <a:pt x="163172" y="1818739"/>
                </a:lnTo>
                <a:lnTo>
                  <a:pt x="198927" y="1841382"/>
                </a:lnTo>
                <a:lnTo>
                  <a:pt x="207191" y="1844202"/>
                </a:lnTo>
                <a:lnTo>
                  <a:pt x="219036" y="1848795"/>
                </a:lnTo>
                <a:lnTo>
                  <a:pt x="230851" y="1853750"/>
                </a:lnTo>
                <a:lnTo>
                  <a:pt x="242674" y="1858768"/>
                </a:lnTo>
                <a:lnTo>
                  <a:pt x="254539" y="1863552"/>
                </a:lnTo>
                <a:lnTo>
                  <a:pt x="266483" y="1867802"/>
                </a:lnTo>
                <a:lnTo>
                  <a:pt x="278542" y="1871220"/>
                </a:lnTo>
                <a:lnTo>
                  <a:pt x="293476" y="1874674"/>
                </a:lnTo>
                <a:lnTo>
                  <a:pt x="305873" y="1877381"/>
                </a:lnTo>
                <a:lnTo>
                  <a:pt x="318310" y="1879984"/>
                </a:lnTo>
                <a:lnTo>
                  <a:pt x="330777" y="1882509"/>
                </a:lnTo>
                <a:lnTo>
                  <a:pt x="343265" y="1884983"/>
                </a:lnTo>
                <a:lnTo>
                  <a:pt x="355764" y="1887431"/>
                </a:lnTo>
                <a:lnTo>
                  <a:pt x="368265" y="1889881"/>
                </a:lnTo>
                <a:lnTo>
                  <a:pt x="380758" y="1892358"/>
                </a:lnTo>
                <a:lnTo>
                  <a:pt x="393234" y="1894890"/>
                </a:lnTo>
                <a:lnTo>
                  <a:pt x="405684" y="1897502"/>
                </a:lnTo>
                <a:lnTo>
                  <a:pt x="418098" y="1900222"/>
                </a:lnTo>
                <a:lnTo>
                  <a:pt x="430466" y="1903075"/>
                </a:lnTo>
                <a:lnTo>
                  <a:pt x="442779" y="1906088"/>
                </a:lnTo>
                <a:lnTo>
                  <a:pt x="455027" y="1909288"/>
                </a:lnTo>
                <a:lnTo>
                  <a:pt x="467202" y="1912701"/>
                </a:lnTo>
                <a:lnTo>
                  <a:pt x="474763" y="1914843"/>
                </a:lnTo>
                <a:lnTo>
                  <a:pt x="486868" y="1918039"/>
                </a:lnTo>
                <a:lnTo>
                  <a:pt x="499192" y="1920997"/>
                </a:lnTo>
                <a:lnTo>
                  <a:pt x="511691" y="1923689"/>
                </a:lnTo>
                <a:lnTo>
                  <a:pt x="524323" y="1926088"/>
                </a:lnTo>
                <a:lnTo>
                  <a:pt x="537044" y="1928164"/>
                </a:lnTo>
                <a:lnTo>
                  <a:pt x="549812" y="1929891"/>
                </a:lnTo>
                <a:lnTo>
                  <a:pt x="562584" y="1931240"/>
                </a:lnTo>
                <a:lnTo>
                  <a:pt x="575316" y="1932183"/>
                </a:lnTo>
                <a:lnTo>
                  <a:pt x="587965" y="1932692"/>
                </a:lnTo>
                <a:lnTo>
                  <a:pt x="600489" y="1932740"/>
                </a:lnTo>
                <a:lnTo>
                  <a:pt x="612845" y="1932298"/>
                </a:lnTo>
                <a:lnTo>
                  <a:pt x="620850" y="1931726"/>
                </a:lnTo>
                <a:lnTo>
                  <a:pt x="633417" y="1930569"/>
                </a:lnTo>
                <a:lnTo>
                  <a:pt x="645903" y="1929532"/>
                </a:lnTo>
                <a:lnTo>
                  <a:pt x="658350" y="1929108"/>
                </a:lnTo>
                <a:lnTo>
                  <a:pt x="670799" y="1929788"/>
                </a:lnTo>
                <a:lnTo>
                  <a:pt x="683292" y="1932064"/>
                </a:lnTo>
                <a:lnTo>
                  <a:pt x="694155" y="1935394"/>
                </a:lnTo>
                <a:lnTo>
                  <a:pt x="705921" y="1940106"/>
                </a:lnTo>
                <a:lnTo>
                  <a:pt x="717343" y="1945630"/>
                </a:lnTo>
                <a:lnTo>
                  <a:pt x="728519" y="1951733"/>
                </a:lnTo>
                <a:lnTo>
                  <a:pt x="739551" y="1958182"/>
                </a:lnTo>
                <a:lnTo>
                  <a:pt x="750536" y="1964746"/>
                </a:lnTo>
                <a:lnTo>
                  <a:pt x="761576" y="1971194"/>
                </a:lnTo>
                <a:lnTo>
                  <a:pt x="772770" y="1977292"/>
                </a:lnTo>
                <a:lnTo>
                  <a:pt x="784217" y="1982808"/>
                </a:lnTo>
                <a:lnTo>
                  <a:pt x="796017" y="1987512"/>
                </a:lnTo>
                <a:lnTo>
                  <a:pt x="807877" y="1991006"/>
                </a:lnTo>
                <a:lnTo>
                  <a:pt x="820280" y="1993839"/>
                </a:lnTo>
                <a:lnTo>
                  <a:pt x="832683" y="1996690"/>
                </a:lnTo>
                <a:lnTo>
                  <a:pt x="844840" y="2000346"/>
                </a:lnTo>
                <a:lnTo>
                  <a:pt x="846406" y="2000908"/>
                </a:lnTo>
                <a:lnTo>
                  <a:pt x="859084" y="2004533"/>
                </a:lnTo>
                <a:lnTo>
                  <a:pt x="858489" y="2009749"/>
                </a:lnTo>
                <a:lnTo>
                  <a:pt x="854424" y="2021747"/>
                </a:lnTo>
                <a:lnTo>
                  <a:pt x="847094" y="2030843"/>
                </a:lnTo>
                <a:lnTo>
                  <a:pt x="837144" y="2037344"/>
                </a:lnTo>
                <a:lnTo>
                  <a:pt x="825218" y="2041556"/>
                </a:lnTo>
                <a:lnTo>
                  <a:pt x="811961" y="2043787"/>
                </a:lnTo>
                <a:lnTo>
                  <a:pt x="798018" y="2044343"/>
                </a:lnTo>
                <a:lnTo>
                  <a:pt x="784034" y="2043532"/>
                </a:lnTo>
                <a:lnTo>
                  <a:pt x="770652" y="2041661"/>
                </a:lnTo>
                <a:lnTo>
                  <a:pt x="758518" y="2039037"/>
                </a:lnTo>
                <a:lnTo>
                  <a:pt x="748276" y="2035966"/>
                </a:lnTo>
                <a:lnTo>
                  <a:pt x="733907" y="2029212"/>
                </a:lnTo>
                <a:lnTo>
                  <a:pt x="722724" y="2023160"/>
                </a:lnTo>
                <a:lnTo>
                  <a:pt x="718027" y="2021202"/>
                </a:lnTo>
                <a:lnTo>
                  <a:pt x="705381" y="2017712"/>
                </a:lnTo>
                <a:lnTo>
                  <a:pt x="693767" y="2013504"/>
                </a:lnTo>
                <a:lnTo>
                  <a:pt x="694404" y="2014256"/>
                </a:lnTo>
                <a:lnTo>
                  <a:pt x="703285" y="2022605"/>
                </a:lnTo>
                <a:lnTo>
                  <a:pt x="713956" y="2030039"/>
                </a:lnTo>
                <a:lnTo>
                  <a:pt x="725512" y="2036780"/>
                </a:lnTo>
                <a:lnTo>
                  <a:pt x="737047" y="2043052"/>
                </a:lnTo>
                <a:lnTo>
                  <a:pt x="747654" y="2049077"/>
                </a:lnTo>
                <a:lnTo>
                  <a:pt x="749718" y="2050353"/>
                </a:lnTo>
                <a:lnTo>
                  <a:pt x="760237" y="2057483"/>
                </a:lnTo>
                <a:lnTo>
                  <a:pt x="770387" y="2065126"/>
                </a:lnTo>
                <a:lnTo>
                  <a:pt x="780379" y="2072986"/>
                </a:lnTo>
                <a:lnTo>
                  <a:pt x="790423" y="2080766"/>
                </a:lnTo>
                <a:lnTo>
                  <a:pt x="800731" y="2088172"/>
                </a:lnTo>
                <a:lnTo>
                  <a:pt x="810733" y="2094818"/>
                </a:lnTo>
                <a:lnTo>
                  <a:pt x="821739" y="2102511"/>
                </a:lnTo>
                <a:lnTo>
                  <a:pt x="832303" y="2111228"/>
                </a:lnTo>
                <a:lnTo>
                  <a:pt x="841062" y="2121000"/>
                </a:lnTo>
                <a:lnTo>
                  <a:pt x="846655" y="2131859"/>
                </a:lnTo>
                <a:lnTo>
                  <a:pt x="847342" y="2141958"/>
                </a:lnTo>
                <a:lnTo>
                  <a:pt x="842426" y="2152902"/>
                </a:lnTo>
                <a:lnTo>
                  <a:pt x="833111" y="2161080"/>
                </a:lnTo>
                <a:lnTo>
                  <a:pt x="821448" y="2165182"/>
                </a:lnTo>
                <a:lnTo>
                  <a:pt x="817713" y="2165502"/>
                </a:lnTo>
                <a:lnTo>
                  <a:pt x="805836" y="2164986"/>
                </a:lnTo>
                <a:lnTo>
                  <a:pt x="793003" y="2163371"/>
                </a:lnTo>
                <a:lnTo>
                  <a:pt x="780075" y="2161980"/>
                </a:lnTo>
                <a:lnTo>
                  <a:pt x="767914" y="2162139"/>
                </a:lnTo>
                <a:lnTo>
                  <a:pt x="757381" y="2165171"/>
                </a:lnTo>
                <a:lnTo>
                  <a:pt x="747429" y="2172060"/>
                </a:lnTo>
                <a:lnTo>
                  <a:pt x="738265" y="2181004"/>
                </a:lnTo>
                <a:lnTo>
                  <a:pt x="729394" y="2190382"/>
                </a:lnTo>
                <a:lnTo>
                  <a:pt x="719910" y="2198783"/>
                </a:lnTo>
                <a:lnTo>
                  <a:pt x="714271" y="2202511"/>
                </a:lnTo>
                <a:lnTo>
                  <a:pt x="702897" y="2208204"/>
                </a:lnTo>
                <a:lnTo>
                  <a:pt x="690999" y="2212831"/>
                </a:lnTo>
                <a:lnTo>
                  <a:pt x="679064" y="2217228"/>
                </a:lnTo>
                <a:lnTo>
                  <a:pt x="676098" y="2218390"/>
                </a:lnTo>
                <a:lnTo>
                  <a:pt x="665326" y="2222718"/>
                </a:lnTo>
                <a:lnTo>
                  <a:pt x="653859" y="2227250"/>
                </a:lnTo>
                <a:lnTo>
                  <a:pt x="641892" y="2231599"/>
                </a:lnTo>
                <a:lnTo>
                  <a:pt x="629624" y="2235379"/>
                </a:lnTo>
                <a:lnTo>
                  <a:pt x="617250" y="2238203"/>
                </a:lnTo>
                <a:lnTo>
                  <a:pt x="604967" y="2239684"/>
                </a:lnTo>
                <a:lnTo>
                  <a:pt x="592972" y="2239435"/>
                </a:lnTo>
                <a:lnTo>
                  <a:pt x="581461" y="2237070"/>
                </a:lnTo>
                <a:lnTo>
                  <a:pt x="574466" y="2234561"/>
                </a:lnTo>
                <a:lnTo>
                  <a:pt x="563152" y="2229317"/>
                </a:lnTo>
                <a:lnTo>
                  <a:pt x="552071" y="2222850"/>
                </a:lnTo>
                <a:lnTo>
                  <a:pt x="541282" y="2215371"/>
                </a:lnTo>
                <a:lnTo>
                  <a:pt x="530846" y="2207087"/>
                </a:lnTo>
                <a:lnTo>
                  <a:pt x="520821" y="2198211"/>
                </a:lnTo>
                <a:lnTo>
                  <a:pt x="511269" y="2188952"/>
                </a:lnTo>
                <a:lnTo>
                  <a:pt x="502247" y="2179519"/>
                </a:lnTo>
                <a:lnTo>
                  <a:pt x="493816" y="2170123"/>
                </a:lnTo>
                <a:lnTo>
                  <a:pt x="486036" y="2160973"/>
                </a:lnTo>
                <a:lnTo>
                  <a:pt x="473886" y="2145879"/>
                </a:lnTo>
                <a:lnTo>
                  <a:pt x="466206" y="2135769"/>
                </a:lnTo>
                <a:lnTo>
                  <a:pt x="462670" y="2125528"/>
                </a:lnTo>
                <a:lnTo>
                  <a:pt x="459215" y="2123381"/>
                </a:lnTo>
                <a:lnTo>
                  <a:pt x="455191" y="2121385"/>
                </a:lnTo>
                <a:lnTo>
                  <a:pt x="442764" y="2118571"/>
                </a:lnTo>
                <a:lnTo>
                  <a:pt x="429235" y="2117806"/>
                </a:lnTo>
                <a:lnTo>
                  <a:pt x="417054" y="2117520"/>
                </a:lnTo>
                <a:lnTo>
                  <a:pt x="407162" y="2116858"/>
                </a:lnTo>
                <a:lnTo>
                  <a:pt x="394503" y="2115649"/>
                </a:lnTo>
                <a:lnTo>
                  <a:pt x="381903" y="2114099"/>
                </a:lnTo>
                <a:lnTo>
                  <a:pt x="369349" y="2112272"/>
                </a:lnTo>
                <a:lnTo>
                  <a:pt x="356827" y="2110232"/>
                </a:lnTo>
                <a:lnTo>
                  <a:pt x="344325" y="2108043"/>
                </a:lnTo>
                <a:lnTo>
                  <a:pt x="331830" y="2105770"/>
                </a:lnTo>
                <a:lnTo>
                  <a:pt x="319328" y="2103476"/>
                </a:lnTo>
                <a:lnTo>
                  <a:pt x="306807" y="2101227"/>
                </a:lnTo>
                <a:lnTo>
                  <a:pt x="294254" y="2099086"/>
                </a:lnTo>
                <a:lnTo>
                  <a:pt x="284924" y="2097605"/>
                </a:lnTo>
                <a:lnTo>
                  <a:pt x="272355" y="2095761"/>
                </a:lnTo>
                <a:lnTo>
                  <a:pt x="259769" y="2094061"/>
                </a:lnTo>
                <a:lnTo>
                  <a:pt x="247170" y="2092477"/>
                </a:lnTo>
                <a:lnTo>
                  <a:pt x="234561" y="2090983"/>
                </a:lnTo>
                <a:lnTo>
                  <a:pt x="221944" y="2089549"/>
                </a:lnTo>
                <a:lnTo>
                  <a:pt x="209322" y="2088149"/>
                </a:lnTo>
                <a:lnTo>
                  <a:pt x="196699" y="2086755"/>
                </a:lnTo>
                <a:lnTo>
                  <a:pt x="184078" y="2085339"/>
                </a:lnTo>
                <a:lnTo>
                  <a:pt x="171461" y="2083873"/>
                </a:lnTo>
                <a:lnTo>
                  <a:pt x="158852" y="2082331"/>
                </a:lnTo>
                <a:lnTo>
                  <a:pt x="146254" y="2080683"/>
                </a:lnTo>
                <a:lnTo>
                  <a:pt x="131308" y="2078364"/>
                </a:lnTo>
                <a:lnTo>
                  <a:pt x="118814" y="2076063"/>
                </a:lnTo>
                <a:lnTo>
                  <a:pt x="106371" y="2073562"/>
                </a:lnTo>
                <a:lnTo>
                  <a:pt x="93950" y="2070972"/>
                </a:lnTo>
                <a:lnTo>
                  <a:pt x="81524" y="2068405"/>
                </a:lnTo>
                <a:lnTo>
                  <a:pt x="69064" y="2065974"/>
                </a:lnTo>
                <a:lnTo>
                  <a:pt x="56543" y="2063790"/>
                </a:lnTo>
                <a:lnTo>
                  <a:pt x="48843" y="2062573"/>
                </a:lnTo>
                <a:lnTo>
                  <a:pt x="36327" y="2060559"/>
                </a:lnTo>
                <a:lnTo>
                  <a:pt x="23834" y="2058215"/>
                </a:lnTo>
                <a:lnTo>
                  <a:pt x="18361" y="2057063"/>
                </a:lnTo>
                <a:lnTo>
                  <a:pt x="5139" y="2060670"/>
                </a:lnTo>
                <a:lnTo>
                  <a:pt x="7269" y="2055511"/>
                </a:lnTo>
                <a:lnTo>
                  <a:pt x="3912" y="2050331"/>
                </a:lnTo>
                <a:lnTo>
                  <a:pt x="702" y="2039393"/>
                </a:lnTo>
                <a:lnTo>
                  <a:pt x="0" y="2026598"/>
                </a:lnTo>
                <a:lnTo>
                  <a:pt x="1136" y="2012991"/>
                </a:lnTo>
                <a:close/>
              </a:path>
            </a:pathLst>
          </a:custGeom>
          <a:solidFill>
            <a:srgbClr val="ED8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398990" y="1058468"/>
            <a:ext cx="1582839" cy="1408092"/>
          </a:xfrm>
          <a:custGeom>
            <a:avLst/>
            <a:gdLst/>
            <a:ahLst/>
            <a:cxnLst/>
            <a:rect l="l" t="t" r="r" b="b"/>
            <a:pathLst>
              <a:path w="1582839" h="1408092">
                <a:moveTo>
                  <a:pt x="702584" y="670795"/>
                </a:moveTo>
                <a:lnTo>
                  <a:pt x="700130" y="669997"/>
                </a:lnTo>
                <a:lnTo>
                  <a:pt x="702374" y="670003"/>
                </a:lnTo>
                <a:lnTo>
                  <a:pt x="702584" y="670795"/>
                </a:lnTo>
                <a:close/>
              </a:path>
              <a:path w="1582839" h="1408092">
                <a:moveTo>
                  <a:pt x="703139" y="670975"/>
                </a:moveTo>
                <a:lnTo>
                  <a:pt x="702751" y="671421"/>
                </a:lnTo>
                <a:lnTo>
                  <a:pt x="702584" y="670795"/>
                </a:lnTo>
                <a:lnTo>
                  <a:pt x="703139" y="670975"/>
                </a:lnTo>
                <a:close/>
              </a:path>
              <a:path w="1582839" h="1408092">
                <a:moveTo>
                  <a:pt x="818279" y="16212"/>
                </a:moveTo>
                <a:lnTo>
                  <a:pt x="819798" y="15515"/>
                </a:lnTo>
                <a:lnTo>
                  <a:pt x="822789" y="14149"/>
                </a:lnTo>
                <a:lnTo>
                  <a:pt x="825724" y="12661"/>
                </a:lnTo>
                <a:lnTo>
                  <a:pt x="828716" y="11295"/>
                </a:lnTo>
                <a:lnTo>
                  <a:pt x="839134" y="6815"/>
                </a:lnTo>
                <a:lnTo>
                  <a:pt x="850952" y="2193"/>
                </a:lnTo>
                <a:lnTo>
                  <a:pt x="862832" y="-2259"/>
                </a:lnTo>
                <a:lnTo>
                  <a:pt x="874699" y="-6814"/>
                </a:lnTo>
                <a:lnTo>
                  <a:pt x="880065" y="-8971"/>
                </a:lnTo>
                <a:lnTo>
                  <a:pt x="891728" y="-13842"/>
                </a:lnTo>
                <a:lnTo>
                  <a:pt x="903386" y="-18921"/>
                </a:lnTo>
                <a:lnTo>
                  <a:pt x="915026" y="-24158"/>
                </a:lnTo>
                <a:lnTo>
                  <a:pt x="926632" y="-29500"/>
                </a:lnTo>
                <a:lnTo>
                  <a:pt x="938192" y="-34897"/>
                </a:lnTo>
                <a:lnTo>
                  <a:pt x="949692" y="-40297"/>
                </a:lnTo>
                <a:lnTo>
                  <a:pt x="961119" y="-45649"/>
                </a:lnTo>
                <a:lnTo>
                  <a:pt x="961495" y="-45828"/>
                </a:lnTo>
                <a:lnTo>
                  <a:pt x="972070" y="-53060"/>
                </a:lnTo>
                <a:lnTo>
                  <a:pt x="982871" y="-59565"/>
                </a:lnTo>
                <a:lnTo>
                  <a:pt x="981414" y="-61643"/>
                </a:lnTo>
                <a:lnTo>
                  <a:pt x="976939" y="-76492"/>
                </a:lnTo>
                <a:lnTo>
                  <a:pt x="973814" y="-88862"/>
                </a:lnTo>
                <a:lnTo>
                  <a:pt x="972119" y="-94389"/>
                </a:lnTo>
                <a:lnTo>
                  <a:pt x="980266" y="-93416"/>
                </a:lnTo>
                <a:lnTo>
                  <a:pt x="992887" y="-91297"/>
                </a:lnTo>
                <a:lnTo>
                  <a:pt x="1005299" y="-88511"/>
                </a:lnTo>
                <a:lnTo>
                  <a:pt x="1017521" y="-85121"/>
                </a:lnTo>
                <a:lnTo>
                  <a:pt x="1029571" y="-81189"/>
                </a:lnTo>
                <a:lnTo>
                  <a:pt x="1041467" y="-76776"/>
                </a:lnTo>
                <a:lnTo>
                  <a:pt x="1053229" y="-71944"/>
                </a:lnTo>
                <a:lnTo>
                  <a:pt x="1064876" y="-66755"/>
                </a:lnTo>
                <a:lnTo>
                  <a:pt x="1076426" y="-61271"/>
                </a:lnTo>
                <a:lnTo>
                  <a:pt x="1087897" y="-55554"/>
                </a:lnTo>
                <a:lnTo>
                  <a:pt x="1099309" y="-49665"/>
                </a:lnTo>
                <a:lnTo>
                  <a:pt x="1110681" y="-43666"/>
                </a:lnTo>
                <a:lnTo>
                  <a:pt x="1122030" y="-37619"/>
                </a:lnTo>
                <a:lnTo>
                  <a:pt x="1133377" y="-31586"/>
                </a:lnTo>
                <a:lnTo>
                  <a:pt x="1144739" y="-25629"/>
                </a:lnTo>
                <a:lnTo>
                  <a:pt x="1156136" y="-19810"/>
                </a:lnTo>
                <a:lnTo>
                  <a:pt x="1167585" y="-14190"/>
                </a:lnTo>
                <a:lnTo>
                  <a:pt x="1179125" y="-9019"/>
                </a:lnTo>
                <a:lnTo>
                  <a:pt x="1191052" y="-4312"/>
                </a:lnTo>
                <a:lnTo>
                  <a:pt x="1203315" y="0"/>
                </a:lnTo>
                <a:lnTo>
                  <a:pt x="1207371" y="878421"/>
                </a:lnTo>
                <a:lnTo>
                  <a:pt x="1136386" y="846455"/>
                </a:lnTo>
                <a:lnTo>
                  <a:pt x="1122226" y="838915"/>
                </a:lnTo>
                <a:lnTo>
                  <a:pt x="1111040" y="832871"/>
                </a:lnTo>
                <a:lnTo>
                  <a:pt x="1099888" y="826778"/>
                </a:lnTo>
                <a:lnTo>
                  <a:pt x="1088762" y="820644"/>
                </a:lnTo>
                <a:lnTo>
                  <a:pt x="1077660" y="814476"/>
                </a:lnTo>
                <a:lnTo>
                  <a:pt x="1066574" y="808284"/>
                </a:lnTo>
                <a:lnTo>
                  <a:pt x="1055501" y="802073"/>
                </a:lnTo>
                <a:lnTo>
                  <a:pt x="1044434" y="795854"/>
                </a:lnTo>
                <a:lnTo>
                  <a:pt x="1033370" y="789633"/>
                </a:lnTo>
                <a:lnTo>
                  <a:pt x="1022303" y="783419"/>
                </a:lnTo>
                <a:lnTo>
                  <a:pt x="1011227" y="777220"/>
                </a:lnTo>
                <a:lnTo>
                  <a:pt x="1000138" y="771043"/>
                </a:lnTo>
                <a:lnTo>
                  <a:pt x="989031" y="764896"/>
                </a:lnTo>
                <a:lnTo>
                  <a:pt x="977901" y="758789"/>
                </a:lnTo>
                <a:lnTo>
                  <a:pt x="970744" y="754771"/>
                </a:lnTo>
                <a:lnTo>
                  <a:pt x="959811" y="748309"/>
                </a:lnTo>
                <a:lnTo>
                  <a:pt x="948960" y="741712"/>
                </a:lnTo>
                <a:lnTo>
                  <a:pt x="938081" y="735162"/>
                </a:lnTo>
                <a:lnTo>
                  <a:pt x="927064" y="728838"/>
                </a:lnTo>
                <a:lnTo>
                  <a:pt x="921006" y="725491"/>
                </a:lnTo>
                <a:lnTo>
                  <a:pt x="915111" y="721856"/>
                </a:lnTo>
                <a:lnTo>
                  <a:pt x="909313" y="718079"/>
                </a:lnTo>
                <a:lnTo>
                  <a:pt x="906438" y="716204"/>
                </a:lnTo>
                <a:lnTo>
                  <a:pt x="897737" y="710884"/>
                </a:lnTo>
                <a:lnTo>
                  <a:pt x="900970" y="712043"/>
                </a:lnTo>
                <a:lnTo>
                  <a:pt x="898673" y="709074"/>
                </a:lnTo>
                <a:lnTo>
                  <a:pt x="891186" y="699073"/>
                </a:lnTo>
                <a:lnTo>
                  <a:pt x="883260" y="688494"/>
                </a:lnTo>
                <a:lnTo>
                  <a:pt x="874956" y="678043"/>
                </a:lnTo>
                <a:lnTo>
                  <a:pt x="866336" y="668424"/>
                </a:lnTo>
                <a:lnTo>
                  <a:pt x="857461" y="660343"/>
                </a:lnTo>
                <a:lnTo>
                  <a:pt x="847568" y="653034"/>
                </a:lnTo>
                <a:lnTo>
                  <a:pt x="837001" y="646161"/>
                </a:lnTo>
                <a:lnTo>
                  <a:pt x="826034" y="639861"/>
                </a:lnTo>
                <a:lnTo>
                  <a:pt x="814709" y="634092"/>
                </a:lnTo>
                <a:lnTo>
                  <a:pt x="803069" y="628810"/>
                </a:lnTo>
                <a:lnTo>
                  <a:pt x="791158" y="623971"/>
                </a:lnTo>
                <a:lnTo>
                  <a:pt x="779019" y="619532"/>
                </a:lnTo>
                <a:lnTo>
                  <a:pt x="766693" y="615450"/>
                </a:lnTo>
                <a:lnTo>
                  <a:pt x="754225" y="611681"/>
                </a:lnTo>
                <a:lnTo>
                  <a:pt x="741657" y="608182"/>
                </a:lnTo>
                <a:lnTo>
                  <a:pt x="729032" y="604910"/>
                </a:lnTo>
                <a:lnTo>
                  <a:pt x="716393" y="601822"/>
                </a:lnTo>
                <a:lnTo>
                  <a:pt x="703783" y="598873"/>
                </a:lnTo>
                <a:lnTo>
                  <a:pt x="691245" y="596021"/>
                </a:lnTo>
                <a:lnTo>
                  <a:pt x="678823" y="593222"/>
                </a:lnTo>
                <a:lnTo>
                  <a:pt x="666558" y="590433"/>
                </a:lnTo>
                <a:lnTo>
                  <a:pt x="654494" y="587611"/>
                </a:lnTo>
                <a:lnTo>
                  <a:pt x="650784" y="586679"/>
                </a:lnTo>
                <a:lnTo>
                  <a:pt x="638605" y="583062"/>
                </a:lnTo>
                <a:lnTo>
                  <a:pt x="626592" y="578892"/>
                </a:lnTo>
                <a:lnTo>
                  <a:pt x="614655" y="574487"/>
                </a:lnTo>
                <a:lnTo>
                  <a:pt x="602704" y="570168"/>
                </a:lnTo>
                <a:lnTo>
                  <a:pt x="590651" y="566253"/>
                </a:lnTo>
                <a:lnTo>
                  <a:pt x="587782" y="565302"/>
                </a:lnTo>
                <a:lnTo>
                  <a:pt x="575936" y="561927"/>
                </a:lnTo>
                <a:lnTo>
                  <a:pt x="565161" y="564474"/>
                </a:lnTo>
                <a:lnTo>
                  <a:pt x="564531" y="565208"/>
                </a:lnTo>
                <a:lnTo>
                  <a:pt x="562513" y="576008"/>
                </a:lnTo>
                <a:lnTo>
                  <a:pt x="562010" y="1063374"/>
                </a:lnTo>
                <a:lnTo>
                  <a:pt x="550171" y="1058498"/>
                </a:lnTo>
                <a:lnTo>
                  <a:pt x="538365" y="1053471"/>
                </a:lnTo>
                <a:lnTo>
                  <a:pt x="526555" y="1048592"/>
                </a:lnTo>
                <a:lnTo>
                  <a:pt x="514705" y="1044158"/>
                </a:lnTo>
                <a:lnTo>
                  <a:pt x="512388" y="1043063"/>
                </a:lnTo>
                <a:lnTo>
                  <a:pt x="510077" y="1042086"/>
                </a:lnTo>
                <a:lnTo>
                  <a:pt x="507804" y="1041272"/>
                </a:lnTo>
                <a:lnTo>
                  <a:pt x="474008" y="1019874"/>
                </a:lnTo>
                <a:lnTo>
                  <a:pt x="463633" y="1021040"/>
                </a:lnTo>
                <a:lnTo>
                  <a:pt x="451337" y="1025170"/>
                </a:lnTo>
                <a:lnTo>
                  <a:pt x="439206" y="1031239"/>
                </a:lnTo>
                <a:lnTo>
                  <a:pt x="427826" y="1038153"/>
                </a:lnTo>
                <a:lnTo>
                  <a:pt x="417783" y="1044818"/>
                </a:lnTo>
                <a:lnTo>
                  <a:pt x="405895" y="1053268"/>
                </a:lnTo>
                <a:lnTo>
                  <a:pt x="395482" y="1061498"/>
                </a:lnTo>
                <a:lnTo>
                  <a:pt x="385667" y="1070107"/>
                </a:lnTo>
                <a:lnTo>
                  <a:pt x="376446" y="1079105"/>
                </a:lnTo>
                <a:lnTo>
                  <a:pt x="367817" y="1088500"/>
                </a:lnTo>
                <a:lnTo>
                  <a:pt x="359776" y="1098298"/>
                </a:lnTo>
                <a:lnTo>
                  <a:pt x="352322" y="1108509"/>
                </a:lnTo>
                <a:lnTo>
                  <a:pt x="345451" y="1119139"/>
                </a:lnTo>
                <a:lnTo>
                  <a:pt x="339160" y="1130198"/>
                </a:lnTo>
                <a:lnTo>
                  <a:pt x="333447" y="1141693"/>
                </a:lnTo>
                <a:lnTo>
                  <a:pt x="328308" y="1153633"/>
                </a:lnTo>
                <a:lnTo>
                  <a:pt x="323742" y="1166024"/>
                </a:lnTo>
                <a:lnTo>
                  <a:pt x="319744" y="1178876"/>
                </a:lnTo>
                <a:lnTo>
                  <a:pt x="315403" y="1195608"/>
                </a:lnTo>
                <a:lnTo>
                  <a:pt x="312808" y="1208588"/>
                </a:lnTo>
                <a:lnTo>
                  <a:pt x="311114" y="1222227"/>
                </a:lnTo>
                <a:lnTo>
                  <a:pt x="310987" y="1235479"/>
                </a:lnTo>
                <a:lnTo>
                  <a:pt x="313095" y="1247300"/>
                </a:lnTo>
                <a:lnTo>
                  <a:pt x="318104" y="1256646"/>
                </a:lnTo>
                <a:lnTo>
                  <a:pt x="316152" y="1261376"/>
                </a:lnTo>
                <a:lnTo>
                  <a:pt x="327083" y="1258742"/>
                </a:lnTo>
                <a:lnTo>
                  <a:pt x="333142" y="1259155"/>
                </a:lnTo>
                <a:lnTo>
                  <a:pt x="333706" y="1262647"/>
                </a:lnTo>
                <a:lnTo>
                  <a:pt x="333765" y="1265399"/>
                </a:lnTo>
                <a:lnTo>
                  <a:pt x="332817" y="1266349"/>
                </a:lnTo>
                <a:lnTo>
                  <a:pt x="331476" y="1267375"/>
                </a:lnTo>
                <a:lnTo>
                  <a:pt x="321058" y="1266356"/>
                </a:lnTo>
                <a:lnTo>
                  <a:pt x="309479" y="1262927"/>
                </a:lnTo>
                <a:lnTo>
                  <a:pt x="299515" y="1262609"/>
                </a:lnTo>
                <a:lnTo>
                  <a:pt x="286855" y="1261378"/>
                </a:lnTo>
                <a:lnTo>
                  <a:pt x="274358" y="1259430"/>
                </a:lnTo>
                <a:lnTo>
                  <a:pt x="261953" y="1256992"/>
                </a:lnTo>
                <a:lnTo>
                  <a:pt x="249568" y="1254289"/>
                </a:lnTo>
                <a:lnTo>
                  <a:pt x="237132" y="1251548"/>
                </a:lnTo>
                <a:lnTo>
                  <a:pt x="224576" y="1248993"/>
                </a:lnTo>
                <a:lnTo>
                  <a:pt x="222512" y="1248618"/>
                </a:lnTo>
                <a:lnTo>
                  <a:pt x="210366" y="1246855"/>
                </a:lnTo>
                <a:lnTo>
                  <a:pt x="197540" y="1245377"/>
                </a:lnTo>
                <a:lnTo>
                  <a:pt x="184414" y="1243782"/>
                </a:lnTo>
                <a:lnTo>
                  <a:pt x="171365" y="1241669"/>
                </a:lnTo>
                <a:lnTo>
                  <a:pt x="158773" y="1238636"/>
                </a:lnTo>
                <a:lnTo>
                  <a:pt x="147016" y="1234284"/>
                </a:lnTo>
                <a:lnTo>
                  <a:pt x="136473" y="1228209"/>
                </a:lnTo>
                <a:lnTo>
                  <a:pt x="126927" y="1220180"/>
                </a:lnTo>
                <a:lnTo>
                  <a:pt x="118530" y="1210456"/>
                </a:lnTo>
                <a:lnTo>
                  <a:pt x="111982" y="1199952"/>
                </a:lnTo>
                <a:lnTo>
                  <a:pt x="106899" y="1188812"/>
                </a:lnTo>
                <a:lnTo>
                  <a:pt x="102897" y="1177183"/>
                </a:lnTo>
                <a:lnTo>
                  <a:pt x="99593" y="1165208"/>
                </a:lnTo>
                <a:lnTo>
                  <a:pt x="96601" y="1153034"/>
                </a:lnTo>
                <a:lnTo>
                  <a:pt x="93540" y="1140804"/>
                </a:lnTo>
                <a:lnTo>
                  <a:pt x="90023" y="1128666"/>
                </a:lnTo>
                <a:lnTo>
                  <a:pt x="85669" y="1116763"/>
                </a:lnTo>
                <a:lnTo>
                  <a:pt x="80947" y="1108185"/>
                </a:lnTo>
                <a:lnTo>
                  <a:pt x="73080" y="1098073"/>
                </a:lnTo>
                <a:lnTo>
                  <a:pt x="64698" y="1088146"/>
                </a:lnTo>
                <a:lnTo>
                  <a:pt x="57522" y="1077711"/>
                </a:lnTo>
                <a:lnTo>
                  <a:pt x="48698" y="1060899"/>
                </a:lnTo>
                <a:lnTo>
                  <a:pt x="37824" y="1037783"/>
                </a:lnTo>
                <a:lnTo>
                  <a:pt x="28004" y="1013813"/>
                </a:lnTo>
                <a:lnTo>
                  <a:pt x="19491" y="989334"/>
                </a:lnTo>
                <a:lnTo>
                  <a:pt x="12540" y="964691"/>
                </a:lnTo>
                <a:lnTo>
                  <a:pt x="7406" y="940227"/>
                </a:lnTo>
                <a:lnTo>
                  <a:pt x="5179" y="925907"/>
                </a:lnTo>
                <a:lnTo>
                  <a:pt x="2282" y="900928"/>
                </a:lnTo>
                <a:lnTo>
                  <a:pt x="567" y="875735"/>
                </a:lnTo>
                <a:lnTo>
                  <a:pt x="0" y="850406"/>
                </a:lnTo>
                <a:lnTo>
                  <a:pt x="136" y="837715"/>
                </a:lnTo>
                <a:lnTo>
                  <a:pt x="1228" y="812330"/>
                </a:lnTo>
                <a:lnTo>
                  <a:pt x="3386" y="787005"/>
                </a:lnTo>
                <a:lnTo>
                  <a:pt x="6576" y="761818"/>
                </a:lnTo>
                <a:lnTo>
                  <a:pt x="10765" y="736848"/>
                </a:lnTo>
                <a:lnTo>
                  <a:pt x="15920" y="712172"/>
                </a:lnTo>
                <a:lnTo>
                  <a:pt x="19283" y="698251"/>
                </a:lnTo>
                <a:lnTo>
                  <a:pt x="25996" y="673736"/>
                </a:lnTo>
                <a:lnTo>
                  <a:pt x="33172" y="649369"/>
                </a:lnTo>
                <a:lnTo>
                  <a:pt x="36728" y="637181"/>
                </a:lnTo>
                <a:lnTo>
                  <a:pt x="40153" y="624959"/>
                </a:lnTo>
                <a:lnTo>
                  <a:pt x="43367" y="612677"/>
                </a:lnTo>
                <a:lnTo>
                  <a:pt x="46285" y="600311"/>
                </a:lnTo>
                <a:lnTo>
                  <a:pt x="48827" y="587838"/>
                </a:lnTo>
                <a:lnTo>
                  <a:pt x="52877" y="565257"/>
                </a:lnTo>
                <a:lnTo>
                  <a:pt x="56692" y="542639"/>
                </a:lnTo>
                <a:lnTo>
                  <a:pt x="60327" y="519995"/>
                </a:lnTo>
                <a:lnTo>
                  <a:pt x="63840" y="497338"/>
                </a:lnTo>
                <a:lnTo>
                  <a:pt x="67285" y="474680"/>
                </a:lnTo>
                <a:lnTo>
                  <a:pt x="70720" y="452032"/>
                </a:lnTo>
                <a:lnTo>
                  <a:pt x="74200" y="429407"/>
                </a:lnTo>
                <a:lnTo>
                  <a:pt x="77781" y="406816"/>
                </a:lnTo>
                <a:lnTo>
                  <a:pt x="81519" y="384271"/>
                </a:lnTo>
                <a:lnTo>
                  <a:pt x="85471" y="361784"/>
                </a:lnTo>
                <a:lnTo>
                  <a:pt x="89692" y="339367"/>
                </a:lnTo>
                <a:lnTo>
                  <a:pt x="94239" y="317032"/>
                </a:lnTo>
                <a:lnTo>
                  <a:pt x="99167" y="294790"/>
                </a:lnTo>
                <a:lnTo>
                  <a:pt x="104533" y="272655"/>
                </a:lnTo>
                <a:lnTo>
                  <a:pt x="110393" y="250636"/>
                </a:lnTo>
                <a:lnTo>
                  <a:pt x="116802" y="228748"/>
                </a:lnTo>
                <a:lnTo>
                  <a:pt x="123818" y="207000"/>
                </a:lnTo>
                <a:lnTo>
                  <a:pt x="131495" y="185406"/>
                </a:lnTo>
                <a:lnTo>
                  <a:pt x="139890" y="163976"/>
                </a:lnTo>
                <a:lnTo>
                  <a:pt x="149059" y="142724"/>
                </a:lnTo>
                <a:lnTo>
                  <a:pt x="152764" y="134408"/>
                </a:lnTo>
                <a:lnTo>
                  <a:pt x="157766" y="122757"/>
                </a:lnTo>
                <a:lnTo>
                  <a:pt x="162601" y="111002"/>
                </a:lnTo>
                <a:lnTo>
                  <a:pt x="167270" y="99158"/>
                </a:lnTo>
                <a:lnTo>
                  <a:pt x="171773" y="87237"/>
                </a:lnTo>
                <a:lnTo>
                  <a:pt x="176113" y="75253"/>
                </a:lnTo>
                <a:lnTo>
                  <a:pt x="180289" y="63217"/>
                </a:lnTo>
                <a:lnTo>
                  <a:pt x="184304" y="51144"/>
                </a:lnTo>
                <a:lnTo>
                  <a:pt x="188159" y="39046"/>
                </a:lnTo>
                <a:lnTo>
                  <a:pt x="191854" y="26937"/>
                </a:lnTo>
                <a:lnTo>
                  <a:pt x="194764" y="16312"/>
                </a:lnTo>
                <a:lnTo>
                  <a:pt x="197946" y="3778"/>
                </a:lnTo>
                <a:lnTo>
                  <a:pt x="201474" y="-8597"/>
                </a:lnTo>
                <a:lnTo>
                  <a:pt x="205957" y="-20518"/>
                </a:lnTo>
                <a:lnTo>
                  <a:pt x="212005" y="-31686"/>
                </a:lnTo>
                <a:lnTo>
                  <a:pt x="220229" y="-41804"/>
                </a:lnTo>
                <a:lnTo>
                  <a:pt x="225035" y="-46066"/>
                </a:lnTo>
                <a:lnTo>
                  <a:pt x="235627" y="-52842"/>
                </a:lnTo>
                <a:lnTo>
                  <a:pt x="247581" y="-57933"/>
                </a:lnTo>
                <a:lnTo>
                  <a:pt x="260452" y="-61604"/>
                </a:lnTo>
                <a:lnTo>
                  <a:pt x="273795" y="-64119"/>
                </a:lnTo>
                <a:lnTo>
                  <a:pt x="287167" y="-65743"/>
                </a:lnTo>
                <a:lnTo>
                  <a:pt x="300123" y="-66742"/>
                </a:lnTo>
                <a:lnTo>
                  <a:pt x="312219" y="-67381"/>
                </a:lnTo>
                <a:lnTo>
                  <a:pt x="328631" y="-67908"/>
                </a:lnTo>
                <a:lnTo>
                  <a:pt x="341071" y="-68047"/>
                </a:lnTo>
                <a:lnTo>
                  <a:pt x="353702" y="-68047"/>
                </a:lnTo>
                <a:lnTo>
                  <a:pt x="366482" y="-67972"/>
                </a:lnTo>
                <a:lnTo>
                  <a:pt x="379367" y="-67889"/>
                </a:lnTo>
                <a:lnTo>
                  <a:pt x="392316" y="-67864"/>
                </a:lnTo>
                <a:lnTo>
                  <a:pt x="405285" y="-67962"/>
                </a:lnTo>
                <a:lnTo>
                  <a:pt x="418233" y="-68249"/>
                </a:lnTo>
                <a:lnTo>
                  <a:pt x="431116" y="-68791"/>
                </a:lnTo>
                <a:lnTo>
                  <a:pt x="443892" y="-69654"/>
                </a:lnTo>
                <a:lnTo>
                  <a:pt x="456519" y="-70904"/>
                </a:lnTo>
                <a:lnTo>
                  <a:pt x="468953" y="-72606"/>
                </a:lnTo>
                <a:lnTo>
                  <a:pt x="481152" y="-74826"/>
                </a:lnTo>
                <a:lnTo>
                  <a:pt x="493074" y="-77631"/>
                </a:lnTo>
                <a:lnTo>
                  <a:pt x="504676" y="-81085"/>
                </a:lnTo>
                <a:lnTo>
                  <a:pt x="513829" y="-85842"/>
                </a:lnTo>
                <a:lnTo>
                  <a:pt x="524242" y="-94218"/>
                </a:lnTo>
                <a:lnTo>
                  <a:pt x="534207" y="-103521"/>
                </a:lnTo>
                <a:lnTo>
                  <a:pt x="543349" y="-111460"/>
                </a:lnTo>
                <a:lnTo>
                  <a:pt x="546441" y="-113788"/>
                </a:lnTo>
                <a:lnTo>
                  <a:pt x="555590" y="-120587"/>
                </a:lnTo>
                <a:lnTo>
                  <a:pt x="565581" y="-127796"/>
                </a:lnTo>
                <a:lnTo>
                  <a:pt x="576253" y="-135180"/>
                </a:lnTo>
                <a:lnTo>
                  <a:pt x="587448" y="-142501"/>
                </a:lnTo>
                <a:lnTo>
                  <a:pt x="599006" y="-149521"/>
                </a:lnTo>
                <a:lnTo>
                  <a:pt x="610766" y="-156004"/>
                </a:lnTo>
                <a:lnTo>
                  <a:pt x="622570" y="-161713"/>
                </a:lnTo>
                <a:lnTo>
                  <a:pt x="634257" y="-166411"/>
                </a:lnTo>
                <a:lnTo>
                  <a:pt x="637521" y="-158458"/>
                </a:lnTo>
                <a:lnTo>
                  <a:pt x="642771" y="-146905"/>
                </a:lnTo>
                <a:lnTo>
                  <a:pt x="648551" y="-135498"/>
                </a:lnTo>
                <a:lnTo>
                  <a:pt x="654833" y="-124262"/>
                </a:lnTo>
                <a:lnTo>
                  <a:pt x="661589" y="-113225"/>
                </a:lnTo>
                <a:lnTo>
                  <a:pt x="668790" y="-102412"/>
                </a:lnTo>
                <a:lnTo>
                  <a:pt x="676409" y="-91848"/>
                </a:lnTo>
                <a:lnTo>
                  <a:pt x="684419" y="-81561"/>
                </a:lnTo>
                <a:lnTo>
                  <a:pt x="692790" y="-71576"/>
                </a:lnTo>
                <a:lnTo>
                  <a:pt x="701495" y="-61920"/>
                </a:lnTo>
                <a:lnTo>
                  <a:pt x="710506" y="-52617"/>
                </a:lnTo>
                <a:lnTo>
                  <a:pt x="719796" y="-43695"/>
                </a:lnTo>
                <a:lnTo>
                  <a:pt x="729335" y="-35180"/>
                </a:lnTo>
                <a:lnTo>
                  <a:pt x="739097" y="-27097"/>
                </a:lnTo>
                <a:lnTo>
                  <a:pt x="749053" y="-19472"/>
                </a:lnTo>
                <a:lnTo>
                  <a:pt x="754609" y="-15532"/>
                </a:lnTo>
                <a:lnTo>
                  <a:pt x="765313" y="-8684"/>
                </a:lnTo>
                <a:lnTo>
                  <a:pt x="776175" y="-2578"/>
                </a:lnTo>
                <a:lnTo>
                  <a:pt x="787385" y="3074"/>
                </a:lnTo>
                <a:lnTo>
                  <a:pt x="799132" y="8559"/>
                </a:lnTo>
                <a:lnTo>
                  <a:pt x="803961" y="10748"/>
                </a:lnTo>
                <a:lnTo>
                  <a:pt x="809728" y="16188"/>
                </a:lnTo>
                <a:lnTo>
                  <a:pt x="814984" y="16885"/>
                </a:lnTo>
                <a:lnTo>
                  <a:pt x="814303" y="15365"/>
                </a:lnTo>
                <a:lnTo>
                  <a:pt x="818279" y="16212"/>
                </a:lnTo>
                <a:close/>
              </a:path>
              <a:path w="1582839" h="1408092">
                <a:moveTo>
                  <a:pt x="1450048" y="1233365"/>
                </a:moveTo>
                <a:lnTo>
                  <a:pt x="1436829" y="1235782"/>
                </a:lnTo>
                <a:lnTo>
                  <a:pt x="1423307" y="1237666"/>
                </a:lnTo>
                <a:lnTo>
                  <a:pt x="1409511" y="1239087"/>
                </a:lnTo>
                <a:lnTo>
                  <a:pt x="1395469" y="1240114"/>
                </a:lnTo>
                <a:lnTo>
                  <a:pt x="1381209" y="1240816"/>
                </a:lnTo>
                <a:lnTo>
                  <a:pt x="1366760" y="1241264"/>
                </a:lnTo>
                <a:lnTo>
                  <a:pt x="1352150" y="1241527"/>
                </a:lnTo>
                <a:lnTo>
                  <a:pt x="1337407" y="1241675"/>
                </a:lnTo>
                <a:lnTo>
                  <a:pt x="1330532" y="1241680"/>
                </a:lnTo>
                <a:lnTo>
                  <a:pt x="1317733" y="1241442"/>
                </a:lnTo>
                <a:lnTo>
                  <a:pt x="1304977" y="1240895"/>
                </a:lnTo>
                <a:lnTo>
                  <a:pt x="1292264" y="1240056"/>
                </a:lnTo>
                <a:lnTo>
                  <a:pt x="1279592" y="1238938"/>
                </a:lnTo>
                <a:lnTo>
                  <a:pt x="1266960" y="1237557"/>
                </a:lnTo>
                <a:lnTo>
                  <a:pt x="1254365" y="1235929"/>
                </a:lnTo>
                <a:lnTo>
                  <a:pt x="1241806" y="1234070"/>
                </a:lnTo>
                <a:lnTo>
                  <a:pt x="1229283" y="1231994"/>
                </a:lnTo>
                <a:lnTo>
                  <a:pt x="1216793" y="1229717"/>
                </a:lnTo>
                <a:lnTo>
                  <a:pt x="1204335" y="1227254"/>
                </a:lnTo>
                <a:lnTo>
                  <a:pt x="1191908" y="1224620"/>
                </a:lnTo>
                <a:lnTo>
                  <a:pt x="1179509" y="1221832"/>
                </a:lnTo>
                <a:lnTo>
                  <a:pt x="1167138" y="1218904"/>
                </a:lnTo>
                <a:lnTo>
                  <a:pt x="1168453" y="1215594"/>
                </a:lnTo>
                <a:lnTo>
                  <a:pt x="1169336" y="1211907"/>
                </a:lnTo>
                <a:lnTo>
                  <a:pt x="1169720" y="1207819"/>
                </a:lnTo>
                <a:lnTo>
                  <a:pt x="1169921" y="1205667"/>
                </a:lnTo>
                <a:lnTo>
                  <a:pt x="1157244" y="1202043"/>
                </a:lnTo>
                <a:lnTo>
                  <a:pt x="1155678" y="1201480"/>
                </a:lnTo>
                <a:lnTo>
                  <a:pt x="1143830" y="1197903"/>
                </a:lnTo>
                <a:lnTo>
                  <a:pt x="1131430" y="1195041"/>
                </a:lnTo>
                <a:lnTo>
                  <a:pt x="1119023" y="1192218"/>
                </a:lnTo>
                <a:lnTo>
                  <a:pt x="1106855" y="1188646"/>
                </a:lnTo>
                <a:lnTo>
                  <a:pt x="1096314" y="1184496"/>
                </a:lnTo>
                <a:lnTo>
                  <a:pt x="1084833" y="1179056"/>
                </a:lnTo>
                <a:lnTo>
                  <a:pt x="1073617" y="1173010"/>
                </a:lnTo>
                <a:lnTo>
                  <a:pt x="1062565" y="1166590"/>
                </a:lnTo>
                <a:lnTo>
                  <a:pt x="1051578" y="1160027"/>
                </a:lnTo>
                <a:lnTo>
                  <a:pt x="1040556" y="1153554"/>
                </a:lnTo>
                <a:lnTo>
                  <a:pt x="1029401" y="1147402"/>
                </a:lnTo>
                <a:lnTo>
                  <a:pt x="1018011" y="1141805"/>
                </a:lnTo>
                <a:lnTo>
                  <a:pt x="1006287" y="1136993"/>
                </a:lnTo>
                <a:lnTo>
                  <a:pt x="994129" y="1133199"/>
                </a:lnTo>
                <a:lnTo>
                  <a:pt x="986225" y="1131549"/>
                </a:lnTo>
                <a:lnTo>
                  <a:pt x="973764" y="1130338"/>
                </a:lnTo>
                <a:lnTo>
                  <a:pt x="961321" y="1130413"/>
                </a:lnTo>
                <a:lnTo>
                  <a:pt x="948854" y="1131282"/>
                </a:lnTo>
                <a:lnTo>
                  <a:pt x="936321" y="1132452"/>
                </a:lnTo>
                <a:lnTo>
                  <a:pt x="923683" y="1133433"/>
                </a:lnTo>
                <a:lnTo>
                  <a:pt x="915851" y="1133772"/>
                </a:lnTo>
                <a:lnTo>
                  <a:pt x="903384" y="1133899"/>
                </a:lnTo>
                <a:lnTo>
                  <a:pt x="890775" y="1133555"/>
                </a:lnTo>
                <a:lnTo>
                  <a:pt x="878068" y="1132767"/>
                </a:lnTo>
                <a:lnTo>
                  <a:pt x="865306" y="1131562"/>
                </a:lnTo>
                <a:lnTo>
                  <a:pt x="852532" y="1129970"/>
                </a:lnTo>
                <a:lnTo>
                  <a:pt x="839789" y="1128018"/>
                </a:lnTo>
                <a:lnTo>
                  <a:pt x="827119" y="1125734"/>
                </a:lnTo>
                <a:lnTo>
                  <a:pt x="814566" y="1123145"/>
                </a:lnTo>
                <a:lnTo>
                  <a:pt x="802174" y="1120281"/>
                </a:lnTo>
                <a:lnTo>
                  <a:pt x="789984" y="1117168"/>
                </a:lnTo>
                <a:lnTo>
                  <a:pt x="778040" y="1113836"/>
                </a:lnTo>
                <a:lnTo>
                  <a:pt x="775490" y="1113100"/>
                </a:lnTo>
                <a:lnTo>
                  <a:pt x="763299" y="1109734"/>
                </a:lnTo>
                <a:lnTo>
                  <a:pt x="751036" y="1106576"/>
                </a:lnTo>
                <a:lnTo>
                  <a:pt x="738711" y="1103598"/>
                </a:lnTo>
                <a:lnTo>
                  <a:pt x="726332" y="1100775"/>
                </a:lnTo>
                <a:lnTo>
                  <a:pt x="713910" y="1098081"/>
                </a:lnTo>
                <a:lnTo>
                  <a:pt x="701454" y="1095487"/>
                </a:lnTo>
                <a:lnTo>
                  <a:pt x="688974" y="1092969"/>
                </a:lnTo>
                <a:lnTo>
                  <a:pt x="676478" y="1090500"/>
                </a:lnTo>
                <a:lnTo>
                  <a:pt x="663977" y="1088053"/>
                </a:lnTo>
                <a:lnTo>
                  <a:pt x="651479" y="1085601"/>
                </a:lnTo>
                <a:lnTo>
                  <a:pt x="626533" y="1080580"/>
                </a:lnTo>
                <a:lnTo>
                  <a:pt x="601716" y="1075224"/>
                </a:lnTo>
                <a:lnTo>
                  <a:pt x="573918" y="1067802"/>
                </a:lnTo>
                <a:lnTo>
                  <a:pt x="562010" y="1063374"/>
                </a:lnTo>
                <a:lnTo>
                  <a:pt x="562513" y="576008"/>
                </a:lnTo>
                <a:lnTo>
                  <a:pt x="565402" y="589228"/>
                </a:lnTo>
                <a:lnTo>
                  <a:pt x="568914" y="599542"/>
                </a:lnTo>
                <a:lnTo>
                  <a:pt x="570505" y="603684"/>
                </a:lnTo>
                <a:lnTo>
                  <a:pt x="577278" y="614986"/>
                </a:lnTo>
                <a:lnTo>
                  <a:pt x="586254" y="623817"/>
                </a:lnTo>
                <a:lnTo>
                  <a:pt x="596935" y="630724"/>
                </a:lnTo>
                <a:lnTo>
                  <a:pt x="608820" y="636254"/>
                </a:lnTo>
                <a:lnTo>
                  <a:pt x="621412" y="640952"/>
                </a:lnTo>
                <a:lnTo>
                  <a:pt x="634211" y="645366"/>
                </a:lnTo>
                <a:lnTo>
                  <a:pt x="646718" y="650042"/>
                </a:lnTo>
                <a:lnTo>
                  <a:pt x="658434" y="655526"/>
                </a:lnTo>
                <a:lnTo>
                  <a:pt x="663488" y="658054"/>
                </a:lnTo>
                <a:lnTo>
                  <a:pt x="675352" y="662615"/>
                </a:lnTo>
                <a:lnTo>
                  <a:pt x="687629" y="666033"/>
                </a:lnTo>
                <a:lnTo>
                  <a:pt x="688854" y="666331"/>
                </a:lnTo>
                <a:lnTo>
                  <a:pt x="700130" y="669997"/>
                </a:lnTo>
                <a:lnTo>
                  <a:pt x="679583" y="669938"/>
                </a:lnTo>
                <a:lnTo>
                  <a:pt x="670906" y="669244"/>
                </a:lnTo>
                <a:lnTo>
                  <a:pt x="658951" y="667376"/>
                </a:lnTo>
                <a:lnTo>
                  <a:pt x="646189" y="665175"/>
                </a:lnTo>
                <a:lnTo>
                  <a:pt x="633228" y="663512"/>
                </a:lnTo>
                <a:lnTo>
                  <a:pt x="620679" y="663257"/>
                </a:lnTo>
                <a:lnTo>
                  <a:pt x="609151" y="665283"/>
                </a:lnTo>
                <a:lnTo>
                  <a:pt x="599254" y="670460"/>
                </a:lnTo>
                <a:lnTo>
                  <a:pt x="592014" y="678851"/>
                </a:lnTo>
                <a:lnTo>
                  <a:pt x="587132" y="690416"/>
                </a:lnTo>
                <a:lnTo>
                  <a:pt x="585780" y="702867"/>
                </a:lnTo>
                <a:lnTo>
                  <a:pt x="588653" y="714279"/>
                </a:lnTo>
                <a:lnTo>
                  <a:pt x="589664" y="716267"/>
                </a:lnTo>
                <a:lnTo>
                  <a:pt x="601838" y="731261"/>
                </a:lnTo>
                <a:lnTo>
                  <a:pt x="601608" y="731655"/>
                </a:lnTo>
                <a:lnTo>
                  <a:pt x="598591" y="736843"/>
                </a:lnTo>
                <a:lnTo>
                  <a:pt x="589347" y="738265"/>
                </a:lnTo>
                <a:lnTo>
                  <a:pt x="586071" y="745673"/>
                </a:lnTo>
                <a:lnTo>
                  <a:pt x="583665" y="752501"/>
                </a:lnTo>
                <a:lnTo>
                  <a:pt x="582565" y="763908"/>
                </a:lnTo>
                <a:lnTo>
                  <a:pt x="584965" y="774266"/>
                </a:lnTo>
                <a:lnTo>
                  <a:pt x="590049" y="783791"/>
                </a:lnTo>
                <a:lnTo>
                  <a:pt x="596996" y="792699"/>
                </a:lnTo>
                <a:lnTo>
                  <a:pt x="604989" y="801206"/>
                </a:lnTo>
                <a:lnTo>
                  <a:pt x="613211" y="809528"/>
                </a:lnTo>
                <a:lnTo>
                  <a:pt x="620841" y="817880"/>
                </a:lnTo>
                <a:lnTo>
                  <a:pt x="618593" y="822638"/>
                </a:lnTo>
                <a:lnTo>
                  <a:pt x="617286" y="833898"/>
                </a:lnTo>
                <a:lnTo>
                  <a:pt x="620729" y="844627"/>
                </a:lnTo>
                <a:lnTo>
                  <a:pt x="627328" y="855002"/>
                </a:lnTo>
                <a:lnTo>
                  <a:pt x="628638" y="856763"/>
                </a:lnTo>
                <a:lnTo>
                  <a:pt x="641476" y="867362"/>
                </a:lnTo>
                <a:lnTo>
                  <a:pt x="641103" y="868001"/>
                </a:lnTo>
                <a:lnTo>
                  <a:pt x="636975" y="875085"/>
                </a:lnTo>
                <a:lnTo>
                  <a:pt x="628126" y="878979"/>
                </a:lnTo>
                <a:lnTo>
                  <a:pt x="626299" y="887769"/>
                </a:lnTo>
                <a:lnTo>
                  <a:pt x="624846" y="894762"/>
                </a:lnTo>
                <a:lnTo>
                  <a:pt x="628555" y="901266"/>
                </a:lnTo>
                <a:lnTo>
                  <a:pt x="630766" y="907590"/>
                </a:lnTo>
                <a:lnTo>
                  <a:pt x="636799" y="920194"/>
                </a:lnTo>
                <a:lnTo>
                  <a:pt x="644936" y="930529"/>
                </a:lnTo>
                <a:lnTo>
                  <a:pt x="654888" y="938931"/>
                </a:lnTo>
                <a:lnTo>
                  <a:pt x="666305" y="945575"/>
                </a:lnTo>
                <a:lnTo>
                  <a:pt x="678843" y="950636"/>
                </a:lnTo>
                <a:lnTo>
                  <a:pt x="692153" y="954290"/>
                </a:lnTo>
                <a:lnTo>
                  <a:pt x="705888" y="956710"/>
                </a:lnTo>
                <a:lnTo>
                  <a:pt x="719701" y="958072"/>
                </a:lnTo>
                <a:lnTo>
                  <a:pt x="733245" y="958551"/>
                </a:lnTo>
                <a:lnTo>
                  <a:pt x="740848" y="958522"/>
                </a:lnTo>
                <a:lnTo>
                  <a:pt x="753550" y="958238"/>
                </a:lnTo>
                <a:lnTo>
                  <a:pt x="766243" y="957951"/>
                </a:lnTo>
                <a:lnTo>
                  <a:pt x="768321" y="957923"/>
                </a:lnTo>
                <a:lnTo>
                  <a:pt x="781020" y="957852"/>
                </a:lnTo>
                <a:lnTo>
                  <a:pt x="793645" y="958092"/>
                </a:lnTo>
                <a:lnTo>
                  <a:pt x="806380" y="958828"/>
                </a:lnTo>
                <a:lnTo>
                  <a:pt x="817972" y="959649"/>
                </a:lnTo>
                <a:lnTo>
                  <a:pt x="830660" y="960292"/>
                </a:lnTo>
                <a:lnTo>
                  <a:pt x="843329" y="960708"/>
                </a:lnTo>
                <a:lnTo>
                  <a:pt x="855995" y="960941"/>
                </a:lnTo>
                <a:lnTo>
                  <a:pt x="868672" y="961036"/>
                </a:lnTo>
                <a:lnTo>
                  <a:pt x="881374" y="961036"/>
                </a:lnTo>
                <a:lnTo>
                  <a:pt x="894117" y="960987"/>
                </a:lnTo>
                <a:lnTo>
                  <a:pt x="896657" y="960950"/>
                </a:lnTo>
                <a:lnTo>
                  <a:pt x="909342" y="960342"/>
                </a:lnTo>
                <a:lnTo>
                  <a:pt x="922029" y="959945"/>
                </a:lnTo>
                <a:lnTo>
                  <a:pt x="925036" y="959978"/>
                </a:lnTo>
                <a:lnTo>
                  <a:pt x="928268" y="959887"/>
                </a:lnTo>
                <a:lnTo>
                  <a:pt x="931251" y="960281"/>
                </a:lnTo>
                <a:lnTo>
                  <a:pt x="932768" y="960478"/>
                </a:lnTo>
                <a:lnTo>
                  <a:pt x="937204" y="961621"/>
                </a:lnTo>
                <a:lnTo>
                  <a:pt x="935696" y="961387"/>
                </a:lnTo>
                <a:lnTo>
                  <a:pt x="944082" y="968033"/>
                </a:lnTo>
                <a:lnTo>
                  <a:pt x="954518" y="974803"/>
                </a:lnTo>
                <a:lnTo>
                  <a:pt x="965718" y="980938"/>
                </a:lnTo>
                <a:lnTo>
                  <a:pt x="977441" y="986609"/>
                </a:lnTo>
                <a:lnTo>
                  <a:pt x="989445" y="991989"/>
                </a:lnTo>
                <a:lnTo>
                  <a:pt x="1001490" y="997252"/>
                </a:lnTo>
                <a:lnTo>
                  <a:pt x="1013334" y="1002571"/>
                </a:lnTo>
                <a:lnTo>
                  <a:pt x="1024736" y="1008117"/>
                </a:lnTo>
                <a:lnTo>
                  <a:pt x="1035455" y="1014065"/>
                </a:lnTo>
                <a:lnTo>
                  <a:pt x="1040568" y="1017134"/>
                </a:lnTo>
                <a:lnTo>
                  <a:pt x="1051451" y="1023604"/>
                </a:lnTo>
                <a:lnTo>
                  <a:pt x="1062396" y="1030080"/>
                </a:lnTo>
                <a:lnTo>
                  <a:pt x="1073358" y="1036596"/>
                </a:lnTo>
                <a:lnTo>
                  <a:pt x="1084291" y="1043186"/>
                </a:lnTo>
                <a:lnTo>
                  <a:pt x="1095148" y="1049882"/>
                </a:lnTo>
                <a:lnTo>
                  <a:pt x="1105883" y="1056718"/>
                </a:lnTo>
                <a:lnTo>
                  <a:pt x="1116450" y="1063728"/>
                </a:lnTo>
                <a:lnTo>
                  <a:pt x="1126802" y="1070945"/>
                </a:lnTo>
                <a:lnTo>
                  <a:pt x="1137503" y="1078945"/>
                </a:lnTo>
                <a:lnTo>
                  <a:pt x="1147467" y="1086851"/>
                </a:lnTo>
                <a:lnTo>
                  <a:pt x="1157342" y="1094915"/>
                </a:lnTo>
                <a:lnTo>
                  <a:pt x="1167216" y="1102983"/>
                </a:lnTo>
                <a:lnTo>
                  <a:pt x="1177179" y="1110905"/>
                </a:lnTo>
                <a:lnTo>
                  <a:pt x="1187318" y="1118526"/>
                </a:lnTo>
                <a:lnTo>
                  <a:pt x="1197721" y="1125695"/>
                </a:lnTo>
                <a:lnTo>
                  <a:pt x="1206249" y="1130340"/>
                </a:lnTo>
                <a:lnTo>
                  <a:pt x="1217886" y="1134520"/>
                </a:lnTo>
                <a:lnTo>
                  <a:pt x="1230289" y="1136740"/>
                </a:lnTo>
                <a:lnTo>
                  <a:pt x="1242481" y="1136431"/>
                </a:lnTo>
                <a:lnTo>
                  <a:pt x="1253488" y="1133023"/>
                </a:lnTo>
                <a:lnTo>
                  <a:pt x="1262334" y="1125944"/>
                </a:lnTo>
                <a:lnTo>
                  <a:pt x="1268045" y="1114626"/>
                </a:lnTo>
                <a:lnTo>
                  <a:pt x="1270019" y="1106964"/>
                </a:lnTo>
                <a:lnTo>
                  <a:pt x="1272490" y="1094694"/>
                </a:lnTo>
                <a:lnTo>
                  <a:pt x="1274171" y="1082338"/>
                </a:lnTo>
                <a:lnTo>
                  <a:pt x="1275095" y="1069924"/>
                </a:lnTo>
                <a:lnTo>
                  <a:pt x="1275296" y="1057479"/>
                </a:lnTo>
                <a:lnTo>
                  <a:pt x="1274808" y="1045030"/>
                </a:lnTo>
                <a:lnTo>
                  <a:pt x="1273664" y="1032604"/>
                </a:lnTo>
                <a:lnTo>
                  <a:pt x="1271900" y="1020229"/>
                </a:lnTo>
                <a:lnTo>
                  <a:pt x="1269547" y="1007931"/>
                </a:lnTo>
                <a:lnTo>
                  <a:pt x="1266641" y="995739"/>
                </a:lnTo>
                <a:lnTo>
                  <a:pt x="1263215" y="983678"/>
                </a:lnTo>
                <a:lnTo>
                  <a:pt x="1259302" y="971777"/>
                </a:lnTo>
                <a:lnTo>
                  <a:pt x="1254938" y="960063"/>
                </a:lnTo>
                <a:lnTo>
                  <a:pt x="1250154" y="948562"/>
                </a:lnTo>
                <a:lnTo>
                  <a:pt x="1242970" y="933558"/>
                </a:lnTo>
                <a:lnTo>
                  <a:pt x="1236861" y="922578"/>
                </a:lnTo>
                <a:lnTo>
                  <a:pt x="1230193" y="911885"/>
                </a:lnTo>
                <a:lnTo>
                  <a:pt x="1222907" y="901277"/>
                </a:lnTo>
                <a:lnTo>
                  <a:pt x="1222268" y="900375"/>
                </a:lnTo>
                <a:lnTo>
                  <a:pt x="1213521" y="887874"/>
                </a:lnTo>
                <a:lnTo>
                  <a:pt x="1207371" y="878421"/>
                </a:lnTo>
                <a:lnTo>
                  <a:pt x="1203315" y="0"/>
                </a:lnTo>
                <a:lnTo>
                  <a:pt x="1215859" y="3987"/>
                </a:lnTo>
                <a:lnTo>
                  <a:pt x="1228632" y="7720"/>
                </a:lnTo>
                <a:lnTo>
                  <a:pt x="1241579" y="11268"/>
                </a:lnTo>
                <a:lnTo>
                  <a:pt x="1254647" y="14699"/>
                </a:lnTo>
                <a:lnTo>
                  <a:pt x="1267783" y="18084"/>
                </a:lnTo>
                <a:lnTo>
                  <a:pt x="1280934" y="21492"/>
                </a:lnTo>
                <a:lnTo>
                  <a:pt x="1294046" y="24993"/>
                </a:lnTo>
                <a:lnTo>
                  <a:pt x="1307066" y="28656"/>
                </a:lnTo>
                <a:lnTo>
                  <a:pt x="1319940" y="32552"/>
                </a:lnTo>
                <a:lnTo>
                  <a:pt x="1332614" y="36749"/>
                </a:lnTo>
                <a:lnTo>
                  <a:pt x="1345037" y="41317"/>
                </a:lnTo>
                <a:lnTo>
                  <a:pt x="1357153" y="46325"/>
                </a:lnTo>
                <a:lnTo>
                  <a:pt x="1368910" y="51844"/>
                </a:lnTo>
                <a:lnTo>
                  <a:pt x="1380255" y="57943"/>
                </a:lnTo>
                <a:lnTo>
                  <a:pt x="1391133" y="64691"/>
                </a:lnTo>
                <a:lnTo>
                  <a:pt x="1401491" y="72158"/>
                </a:lnTo>
                <a:lnTo>
                  <a:pt x="1411277" y="80414"/>
                </a:lnTo>
                <a:lnTo>
                  <a:pt x="1419870" y="89233"/>
                </a:lnTo>
                <a:lnTo>
                  <a:pt x="1427570" y="99193"/>
                </a:lnTo>
                <a:lnTo>
                  <a:pt x="1434092" y="109838"/>
                </a:lnTo>
                <a:lnTo>
                  <a:pt x="1439561" y="121080"/>
                </a:lnTo>
                <a:lnTo>
                  <a:pt x="1444100" y="132833"/>
                </a:lnTo>
                <a:lnTo>
                  <a:pt x="1447830" y="145010"/>
                </a:lnTo>
                <a:lnTo>
                  <a:pt x="1450877" y="157524"/>
                </a:lnTo>
                <a:lnTo>
                  <a:pt x="1453361" y="170288"/>
                </a:lnTo>
                <a:lnTo>
                  <a:pt x="1455408" y="183215"/>
                </a:lnTo>
                <a:lnTo>
                  <a:pt x="1457139" y="196219"/>
                </a:lnTo>
                <a:lnTo>
                  <a:pt x="1458678" y="209213"/>
                </a:lnTo>
                <a:lnTo>
                  <a:pt x="1460147" y="222109"/>
                </a:lnTo>
                <a:lnTo>
                  <a:pt x="1461671" y="234821"/>
                </a:lnTo>
                <a:lnTo>
                  <a:pt x="1463371" y="247263"/>
                </a:lnTo>
                <a:lnTo>
                  <a:pt x="1465372" y="259347"/>
                </a:lnTo>
                <a:lnTo>
                  <a:pt x="1467800" y="272392"/>
                </a:lnTo>
                <a:lnTo>
                  <a:pt x="1470266" y="285434"/>
                </a:lnTo>
                <a:lnTo>
                  <a:pt x="1472760" y="298475"/>
                </a:lnTo>
                <a:lnTo>
                  <a:pt x="1475276" y="311515"/>
                </a:lnTo>
                <a:lnTo>
                  <a:pt x="1477806" y="324555"/>
                </a:lnTo>
                <a:lnTo>
                  <a:pt x="1480342" y="337597"/>
                </a:lnTo>
                <a:lnTo>
                  <a:pt x="1482876" y="350640"/>
                </a:lnTo>
                <a:lnTo>
                  <a:pt x="1485402" y="363686"/>
                </a:lnTo>
                <a:lnTo>
                  <a:pt x="1487911" y="376737"/>
                </a:lnTo>
                <a:lnTo>
                  <a:pt x="1490397" y="389791"/>
                </a:lnTo>
                <a:lnTo>
                  <a:pt x="1492850" y="402852"/>
                </a:lnTo>
                <a:lnTo>
                  <a:pt x="1495264" y="415919"/>
                </a:lnTo>
                <a:lnTo>
                  <a:pt x="1497632" y="428993"/>
                </a:lnTo>
                <a:lnTo>
                  <a:pt x="1499945" y="442076"/>
                </a:lnTo>
                <a:lnTo>
                  <a:pt x="1502196" y="455168"/>
                </a:lnTo>
                <a:lnTo>
                  <a:pt x="1504377" y="468270"/>
                </a:lnTo>
                <a:lnTo>
                  <a:pt x="1506481" y="481383"/>
                </a:lnTo>
                <a:lnTo>
                  <a:pt x="1508501" y="494508"/>
                </a:lnTo>
                <a:lnTo>
                  <a:pt x="1510428" y="507646"/>
                </a:lnTo>
                <a:lnTo>
                  <a:pt x="1512255" y="520798"/>
                </a:lnTo>
                <a:lnTo>
                  <a:pt x="1513627" y="531253"/>
                </a:lnTo>
                <a:lnTo>
                  <a:pt x="1515193" y="543865"/>
                </a:lnTo>
                <a:lnTo>
                  <a:pt x="1516681" y="556489"/>
                </a:lnTo>
                <a:lnTo>
                  <a:pt x="1518114" y="569119"/>
                </a:lnTo>
                <a:lnTo>
                  <a:pt x="1519511" y="581754"/>
                </a:lnTo>
                <a:lnTo>
                  <a:pt x="1520893" y="594389"/>
                </a:lnTo>
                <a:lnTo>
                  <a:pt x="1522281" y="607022"/>
                </a:lnTo>
                <a:lnTo>
                  <a:pt x="1523695" y="619648"/>
                </a:lnTo>
                <a:lnTo>
                  <a:pt x="1525156" y="632266"/>
                </a:lnTo>
                <a:lnTo>
                  <a:pt x="1526686" y="644870"/>
                </a:lnTo>
                <a:lnTo>
                  <a:pt x="1528303" y="657459"/>
                </a:lnTo>
                <a:lnTo>
                  <a:pt x="1530030" y="670029"/>
                </a:lnTo>
                <a:lnTo>
                  <a:pt x="1531887" y="682576"/>
                </a:lnTo>
                <a:lnTo>
                  <a:pt x="1533894" y="695097"/>
                </a:lnTo>
                <a:lnTo>
                  <a:pt x="1535152" y="702338"/>
                </a:lnTo>
                <a:lnTo>
                  <a:pt x="1537530" y="714814"/>
                </a:lnTo>
                <a:lnTo>
                  <a:pt x="1540130" y="727241"/>
                </a:lnTo>
                <a:lnTo>
                  <a:pt x="1542911" y="739627"/>
                </a:lnTo>
                <a:lnTo>
                  <a:pt x="1545829" y="751982"/>
                </a:lnTo>
                <a:lnTo>
                  <a:pt x="1548845" y="764317"/>
                </a:lnTo>
                <a:lnTo>
                  <a:pt x="1551917" y="776640"/>
                </a:lnTo>
                <a:lnTo>
                  <a:pt x="1555003" y="788962"/>
                </a:lnTo>
                <a:lnTo>
                  <a:pt x="1558061" y="801293"/>
                </a:lnTo>
                <a:lnTo>
                  <a:pt x="1561050" y="813641"/>
                </a:lnTo>
                <a:lnTo>
                  <a:pt x="1563928" y="826018"/>
                </a:lnTo>
                <a:lnTo>
                  <a:pt x="1566655" y="838432"/>
                </a:lnTo>
                <a:lnTo>
                  <a:pt x="1569187" y="850893"/>
                </a:lnTo>
                <a:lnTo>
                  <a:pt x="1571783" y="865238"/>
                </a:lnTo>
                <a:lnTo>
                  <a:pt x="1573765" y="877776"/>
                </a:lnTo>
                <a:lnTo>
                  <a:pt x="1575505" y="890365"/>
                </a:lnTo>
                <a:lnTo>
                  <a:pt x="1577018" y="902997"/>
                </a:lnTo>
                <a:lnTo>
                  <a:pt x="1578319" y="915665"/>
                </a:lnTo>
                <a:lnTo>
                  <a:pt x="1579421" y="928362"/>
                </a:lnTo>
                <a:lnTo>
                  <a:pt x="1580340" y="941080"/>
                </a:lnTo>
                <a:lnTo>
                  <a:pt x="1581090" y="953812"/>
                </a:lnTo>
                <a:lnTo>
                  <a:pt x="1581684" y="966550"/>
                </a:lnTo>
                <a:lnTo>
                  <a:pt x="1582138" y="979287"/>
                </a:lnTo>
                <a:lnTo>
                  <a:pt x="1582466" y="992016"/>
                </a:lnTo>
                <a:lnTo>
                  <a:pt x="1582683" y="1004729"/>
                </a:lnTo>
                <a:lnTo>
                  <a:pt x="1582802" y="1017418"/>
                </a:lnTo>
                <a:lnTo>
                  <a:pt x="1582839" y="1030077"/>
                </a:lnTo>
                <a:lnTo>
                  <a:pt x="1582829" y="1048440"/>
                </a:lnTo>
                <a:lnTo>
                  <a:pt x="1582706" y="1061163"/>
                </a:lnTo>
                <a:lnTo>
                  <a:pt x="1582365" y="1073886"/>
                </a:lnTo>
                <a:lnTo>
                  <a:pt x="1581700" y="1086586"/>
                </a:lnTo>
                <a:lnTo>
                  <a:pt x="1580605" y="1099241"/>
                </a:lnTo>
                <a:lnTo>
                  <a:pt x="1578973" y="1111829"/>
                </a:lnTo>
                <a:lnTo>
                  <a:pt x="1578944" y="1112025"/>
                </a:lnTo>
                <a:lnTo>
                  <a:pt x="1577347" y="1124647"/>
                </a:lnTo>
                <a:lnTo>
                  <a:pt x="1574825" y="1137425"/>
                </a:lnTo>
                <a:lnTo>
                  <a:pt x="1567436" y="1151672"/>
                </a:lnTo>
                <a:lnTo>
                  <a:pt x="1559405" y="1164550"/>
                </a:lnTo>
                <a:lnTo>
                  <a:pt x="1550762" y="1176128"/>
                </a:lnTo>
                <a:lnTo>
                  <a:pt x="1541534" y="1186477"/>
                </a:lnTo>
                <a:lnTo>
                  <a:pt x="1531749" y="1195667"/>
                </a:lnTo>
                <a:lnTo>
                  <a:pt x="1521436" y="1203766"/>
                </a:lnTo>
                <a:lnTo>
                  <a:pt x="1510623" y="1210844"/>
                </a:lnTo>
                <a:lnTo>
                  <a:pt x="1499339" y="1216972"/>
                </a:lnTo>
                <a:lnTo>
                  <a:pt x="1487611" y="1222218"/>
                </a:lnTo>
                <a:lnTo>
                  <a:pt x="1475468" y="1226652"/>
                </a:lnTo>
                <a:lnTo>
                  <a:pt x="1462937" y="1230345"/>
                </a:lnTo>
                <a:lnTo>
                  <a:pt x="1450048" y="1233365"/>
                </a:lnTo>
                <a:close/>
              </a:path>
            </a:pathLst>
          </a:custGeom>
          <a:solidFill>
            <a:srgbClr val="81BF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038282" y="904068"/>
            <a:ext cx="352661" cy="574806"/>
          </a:xfrm>
          <a:custGeom>
            <a:avLst/>
            <a:gdLst/>
            <a:ahLst/>
            <a:cxnLst/>
            <a:rect l="l" t="t" r="r" b="b"/>
            <a:pathLst>
              <a:path w="352661" h="574806">
                <a:moveTo>
                  <a:pt x="336159" y="60344"/>
                </a:moveTo>
                <a:lnTo>
                  <a:pt x="339468" y="60759"/>
                </a:lnTo>
                <a:lnTo>
                  <a:pt x="342763" y="61242"/>
                </a:lnTo>
                <a:lnTo>
                  <a:pt x="352661" y="336711"/>
                </a:lnTo>
                <a:lnTo>
                  <a:pt x="81569" y="335228"/>
                </a:lnTo>
                <a:lnTo>
                  <a:pt x="71425" y="574806"/>
                </a:lnTo>
                <a:lnTo>
                  <a:pt x="17970" y="219298"/>
                </a:lnTo>
                <a:lnTo>
                  <a:pt x="0" y="0"/>
                </a:lnTo>
                <a:lnTo>
                  <a:pt x="1683" y="3693"/>
                </a:lnTo>
                <a:lnTo>
                  <a:pt x="4974" y="10565"/>
                </a:lnTo>
                <a:lnTo>
                  <a:pt x="8994" y="18402"/>
                </a:lnTo>
                <a:lnTo>
                  <a:pt x="15718" y="30443"/>
                </a:lnTo>
                <a:lnTo>
                  <a:pt x="18925" y="35821"/>
                </a:lnTo>
                <a:lnTo>
                  <a:pt x="25969" y="46804"/>
                </a:lnTo>
                <a:lnTo>
                  <a:pt x="29515" y="52039"/>
                </a:lnTo>
                <a:lnTo>
                  <a:pt x="32902" y="56817"/>
                </a:lnTo>
                <a:lnTo>
                  <a:pt x="37785" y="63438"/>
                </a:lnTo>
                <a:lnTo>
                  <a:pt x="42178" y="69144"/>
                </a:lnTo>
                <a:lnTo>
                  <a:pt x="50873" y="79772"/>
                </a:lnTo>
                <a:lnTo>
                  <a:pt x="55302" y="84884"/>
                </a:lnTo>
                <a:lnTo>
                  <a:pt x="60771" y="90937"/>
                </a:lnTo>
                <a:lnTo>
                  <a:pt x="66654" y="97166"/>
                </a:lnTo>
                <a:lnTo>
                  <a:pt x="70733" y="101305"/>
                </a:lnTo>
                <a:lnTo>
                  <a:pt x="77436" y="107830"/>
                </a:lnTo>
                <a:lnTo>
                  <a:pt x="83660" y="113596"/>
                </a:lnTo>
                <a:lnTo>
                  <a:pt x="90187" y="119346"/>
                </a:lnTo>
                <a:lnTo>
                  <a:pt x="97051" y="125085"/>
                </a:lnTo>
                <a:lnTo>
                  <a:pt x="102307" y="129279"/>
                </a:lnTo>
                <a:lnTo>
                  <a:pt x="109757" y="134927"/>
                </a:lnTo>
                <a:lnTo>
                  <a:pt x="115312" y="138867"/>
                </a:lnTo>
                <a:lnTo>
                  <a:pt x="126016" y="145715"/>
                </a:lnTo>
                <a:lnTo>
                  <a:pt x="136879" y="151822"/>
                </a:lnTo>
                <a:lnTo>
                  <a:pt x="148089" y="157475"/>
                </a:lnTo>
                <a:lnTo>
                  <a:pt x="159836" y="162959"/>
                </a:lnTo>
                <a:lnTo>
                  <a:pt x="164665" y="165148"/>
                </a:lnTo>
                <a:lnTo>
                  <a:pt x="170431" y="170589"/>
                </a:lnTo>
                <a:lnTo>
                  <a:pt x="175687" y="171286"/>
                </a:lnTo>
                <a:lnTo>
                  <a:pt x="175633" y="171154"/>
                </a:lnTo>
                <a:lnTo>
                  <a:pt x="175249" y="169820"/>
                </a:lnTo>
                <a:lnTo>
                  <a:pt x="179030" y="170591"/>
                </a:lnTo>
                <a:lnTo>
                  <a:pt x="180499" y="169915"/>
                </a:lnTo>
                <a:lnTo>
                  <a:pt x="183490" y="168549"/>
                </a:lnTo>
                <a:lnTo>
                  <a:pt x="186425" y="167062"/>
                </a:lnTo>
                <a:lnTo>
                  <a:pt x="189417" y="165696"/>
                </a:lnTo>
                <a:lnTo>
                  <a:pt x="199836" y="161215"/>
                </a:lnTo>
                <a:lnTo>
                  <a:pt x="211653" y="156594"/>
                </a:lnTo>
                <a:lnTo>
                  <a:pt x="223534" y="152140"/>
                </a:lnTo>
                <a:lnTo>
                  <a:pt x="235400" y="147586"/>
                </a:lnTo>
                <a:lnTo>
                  <a:pt x="240766" y="145428"/>
                </a:lnTo>
                <a:lnTo>
                  <a:pt x="252430" y="140557"/>
                </a:lnTo>
                <a:lnTo>
                  <a:pt x="264088" y="135478"/>
                </a:lnTo>
                <a:lnTo>
                  <a:pt x="275727" y="130241"/>
                </a:lnTo>
                <a:lnTo>
                  <a:pt x="287333" y="124899"/>
                </a:lnTo>
                <a:lnTo>
                  <a:pt x="298893" y="119502"/>
                </a:lnTo>
                <a:lnTo>
                  <a:pt x="310394" y="114102"/>
                </a:lnTo>
                <a:lnTo>
                  <a:pt x="321820" y="108750"/>
                </a:lnTo>
                <a:lnTo>
                  <a:pt x="322196" y="108571"/>
                </a:lnTo>
                <a:lnTo>
                  <a:pt x="332771" y="101339"/>
                </a:lnTo>
                <a:lnTo>
                  <a:pt x="343572" y="94834"/>
                </a:lnTo>
                <a:lnTo>
                  <a:pt x="342116" y="92756"/>
                </a:lnTo>
                <a:lnTo>
                  <a:pt x="337641" y="77908"/>
                </a:lnTo>
                <a:lnTo>
                  <a:pt x="334515" y="65538"/>
                </a:lnTo>
                <a:lnTo>
                  <a:pt x="332821" y="60010"/>
                </a:lnTo>
                <a:lnTo>
                  <a:pt x="336159" y="60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081931" y="1239702"/>
            <a:ext cx="635733" cy="1064558"/>
          </a:xfrm>
          <a:custGeom>
            <a:avLst/>
            <a:gdLst/>
            <a:ahLst/>
            <a:cxnLst/>
            <a:rect l="l" t="t" r="r" b="b"/>
            <a:pathLst>
              <a:path w="635733" h="1064558">
                <a:moveTo>
                  <a:pt x="254261" y="780390"/>
                </a:moveTo>
                <a:lnTo>
                  <a:pt x="262314" y="787633"/>
                </a:lnTo>
                <a:lnTo>
                  <a:pt x="272851" y="794320"/>
                </a:lnTo>
                <a:lnTo>
                  <a:pt x="284125" y="800391"/>
                </a:lnTo>
                <a:lnTo>
                  <a:pt x="295893" y="806019"/>
                </a:lnTo>
                <a:lnTo>
                  <a:pt x="307914" y="811377"/>
                </a:lnTo>
                <a:lnTo>
                  <a:pt x="319948" y="816638"/>
                </a:lnTo>
                <a:lnTo>
                  <a:pt x="331753" y="821974"/>
                </a:lnTo>
                <a:lnTo>
                  <a:pt x="343088" y="827558"/>
                </a:lnTo>
                <a:lnTo>
                  <a:pt x="352512" y="832834"/>
                </a:lnTo>
                <a:lnTo>
                  <a:pt x="363348" y="839313"/>
                </a:lnTo>
                <a:lnTo>
                  <a:pt x="374269" y="845782"/>
                </a:lnTo>
                <a:lnTo>
                  <a:pt x="385229" y="852276"/>
                </a:lnTo>
                <a:lnTo>
                  <a:pt x="396181" y="858826"/>
                </a:lnTo>
                <a:lnTo>
                  <a:pt x="407080" y="865468"/>
                </a:lnTo>
                <a:lnTo>
                  <a:pt x="417878" y="872234"/>
                </a:lnTo>
                <a:lnTo>
                  <a:pt x="428530" y="879157"/>
                </a:lnTo>
                <a:lnTo>
                  <a:pt x="438990" y="886272"/>
                </a:lnTo>
                <a:lnTo>
                  <a:pt x="443858" y="889714"/>
                </a:lnTo>
                <a:lnTo>
                  <a:pt x="454011" y="897289"/>
                </a:lnTo>
                <a:lnTo>
                  <a:pt x="463982" y="905182"/>
                </a:lnTo>
                <a:lnTo>
                  <a:pt x="473859" y="913241"/>
                </a:lnTo>
                <a:lnTo>
                  <a:pt x="483731" y="921313"/>
                </a:lnTo>
                <a:lnTo>
                  <a:pt x="493687" y="929247"/>
                </a:lnTo>
                <a:lnTo>
                  <a:pt x="503814" y="936889"/>
                </a:lnTo>
                <a:lnTo>
                  <a:pt x="514201" y="944087"/>
                </a:lnTo>
                <a:lnTo>
                  <a:pt x="525625" y="950116"/>
                </a:lnTo>
                <a:lnTo>
                  <a:pt x="538184" y="954090"/>
                </a:lnTo>
                <a:lnTo>
                  <a:pt x="540945" y="954651"/>
                </a:lnTo>
                <a:lnTo>
                  <a:pt x="540715" y="954794"/>
                </a:lnTo>
                <a:lnTo>
                  <a:pt x="537285" y="956946"/>
                </a:lnTo>
                <a:lnTo>
                  <a:pt x="533649" y="959061"/>
                </a:lnTo>
                <a:lnTo>
                  <a:pt x="529809" y="960409"/>
                </a:lnTo>
                <a:lnTo>
                  <a:pt x="527627" y="961180"/>
                </a:lnTo>
                <a:lnTo>
                  <a:pt x="525321" y="961648"/>
                </a:lnTo>
                <a:lnTo>
                  <a:pt x="523019" y="961897"/>
                </a:lnTo>
                <a:lnTo>
                  <a:pt x="521826" y="962029"/>
                </a:lnTo>
                <a:lnTo>
                  <a:pt x="520624" y="962094"/>
                </a:lnTo>
                <a:lnTo>
                  <a:pt x="519420" y="962050"/>
                </a:lnTo>
                <a:lnTo>
                  <a:pt x="518099" y="962007"/>
                </a:lnTo>
                <a:lnTo>
                  <a:pt x="516785" y="961864"/>
                </a:lnTo>
                <a:lnTo>
                  <a:pt x="515459" y="961843"/>
                </a:lnTo>
                <a:lnTo>
                  <a:pt x="513680" y="961817"/>
                </a:lnTo>
                <a:lnTo>
                  <a:pt x="512791" y="961817"/>
                </a:lnTo>
                <a:lnTo>
                  <a:pt x="512318" y="961732"/>
                </a:lnTo>
                <a:lnTo>
                  <a:pt x="512563" y="962172"/>
                </a:lnTo>
                <a:lnTo>
                  <a:pt x="513318" y="962752"/>
                </a:lnTo>
                <a:lnTo>
                  <a:pt x="513962" y="963241"/>
                </a:lnTo>
                <a:lnTo>
                  <a:pt x="515470" y="964373"/>
                </a:lnTo>
                <a:lnTo>
                  <a:pt x="517002" y="965478"/>
                </a:lnTo>
                <a:lnTo>
                  <a:pt x="518585" y="966515"/>
                </a:lnTo>
                <a:lnTo>
                  <a:pt x="520288" y="967636"/>
                </a:lnTo>
                <a:lnTo>
                  <a:pt x="522121" y="968556"/>
                </a:lnTo>
                <a:lnTo>
                  <a:pt x="523920" y="969518"/>
                </a:lnTo>
                <a:lnTo>
                  <a:pt x="526720" y="971016"/>
                </a:lnTo>
                <a:lnTo>
                  <a:pt x="529553" y="972473"/>
                </a:lnTo>
                <a:lnTo>
                  <a:pt x="532467" y="973752"/>
                </a:lnTo>
                <a:lnTo>
                  <a:pt x="538261" y="976298"/>
                </a:lnTo>
                <a:lnTo>
                  <a:pt x="544400" y="977695"/>
                </a:lnTo>
                <a:lnTo>
                  <a:pt x="550624" y="978747"/>
                </a:lnTo>
                <a:lnTo>
                  <a:pt x="563230" y="980283"/>
                </a:lnTo>
                <a:lnTo>
                  <a:pt x="575921" y="980744"/>
                </a:lnTo>
                <a:lnTo>
                  <a:pt x="579867" y="980687"/>
                </a:lnTo>
                <a:lnTo>
                  <a:pt x="580025" y="980680"/>
                </a:lnTo>
                <a:lnTo>
                  <a:pt x="575244" y="1064558"/>
                </a:lnTo>
                <a:lnTo>
                  <a:pt x="477114" y="1048701"/>
                </a:lnTo>
                <a:lnTo>
                  <a:pt x="482401" y="1043185"/>
                </a:lnTo>
                <a:lnTo>
                  <a:pt x="485893" y="1035947"/>
                </a:lnTo>
                <a:lnTo>
                  <a:pt x="486774" y="1026590"/>
                </a:lnTo>
                <a:lnTo>
                  <a:pt x="486976" y="1024438"/>
                </a:lnTo>
                <a:lnTo>
                  <a:pt x="474298" y="1020814"/>
                </a:lnTo>
                <a:lnTo>
                  <a:pt x="472732" y="1020251"/>
                </a:lnTo>
                <a:lnTo>
                  <a:pt x="460575" y="1016596"/>
                </a:lnTo>
                <a:lnTo>
                  <a:pt x="448173" y="1013744"/>
                </a:lnTo>
                <a:lnTo>
                  <a:pt x="435769" y="1010912"/>
                </a:lnTo>
                <a:lnTo>
                  <a:pt x="423909" y="1007418"/>
                </a:lnTo>
                <a:lnTo>
                  <a:pt x="412109" y="1002714"/>
                </a:lnTo>
                <a:lnTo>
                  <a:pt x="400662" y="997197"/>
                </a:lnTo>
                <a:lnTo>
                  <a:pt x="389469" y="991100"/>
                </a:lnTo>
                <a:lnTo>
                  <a:pt x="378429" y="984652"/>
                </a:lnTo>
                <a:lnTo>
                  <a:pt x="367443" y="978088"/>
                </a:lnTo>
                <a:lnTo>
                  <a:pt x="356412" y="971639"/>
                </a:lnTo>
                <a:lnTo>
                  <a:pt x="345235" y="965536"/>
                </a:lnTo>
                <a:lnTo>
                  <a:pt x="333813" y="960012"/>
                </a:lnTo>
                <a:lnTo>
                  <a:pt x="322047" y="955300"/>
                </a:lnTo>
                <a:lnTo>
                  <a:pt x="311184" y="951970"/>
                </a:lnTo>
                <a:lnTo>
                  <a:pt x="298691" y="949694"/>
                </a:lnTo>
                <a:lnTo>
                  <a:pt x="286242" y="949014"/>
                </a:lnTo>
                <a:lnTo>
                  <a:pt x="273796" y="949438"/>
                </a:lnTo>
                <a:lnTo>
                  <a:pt x="261309" y="950475"/>
                </a:lnTo>
                <a:lnTo>
                  <a:pt x="248742" y="951632"/>
                </a:lnTo>
                <a:lnTo>
                  <a:pt x="240737" y="952204"/>
                </a:lnTo>
                <a:lnTo>
                  <a:pt x="228381" y="952646"/>
                </a:lnTo>
                <a:lnTo>
                  <a:pt x="215857" y="952598"/>
                </a:lnTo>
                <a:lnTo>
                  <a:pt x="203208" y="952089"/>
                </a:lnTo>
                <a:lnTo>
                  <a:pt x="190476" y="951146"/>
                </a:lnTo>
                <a:lnTo>
                  <a:pt x="177705" y="949797"/>
                </a:lnTo>
                <a:lnTo>
                  <a:pt x="164937" y="948070"/>
                </a:lnTo>
                <a:lnTo>
                  <a:pt x="152215" y="945994"/>
                </a:lnTo>
                <a:lnTo>
                  <a:pt x="139583" y="943595"/>
                </a:lnTo>
                <a:lnTo>
                  <a:pt x="127084" y="940903"/>
                </a:lnTo>
                <a:lnTo>
                  <a:pt x="114760" y="937945"/>
                </a:lnTo>
                <a:lnTo>
                  <a:pt x="102655" y="934749"/>
                </a:lnTo>
                <a:lnTo>
                  <a:pt x="95094" y="932607"/>
                </a:lnTo>
                <a:lnTo>
                  <a:pt x="82910" y="929192"/>
                </a:lnTo>
                <a:lnTo>
                  <a:pt x="70651" y="925991"/>
                </a:lnTo>
                <a:lnTo>
                  <a:pt x="58328" y="922976"/>
                </a:lnTo>
                <a:lnTo>
                  <a:pt x="45950" y="920121"/>
                </a:lnTo>
                <a:lnTo>
                  <a:pt x="33527" y="917400"/>
                </a:lnTo>
                <a:lnTo>
                  <a:pt x="21068" y="914785"/>
                </a:lnTo>
                <a:lnTo>
                  <a:pt x="8583" y="912251"/>
                </a:lnTo>
                <a:lnTo>
                  <a:pt x="0" y="910544"/>
                </a:lnTo>
                <a:lnTo>
                  <a:pt x="5776" y="772256"/>
                </a:lnTo>
                <a:lnTo>
                  <a:pt x="18360" y="774804"/>
                </a:lnTo>
                <a:lnTo>
                  <a:pt x="31111" y="776402"/>
                </a:lnTo>
                <a:lnTo>
                  <a:pt x="43755" y="777187"/>
                </a:lnTo>
                <a:lnTo>
                  <a:pt x="50302" y="777320"/>
                </a:lnTo>
                <a:lnTo>
                  <a:pt x="62998" y="777199"/>
                </a:lnTo>
                <a:lnTo>
                  <a:pt x="75700" y="776874"/>
                </a:lnTo>
                <a:lnTo>
                  <a:pt x="83300" y="776720"/>
                </a:lnTo>
                <a:lnTo>
                  <a:pt x="96028" y="776616"/>
                </a:lnTo>
                <a:lnTo>
                  <a:pt x="108652" y="776792"/>
                </a:lnTo>
                <a:lnTo>
                  <a:pt x="121357" y="777436"/>
                </a:lnTo>
                <a:lnTo>
                  <a:pt x="123437" y="777597"/>
                </a:lnTo>
                <a:lnTo>
                  <a:pt x="136154" y="778484"/>
                </a:lnTo>
                <a:lnTo>
                  <a:pt x="148839" y="779105"/>
                </a:lnTo>
                <a:lnTo>
                  <a:pt x="161507" y="779503"/>
                </a:lnTo>
                <a:lnTo>
                  <a:pt x="174173" y="779722"/>
                </a:lnTo>
                <a:lnTo>
                  <a:pt x="186852" y="779807"/>
                </a:lnTo>
                <a:lnTo>
                  <a:pt x="199557" y="779802"/>
                </a:lnTo>
                <a:lnTo>
                  <a:pt x="211173" y="779756"/>
                </a:lnTo>
                <a:lnTo>
                  <a:pt x="223861" y="779256"/>
                </a:lnTo>
                <a:lnTo>
                  <a:pt x="236545" y="778716"/>
                </a:lnTo>
                <a:lnTo>
                  <a:pt x="239086" y="778714"/>
                </a:lnTo>
                <a:lnTo>
                  <a:pt x="242095" y="778747"/>
                </a:lnTo>
                <a:lnTo>
                  <a:pt x="245327" y="778656"/>
                </a:lnTo>
                <a:lnTo>
                  <a:pt x="248308" y="779050"/>
                </a:lnTo>
                <a:lnTo>
                  <a:pt x="249827" y="779247"/>
                </a:lnTo>
                <a:lnTo>
                  <a:pt x="254261" y="780390"/>
                </a:lnTo>
                <a:close/>
              </a:path>
              <a:path w="635733" h="1064558">
                <a:moveTo>
                  <a:pt x="38043" y="0"/>
                </a:moveTo>
                <a:lnTo>
                  <a:pt x="635733" y="2794"/>
                </a:lnTo>
                <a:lnTo>
                  <a:pt x="598577" y="655049"/>
                </a:lnTo>
                <a:lnTo>
                  <a:pt x="586256" y="658165"/>
                </a:lnTo>
                <a:lnTo>
                  <a:pt x="573831" y="660940"/>
                </a:lnTo>
                <a:lnTo>
                  <a:pt x="561470" y="663701"/>
                </a:lnTo>
                <a:lnTo>
                  <a:pt x="561197" y="663765"/>
                </a:lnTo>
                <a:lnTo>
                  <a:pt x="548803" y="666540"/>
                </a:lnTo>
                <a:lnTo>
                  <a:pt x="536395" y="669180"/>
                </a:lnTo>
                <a:lnTo>
                  <a:pt x="523991" y="671842"/>
                </a:lnTo>
                <a:lnTo>
                  <a:pt x="511606" y="674683"/>
                </a:lnTo>
                <a:lnTo>
                  <a:pt x="504207" y="676534"/>
                </a:lnTo>
                <a:lnTo>
                  <a:pt x="501326" y="677283"/>
                </a:lnTo>
                <a:lnTo>
                  <a:pt x="493430" y="679136"/>
                </a:lnTo>
                <a:lnTo>
                  <a:pt x="489319" y="681379"/>
                </a:lnTo>
                <a:lnTo>
                  <a:pt x="453447" y="665224"/>
                </a:lnTo>
                <a:lnTo>
                  <a:pt x="442213" y="659253"/>
                </a:lnTo>
                <a:lnTo>
                  <a:pt x="431018" y="653224"/>
                </a:lnTo>
                <a:lnTo>
                  <a:pt x="419857" y="647143"/>
                </a:lnTo>
                <a:lnTo>
                  <a:pt x="408725" y="641018"/>
                </a:lnTo>
                <a:lnTo>
                  <a:pt x="397617" y="634859"/>
                </a:lnTo>
                <a:lnTo>
                  <a:pt x="386528" y="628672"/>
                </a:lnTo>
                <a:lnTo>
                  <a:pt x="375451" y="622465"/>
                </a:lnTo>
                <a:lnTo>
                  <a:pt x="364384" y="616247"/>
                </a:lnTo>
                <a:lnTo>
                  <a:pt x="353320" y="610026"/>
                </a:lnTo>
                <a:lnTo>
                  <a:pt x="342254" y="603810"/>
                </a:lnTo>
                <a:lnTo>
                  <a:pt x="331181" y="597606"/>
                </a:lnTo>
                <a:lnTo>
                  <a:pt x="320096" y="591422"/>
                </a:lnTo>
                <a:lnTo>
                  <a:pt x="308994" y="585267"/>
                </a:lnTo>
                <a:lnTo>
                  <a:pt x="297870" y="579148"/>
                </a:lnTo>
                <a:lnTo>
                  <a:pt x="294962" y="577558"/>
                </a:lnTo>
                <a:lnTo>
                  <a:pt x="283918" y="571278"/>
                </a:lnTo>
                <a:lnTo>
                  <a:pt x="273027" y="564748"/>
                </a:lnTo>
                <a:lnTo>
                  <a:pt x="262179" y="558147"/>
                </a:lnTo>
                <a:lnTo>
                  <a:pt x="251263" y="551657"/>
                </a:lnTo>
                <a:lnTo>
                  <a:pt x="244125" y="547608"/>
                </a:lnTo>
                <a:lnTo>
                  <a:pt x="238067" y="544261"/>
                </a:lnTo>
                <a:lnTo>
                  <a:pt x="232172" y="540626"/>
                </a:lnTo>
                <a:lnTo>
                  <a:pt x="226374" y="536848"/>
                </a:lnTo>
                <a:lnTo>
                  <a:pt x="223499" y="534973"/>
                </a:lnTo>
                <a:lnTo>
                  <a:pt x="214798" y="529654"/>
                </a:lnTo>
                <a:lnTo>
                  <a:pt x="218030" y="530812"/>
                </a:lnTo>
                <a:lnTo>
                  <a:pt x="210698" y="521144"/>
                </a:lnTo>
                <a:lnTo>
                  <a:pt x="202905" y="510673"/>
                </a:lnTo>
                <a:lnTo>
                  <a:pt x="194715" y="500104"/>
                </a:lnTo>
                <a:lnTo>
                  <a:pt x="186189" y="490142"/>
                </a:lnTo>
                <a:lnTo>
                  <a:pt x="177390" y="481492"/>
                </a:lnTo>
                <a:lnTo>
                  <a:pt x="164433" y="471667"/>
                </a:lnTo>
                <a:lnTo>
                  <a:pt x="153905" y="464834"/>
                </a:lnTo>
                <a:lnTo>
                  <a:pt x="142981" y="458568"/>
                </a:lnTo>
                <a:lnTo>
                  <a:pt x="131702" y="452827"/>
                </a:lnTo>
                <a:lnTo>
                  <a:pt x="120112" y="447569"/>
                </a:lnTo>
                <a:lnTo>
                  <a:pt x="108253" y="442751"/>
                </a:lnTo>
                <a:lnTo>
                  <a:pt x="96166" y="438330"/>
                </a:lnTo>
                <a:lnTo>
                  <a:pt x="83895" y="434263"/>
                </a:lnTo>
                <a:lnTo>
                  <a:pt x="71482" y="430506"/>
                </a:lnTo>
                <a:lnTo>
                  <a:pt x="58969" y="427018"/>
                </a:lnTo>
                <a:lnTo>
                  <a:pt x="46398" y="423756"/>
                </a:lnTo>
                <a:lnTo>
                  <a:pt x="33813" y="420676"/>
                </a:lnTo>
                <a:lnTo>
                  <a:pt x="21255" y="417737"/>
                </a:lnTo>
                <a:lnTo>
                  <a:pt x="20599" y="417586"/>
                </a:lnTo>
                <a:lnTo>
                  <a:pt x="38043" y="0"/>
                </a:lnTo>
                <a:close/>
              </a:path>
              <a:path w="635733" h="1064558">
                <a:moveTo>
                  <a:pt x="18910" y="489705"/>
                </a:moveTo>
                <a:lnTo>
                  <a:pt x="17589" y="489530"/>
                </a:lnTo>
                <a:lnTo>
                  <a:pt x="17606" y="489127"/>
                </a:lnTo>
                <a:lnTo>
                  <a:pt x="19012" y="489664"/>
                </a:lnTo>
                <a:lnTo>
                  <a:pt x="19361" y="489821"/>
                </a:lnTo>
                <a:lnTo>
                  <a:pt x="18910" y="489705"/>
                </a:lnTo>
                <a:close/>
              </a:path>
              <a:path w="635733" h="1064558">
                <a:moveTo>
                  <a:pt x="19912" y="490067"/>
                </a:moveTo>
                <a:lnTo>
                  <a:pt x="19361" y="489821"/>
                </a:lnTo>
                <a:lnTo>
                  <a:pt x="19740" y="489917"/>
                </a:lnTo>
                <a:lnTo>
                  <a:pt x="19912" y="490067"/>
                </a:lnTo>
                <a:close/>
              </a:path>
            </a:pathLst>
          </a:custGeom>
          <a:solidFill>
            <a:srgbClr val="81BFE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081931" y="1239702"/>
            <a:ext cx="635733" cy="1064558"/>
          </a:xfrm>
          <a:custGeom>
            <a:avLst/>
            <a:gdLst/>
            <a:ahLst/>
            <a:cxnLst/>
            <a:rect l="l" t="t" r="r" b="b"/>
            <a:pathLst>
              <a:path w="635733" h="1064558">
                <a:moveTo>
                  <a:pt x="254261" y="780390"/>
                </a:moveTo>
                <a:lnTo>
                  <a:pt x="262314" y="787633"/>
                </a:lnTo>
                <a:lnTo>
                  <a:pt x="272851" y="794320"/>
                </a:lnTo>
                <a:lnTo>
                  <a:pt x="284125" y="800391"/>
                </a:lnTo>
                <a:lnTo>
                  <a:pt x="295893" y="806019"/>
                </a:lnTo>
                <a:lnTo>
                  <a:pt x="307914" y="811377"/>
                </a:lnTo>
                <a:lnTo>
                  <a:pt x="319948" y="816638"/>
                </a:lnTo>
                <a:lnTo>
                  <a:pt x="331753" y="821974"/>
                </a:lnTo>
                <a:lnTo>
                  <a:pt x="343088" y="827558"/>
                </a:lnTo>
                <a:lnTo>
                  <a:pt x="352512" y="832834"/>
                </a:lnTo>
                <a:lnTo>
                  <a:pt x="363348" y="839313"/>
                </a:lnTo>
                <a:lnTo>
                  <a:pt x="374269" y="845782"/>
                </a:lnTo>
                <a:lnTo>
                  <a:pt x="385229" y="852276"/>
                </a:lnTo>
                <a:lnTo>
                  <a:pt x="396181" y="858826"/>
                </a:lnTo>
                <a:lnTo>
                  <a:pt x="407080" y="865468"/>
                </a:lnTo>
                <a:lnTo>
                  <a:pt x="417878" y="872234"/>
                </a:lnTo>
                <a:lnTo>
                  <a:pt x="428530" y="879157"/>
                </a:lnTo>
                <a:lnTo>
                  <a:pt x="438990" y="886272"/>
                </a:lnTo>
                <a:lnTo>
                  <a:pt x="443858" y="889714"/>
                </a:lnTo>
                <a:lnTo>
                  <a:pt x="454011" y="897289"/>
                </a:lnTo>
                <a:lnTo>
                  <a:pt x="463982" y="905182"/>
                </a:lnTo>
                <a:lnTo>
                  <a:pt x="473859" y="913241"/>
                </a:lnTo>
                <a:lnTo>
                  <a:pt x="483731" y="921313"/>
                </a:lnTo>
                <a:lnTo>
                  <a:pt x="493687" y="929247"/>
                </a:lnTo>
                <a:lnTo>
                  <a:pt x="503814" y="936889"/>
                </a:lnTo>
                <a:lnTo>
                  <a:pt x="514201" y="944087"/>
                </a:lnTo>
                <a:lnTo>
                  <a:pt x="525625" y="950116"/>
                </a:lnTo>
                <a:lnTo>
                  <a:pt x="538184" y="954090"/>
                </a:lnTo>
                <a:lnTo>
                  <a:pt x="540945" y="954651"/>
                </a:lnTo>
                <a:lnTo>
                  <a:pt x="540715" y="954794"/>
                </a:lnTo>
                <a:lnTo>
                  <a:pt x="537285" y="956946"/>
                </a:lnTo>
                <a:lnTo>
                  <a:pt x="533649" y="959061"/>
                </a:lnTo>
                <a:lnTo>
                  <a:pt x="529809" y="960409"/>
                </a:lnTo>
                <a:lnTo>
                  <a:pt x="527627" y="961180"/>
                </a:lnTo>
                <a:lnTo>
                  <a:pt x="525321" y="961648"/>
                </a:lnTo>
                <a:lnTo>
                  <a:pt x="523019" y="961897"/>
                </a:lnTo>
                <a:lnTo>
                  <a:pt x="521826" y="962029"/>
                </a:lnTo>
                <a:lnTo>
                  <a:pt x="520624" y="962094"/>
                </a:lnTo>
                <a:lnTo>
                  <a:pt x="519420" y="962050"/>
                </a:lnTo>
                <a:lnTo>
                  <a:pt x="518099" y="962007"/>
                </a:lnTo>
                <a:lnTo>
                  <a:pt x="516785" y="961864"/>
                </a:lnTo>
                <a:lnTo>
                  <a:pt x="515459" y="961843"/>
                </a:lnTo>
                <a:lnTo>
                  <a:pt x="513680" y="961817"/>
                </a:lnTo>
                <a:lnTo>
                  <a:pt x="512791" y="961817"/>
                </a:lnTo>
                <a:lnTo>
                  <a:pt x="512318" y="961732"/>
                </a:lnTo>
                <a:lnTo>
                  <a:pt x="512563" y="962172"/>
                </a:lnTo>
                <a:lnTo>
                  <a:pt x="513318" y="962752"/>
                </a:lnTo>
                <a:lnTo>
                  <a:pt x="513962" y="963241"/>
                </a:lnTo>
                <a:lnTo>
                  <a:pt x="515470" y="964373"/>
                </a:lnTo>
                <a:lnTo>
                  <a:pt x="517002" y="965478"/>
                </a:lnTo>
                <a:lnTo>
                  <a:pt x="518585" y="966515"/>
                </a:lnTo>
                <a:lnTo>
                  <a:pt x="520288" y="967636"/>
                </a:lnTo>
                <a:lnTo>
                  <a:pt x="522121" y="968556"/>
                </a:lnTo>
                <a:lnTo>
                  <a:pt x="523920" y="969518"/>
                </a:lnTo>
                <a:lnTo>
                  <a:pt x="526720" y="971016"/>
                </a:lnTo>
                <a:lnTo>
                  <a:pt x="529553" y="972473"/>
                </a:lnTo>
                <a:lnTo>
                  <a:pt x="532467" y="973752"/>
                </a:lnTo>
                <a:lnTo>
                  <a:pt x="538261" y="976298"/>
                </a:lnTo>
                <a:lnTo>
                  <a:pt x="544400" y="977695"/>
                </a:lnTo>
                <a:lnTo>
                  <a:pt x="550624" y="978747"/>
                </a:lnTo>
                <a:lnTo>
                  <a:pt x="563230" y="980283"/>
                </a:lnTo>
                <a:lnTo>
                  <a:pt x="575921" y="980744"/>
                </a:lnTo>
                <a:lnTo>
                  <a:pt x="579867" y="980687"/>
                </a:lnTo>
                <a:lnTo>
                  <a:pt x="580025" y="980680"/>
                </a:lnTo>
                <a:lnTo>
                  <a:pt x="575244" y="1064558"/>
                </a:lnTo>
                <a:lnTo>
                  <a:pt x="477114" y="1048701"/>
                </a:lnTo>
                <a:lnTo>
                  <a:pt x="482401" y="1043185"/>
                </a:lnTo>
                <a:lnTo>
                  <a:pt x="485893" y="1035947"/>
                </a:lnTo>
                <a:lnTo>
                  <a:pt x="486774" y="1026590"/>
                </a:lnTo>
                <a:lnTo>
                  <a:pt x="486976" y="1024438"/>
                </a:lnTo>
                <a:lnTo>
                  <a:pt x="474298" y="1020814"/>
                </a:lnTo>
                <a:lnTo>
                  <a:pt x="472732" y="1020251"/>
                </a:lnTo>
                <a:lnTo>
                  <a:pt x="460575" y="1016596"/>
                </a:lnTo>
                <a:lnTo>
                  <a:pt x="448173" y="1013744"/>
                </a:lnTo>
                <a:lnTo>
                  <a:pt x="435769" y="1010912"/>
                </a:lnTo>
                <a:lnTo>
                  <a:pt x="423909" y="1007418"/>
                </a:lnTo>
                <a:lnTo>
                  <a:pt x="412109" y="1002714"/>
                </a:lnTo>
                <a:lnTo>
                  <a:pt x="400662" y="997197"/>
                </a:lnTo>
                <a:lnTo>
                  <a:pt x="389469" y="991100"/>
                </a:lnTo>
                <a:lnTo>
                  <a:pt x="378429" y="984652"/>
                </a:lnTo>
                <a:lnTo>
                  <a:pt x="367443" y="978088"/>
                </a:lnTo>
                <a:lnTo>
                  <a:pt x="356412" y="971639"/>
                </a:lnTo>
                <a:lnTo>
                  <a:pt x="345235" y="965536"/>
                </a:lnTo>
                <a:lnTo>
                  <a:pt x="333813" y="960012"/>
                </a:lnTo>
                <a:lnTo>
                  <a:pt x="322047" y="955300"/>
                </a:lnTo>
                <a:lnTo>
                  <a:pt x="311184" y="951970"/>
                </a:lnTo>
                <a:lnTo>
                  <a:pt x="298691" y="949694"/>
                </a:lnTo>
                <a:lnTo>
                  <a:pt x="286242" y="949014"/>
                </a:lnTo>
                <a:lnTo>
                  <a:pt x="273796" y="949438"/>
                </a:lnTo>
                <a:lnTo>
                  <a:pt x="261309" y="950475"/>
                </a:lnTo>
                <a:lnTo>
                  <a:pt x="248742" y="951632"/>
                </a:lnTo>
                <a:lnTo>
                  <a:pt x="240737" y="952204"/>
                </a:lnTo>
                <a:lnTo>
                  <a:pt x="228381" y="952646"/>
                </a:lnTo>
                <a:lnTo>
                  <a:pt x="215857" y="952598"/>
                </a:lnTo>
                <a:lnTo>
                  <a:pt x="203208" y="952089"/>
                </a:lnTo>
                <a:lnTo>
                  <a:pt x="190476" y="951146"/>
                </a:lnTo>
                <a:lnTo>
                  <a:pt x="177705" y="949797"/>
                </a:lnTo>
                <a:lnTo>
                  <a:pt x="164937" y="948070"/>
                </a:lnTo>
                <a:lnTo>
                  <a:pt x="152215" y="945994"/>
                </a:lnTo>
                <a:lnTo>
                  <a:pt x="139583" y="943595"/>
                </a:lnTo>
                <a:lnTo>
                  <a:pt x="127084" y="940903"/>
                </a:lnTo>
                <a:lnTo>
                  <a:pt x="114760" y="937945"/>
                </a:lnTo>
                <a:lnTo>
                  <a:pt x="102655" y="934749"/>
                </a:lnTo>
                <a:lnTo>
                  <a:pt x="95094" y="932607"/>
                </a:lnTo>
                <a:lnTo>
                  <a:pt x="82910" y="929192"/>
                </a:lnTo>
                <a:lnTo>
                  <a:pt x="70651" y="925991"/>
                </a:lnTo>
                <a:lnTo>
                  <a:pt x="58328" y="922976"/>
                </a:lnTo>
                <a:lnTo>
                  <a:pt x="45950" y="920121"/>
                </a:lnTo>
                <a:lnTo>
                  <a:pt x="33527" y="917400"/>
                </a:lnTo>
                <a:lnTo>
                  <a:pt x="21068" y="914785"/>
                </a:lnTo>
                <a:lnTo>
                  <a:pt x="8583" y="912251"/>
                </a:lnTo>
                <a:lnTo>
                  <a:pt x="0" y="910544"/>
                </a:lnTo>
                <a:lnTo>
                  <a:pt x="5776" y="772256"/>
                </a:lnTo>
                <a:lnTo>
                  <a:pt x="18360" y="774804"/>
                </a:lnTo>
                <a:lnTo>
                  <a:pt x="31111" y="776402"/>
                </a:lnTo>
                <a:lnTo>
                  <a:pt x="43755" y="777187"/>
                </a:lnTo>
                <a:lnTo>
                  <a:pt x="50302" y="777320"/>
                </a:lnTo>
                <a:lnTo>
                  <a:pt x="62998" y="777199"/>
                </a:lnTo>
                <a:lnTo>
                  <a:pt x="75700" y="776874"/>
                </a:lnTo>
                <a:lnTo>
                  <a:pt x="83300" y="776720"/>
                </a:lnTo>
                <a:lnTo>
                  <a:pt x="96028" y="776616"/>
                </a:lnTo>
                <a:lnTo>
                  <a:pt x="108652" y="776792"/>
                </a:lnTo>
                <a:lnTo>
                  <a:pt x="121357" y="777436"/>
                </a:lnTo>
                <a:lnTo>
                  <a:pt x="123437" y="777597"/>
                </a:lnTo>
                <a:lnTo>
                  <a:pt x="136154" y="778484"/>
                </a:lnTo>
                <a:lnTo>
                  <a:pt x="148839" y="779105"/>
                </a:lnTo>
                <a:lnTo>
                  <a:pt x="161507" y="779503"/>
                </a:lnTo>
                <a:lnTo>
                  <a:pt x="174173" y="779722"/>
                </a:lnTo>
                <a:lnTo>
                  <a:pt x="186852" y="779807"/>
                </a:lnTo>
                <a:lnTo>
                  <a:pt x="199557" y="779802"/>
                </a:lnTo>
                <a:lnTo>
                  <a:pt x="211173" y="779756"/>
                </a:lnTo>
                <a:lnTo>
                  <a:pt x="223861" y="779256"/>
                </a:lnTo>
                <a:lnTo>
                  <a:pt x="236545" y="778716"/>
                </a:lnTo>
                <a:lnTo>
                  <a:pt x="239086" y="778714"/>
                </a:lnTo>
                <a:lnTo>
                  <a:pt x="242095" y="778747"/>
                </a:lnTo>
                <a:lnTo>
                  <a:pt x="245327" y="778656"/>
                </a:lnTo>
                <a:lnTo>
                  <a:pt x="248308" y="779050"/>
                </a:lnTo>
                <a:lnTo>
                  <a:pt x="249827" y="779247"/>
                </a:lnTo>
                <a:lnTo>
                  <a:pt x="254261" y="780390"/>
                </a:lnTo>
                <a:close/>
              </a:path>
              <a:path w="635733" h="1064558">
                <a:moveTo>
                  <a:pt x="38043" y="0"/>
                </a:moveTo>
                <a:lnTo>
                  <a:pt x="635733" y="2794"/>
                </a:lnTo>
                <a:lnTo>
                  <a:pt x="598577" y="655049"/>
                </a:lnTo>
                <a:lnTo>
                  <a:pt x="586256" y="658165"/>
                </a:lnTo>
                <a:lnTo>
                  <a:pt x="573831" y="660940"/>
                </a:lnTo>
                <a:lnTo>
                  <a:pt x="561470" y="663701"/>
                </a:lnTo>
                <a:lnTo>
                  <a:pt x="561197" y="663765"/>
                </a:lnTo>
                <a:lnTo>
                  <a:pt x="548803" y="666540"/>
                </a:lnTo>
                <a:lnTo>
                  <a:pt x="536395" y="669180"/>
                </a:lnTo>
                <a:lnTo>
                  <a:pt x="523991" y="671842"/>
                </a:lnTo>
                <a:lnTo>
                  <a:pt x="511606" y="674683"/>
                </a:lnTo>
                <a:lnTo>
                  <a:pt x="504207" y="676534"/>
                </a:lnTo>
                <a:lnTo>
                  <a:pt x="501326" y="677283"/>
                </a:lnTo>
                <a:lnTo>
                  <a:pt x="493430" y="679136"/>
                </a:lnTo>
                <a:lnTo>
                  <a:pt x="489319" y="681379"/>
                </a:lnTo>
                <a:lnTo>
                  <a:pt x="453447" y="665224"/>
                </a:lnTo>
                <a:lnTo>
                  <a:pt x="442213" y="659253"/>
                </a:lnTo>
                <a:lnTo>
                  <a:pt x="431018" y="653224"/>
                </a:lnTo>
                <a:lnTo>
                  <a:pt x="419857" y="647143"/>
                </a:lnTo>
                <a:lnTo>
                  <a:pt x="408725" y="641018"/>
                </a:lnTo>
                <a:lnTo>
                  <a:pt x="397617" y="634859"/>
                </a:lnTo>
                <a:lnTo>
                  <a:pt x="386528" y="628672"/>
                </a:lnTo>
                <a:lnTo>
                  <a:pt x="375451" y="622465"/>
                </a:lnTo>
                <a:lnTo>
                  <a:pt x="364384" y="616247"/>
                </a:lnTo>
                <a:lnTo>
                  <a:pt x="353320" y="610026"/>
                </a:lnTo>
                <a:lnTo>
                  <a:pt x="342254" y="603810"/>
                </a:lnTo>
                <a:lnTo>
                  <a:pt x="331181" y="597606"/>
                </a:lnTo>
                <a:lnTo>
                  <a:pt x="320096" y="591422"/>
                </a:lnTo>
                <a:lnTo>
                  <a:pt x="308994" y="585267"/>
                </a:lnTo>
                <a:lnTo>
                  <a:pt x="297870" y="579148"/>
                </a:lnTo>
                <a:lnTo>
                  <a:pt x="294962" y="577558"/>
                </a:lnTo>
                <a:lnTo>
                  <a:pt x="283918" y="571278"/>
                </a:lnTo>
                <a:lnTo>
                  <a:pt x="273027" y="564748"/>
                </a:lnTo>
                <a:lnTo>
                  <a:pt x="262179" y="558147"/>
                </a:lnTo>
                <a:lnTo>
                  <a:pt x="251263" y="551657"/>
                </a:lnTo>
                <a:lnTo>
                  <a:pt x="244125" y="547608"/>
                </a:lnTo>
                <a:lnTo>
                  <a:pt x="238067" y="544261"/>
                </a:lnTo>
                <a:lnTo>
                  <a:pt x="232172" y="540626"/>
                </a:lnTo>
                <a:lnTo>
                  <a:pt x="226374" y="536848"/>
                </a:lnTo>
                <a:lnTo>
                  <a:pt x="223499" y="534973"/>
                </a:lnTo>
                <a:lnTo>
                  <a:pt x="214798" y="529654"/>
                </a:lnTo>
                <a:lnTo>
                  <a:pt x="218030" y="530812"/>
                </a:lnTo>
                <a:lnTo>
                  <a:pt x="210698" y="521144"/>
                </a:lnTo>
                <a:lnTo>
                  <a:pt x="202905" y="510673"/>
                </a:lnTo>
                <a:lnTo>
                  <a:pt x="194715" y="500104"/>
                </a:lnTo>
                <a:lnTo>
                  <a:pt x="186189" y="490142"/>
                </a:lnTo>
                <a:lnTo>
                  <a:pt x="177390" y="481492"/>
                </a:lnTo>
                <a:lnTo>
                  <a:pt x="164433" y="471667"/>
                </a:lnTo>
                <a:lnTo>
                  <a:pt x="153905" y="464834"/>
                </a:lnTo>
                <a:lnTo>
                  <a:pt x="142981" y="458568"/>
                </a:lnTo>
                <a:lnTo>
                  <a:pt x="131702" y="452827"/>
                </a:lnTo>
                <a:lnTo>
                  <a:pt x="120112" y="447569"/>
                </a:lnTo>
                <a:lnTo>
                  <a:pt x="108253" y="442751"/>
                </a:lnTo>
                <a:lnTo>
                  <a:pt x="96166" y="438330"/>
                </a:lnTo>
                <a:lnTo>
                  <a:pt x="83895" y="434263"/>
                </a:lnTo>
                <a:lnTo>
                  <a:pt x="71482" y="430506"/>
                </a:lnTo>
                <a:lnTo>
                  <a:pt x="58969" y="427018"/>
                </a:lnTo>
                <a:lnTo>
                  <a:pt x="46398" y="423756"/>
                </a:lnTo>
                <a:lnTo>
                  <a:pt x="33813" y="420676"/>
                </a:lnTo>
                <a:lnTo>
                  <a:pt x="21255" y="417737"/>
                </a:lnTo>
                <a:lnTo>
                  <a:pt x="20599" y="417586"/>
                </a:lnTo>
                <a:lnTo>
                  <a:pt x="38043" y="0"/>
                </a:lnTo>
                <a:close/>
              </a:path>
              <a:path w="635733" h="1064558">
                <a:moveTo>
                  <a:pt x="18910" y="489705"/>
                </a:moveTo>
                <a:lnTo>
                  <a:pt x="17589" y="489530"/>
                </a:lnTo>
                <a:lnTo>
                  <a:pt x="17606" y="489127"/>
                </a:lnTo>
                <a:lnTo>
                  <a:pt x="19012" y="489664"/>
                </a:lnTo>
                <a:lnTo>
                  <a:pt x="19361" y="489821"/>
                </a:lnTo>
                <a:lnTo>
                  <a:pt x="18910" y="489705"/>
                </a:lnTo>
                <a:close/>
              </a:path>
              <a:path w="635733" h="1064558">
                <a:moveTo>
                  <a:pt x="19912" y="490067"/>
                </a:moveTo>
                <a:lnTo>
                  <a:pt x="19361" y="489821"/>
                </a:lnTo>
                <a:lnTo>
                  <a:pt x="19740" y="489917"/>
                </a:lnTo>
                <a:lnTo>
                  <a:pt x="19912" y="4900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673981" y="1899414"/>
            <a:ext cx="73834" cy="313905"/>
          </a:xfrm>
          <a:custGeom>
            <a:avLst/>
            <a:gdLst/>
            <a:ahLst/>
            <a:cxnLst/>
            <a:rect l="l" t="t" r="r" b="b"/>
            <a:pathLst>
              <a:path w="73834" h="313905">
                <a:moveTo>
                  <a:pt x="3629" y="240"/>
                </a:moveTo>
                <a:lnTo>
                  <a:pt x="4331" y="1238"/>
                </a:lnTo>
                <a:lnTo>
                  <a:pt x="8991" y="7843"/>
                </a:lnTo>
                <a:lnTo>
                  <a:pt x="15135" y="12966"/>
                </a:lnTo>
                <a:lnTo>
                  <a:pt x="21152" y="18339"/>
                </a:lnTo>
                <a:lnTo>
                  <a:pt x="30479" y="27395"/>
                </a:lnTo>
                <a:lnTo>
                  <a:pt x="38091" y="37848"/>
                </a:lnTo>
                <a:lnTo>
                  <a:pt x="45320" y="51918"/>
                </a:lnTo>
                <a:lnTo>
                  <a:pt x="50259" y="63013"/>
                </a:lnTo>
                <a:lnTo>
                  <a:pt x="54796" y="74565"/>
                </a:lnTo>
                <a:lnTo>
                  <a:pt x="58908" y="86508"/>
                </a:lnTo>
                <a:lnTo>
                  <a:pt x="62572" y="98773"/>
                </a:lnTo>
                <a:lnTo>
                  <a:pt x="65765" y="111293"/>
                </a:lnTo>
                <a:lnTo>
                  <a:pt x="68462" y="124000"/>
                </a:lnTo>
                <a:lnTo>
                  <a:pt x="70641" y="136826"/>
                </a:lnTo>
                <a:lnTo>
                  <a:pt x="72279" y="149704"/>
                </a:lnTo>
                <a:lnTo>
                  <a:pt x="73351" y="162566"/>
                </a:lnTo>
                <a:lnTo>
                  <a:pt x="73834" y="175344"/>
                </a:lnTo>
                <a:lnTo>
                  <a:pt x="73706" y="187970"/>
                </a:lnTo>
                <a:lnTo>
                  <a:pt x="72942" y="200377"/>
                </a:lnTo>
                <a:lnTo>
                  <a:pt x="71519" y="212497"/>
                </a:lnTo>
                <a:lnTo>
                  <a:pt x="69415" y="224262"/>
                </a:lnTo>
                <a:lnTo>
                  <a:pt x="66604" y="235605"/>
                </a:lnTo>
                <a:lnTo>
                  <a:pt x="59564" y="254443"/>
                </a:lnTo>
                <a:lnTo>
                  <a:pt x="53734" y="266473"/>
                </a:lnTo>
                <a:lnTo>
                  <a:pt x="46732" y="278671"/>
                </a:lnTo>
                <a:lnTo>
                  <a:pt x="38735" y="290212"/>
                </a:lnTo>
                <a:lnTo>
                  <a:pt x="28427" y="301699"/>
                </a:lnTo>
                <a:lnTo>
                  <a:pt x="18152" y="309509"/>
                </a:lnTo>
                <a:lnTo>
                  <a:pt x="7414" y="313678"/>
                </a:lnTo>
                <a:lnTo>
                  <a:pt x="6212" y="313905"/>
                </a:lnTo>
                <a:lnTo>
                  <a:pt x="5052" y="313115"/>
                </a:lnTo>
                <a:lnTo>
                  <a:pt x="4822" y="311914"/>
                </a:lnTo>
                <a:lnTo>
                  <a:pt x="4594" y="310714"/>
                </a:lnTo>
                <a:lnTo>
                  <a:pt x="5386" y="309556"/>
                </a:lnTo>
                <a:lnTo>
                  <a:pt x="6590" y="309326"/>
                </a:lnTo>
                <a:lnTo>
                  <a:pt x="15526" y="305951"/>
                </a:lnTo>
                <a:lnTo>
                  <a:pt x="25738" y="298189"/>
                </a:lnTo>
                <a:lnTo>
                  <a:pt x="35221" y="287512"/>
                </a:lnTo>
                <a:lnTo>
                  <a:pt x="40879" y="279579"/>
                </a:lnTo>
                <a:lnTo>
                  <a:pt x="48168" y="267480"/>
                </a:lnTo>
                <a:lnTo>
                  <a:pt x="54299" y="255336"/>
                </a:lnTo>
                <a:lnTo>
                  <a:pt x="59084" y="244016"/>
                </a:lnTo>
                <a:lnTo>
                  <a:pt x="62335" y="234392"/>
                </a:lnTo>
                <a:lnTo>
                  <a:pt x="65302" y="222262"/>
                </a:lnTo>
                <a:lnTo>
                  <a:pt x="67338" y="210462"/>
                </a:lnTo>
                <a:lnTo>
                  <a:pt x="68681" y="198308"/>
                </a:lnTo>
                <a:lnTo>
                  <a:pt x="69356" y="185870"/>
                </a:lnTo>
                <a:lnTo>
                  <a:pt x="69387" y="173219"/>
                </a:lnTo>
                <a:lnTo>
                  <a:pt x="68799" y="160425"/>
                </a:lnTo>
                <a:lnTo>
                  <a:pt x="67615" y="147557"/>
                </a:lnTo>
                <a:lnTo>
                  <a:pt x="65861" y="134686"/>
                </a:lnTo>
                <a:lnTo>
                  <a:pt x="63561" y="121882"/>
                </a:lnTo>
                <a:lnTo>
                  <a:pt x="60738" y="109215"/>
                </a:lnTo>
                <a:lnTo>
                  <a:pt x="57419" y="96754"/>
                </a:lnTo>
                <a:lnTo>
                  <a:pt x="53626" y="84571"/>
                </a:lnTo>
                <a:lnTo>
                  <a:pt x="49385" y="72734"/>
                </a:lnTo>
                <a:lnTo>
                  <a:pt x="44720" y="61314"/>
                </a:lnTo>
                <a:lnTo>
                  <a:pt x="39656" y="50382"/>
                </a:lnTo>
                <a:lnTo>
                  <a:pt x="34216" y="40006"/>
                </a:lnTo>
                <a:lnTo>
                  <a:pt x="24157" y="26967"/>
                </a:lnTo>
                <a:lnTo>
                  <a:pt x="18194" y="21641"/>
                </a:lnTo>
                <a:lnTo>
                  <a:pt x="11926" y="16040"/>
                </a:lnTo>
                <a:lnTo>
                  <a:pt x="5557" y="10673"/>
                </a:lnTo>
                <a:lnTo>
                  <a:pt x="707" y="3790"/>
                </a:lnTo>
                <a:lnTo>
                  <a:pt x="0" y="2792"/>
                </a:lnTo>
                <a:lnTo>
                  <a:pt x="238" y="1409"/>
                </a:lnTo>
                <a:lnTo>
                  <a:pt x="1242" y="701"/>
                </a:lnTo>
                <a:lnTo>
                  <a:pt x="2245" y="0"/>
                </a:lnTo>
                <a:lnTo>
                  <a:pt x="3629" y="2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533736" y="1917552"/>
            <a:ext cx="142754" cy="291210"/>
          </a:xfrm>
          <a:custGeom>
            <a:avLst/>
            <a:gdLst/>
            <a:ahLst/>
            <a:cxnLst/>
            <a:rect l="l" t="t" r="r" b="b"/>
            <a:pathLst>
              <a:path w="142754" h="291210">
                <a:moveTo>
                  <a:pt x="65333" y="261123"/>
                </a:moveTo>
                <a:lnTo>
                  <a:pt x="68405" y="263035"/>
                </a:lnTo>
                <a:lnTo>
                  <a:pt x="71670" y="264774"/>
                </a:lnTo>
                <a:lnTo>
                  <a:pt x="81348" y="256121"/>
                </a:lnTo>
                <a:lnTo>
                  <a:pt x="89322" y="245873"/>
                </a:lnTo>
                <a:lnTo>
                  <a:pt x="96805" y="232770"/>
                </a:lnTo>
                <a:lnTo>
                  <a:pt x="101704" y="221341"/>
                </a:lnTo>
                <a:lnTo>
                  <a:pt x="105590" y="209370"/>
                </a:lnTo>
                <a:lnTo>
                  <a:pt x="108520" y="196971"/>
                </a:lnTo>
                <a:lnTo>
                  <a:pt x="110550" y="184259"/>
                </a:lnTo>
                <a:lnTo>
                  <a:pt x="111736" y="171349"/>
                </a:lnTo>
                <a:lnTo>
                  <a:pt x="112134" y="158354"/>
                </a:lnTo>
                <a:lnTo>
                  <a:pt x="111801" y="145390"/>
                </a:lnTo>
                <a:lnTo>
                  <a:pt x="110792" y="132569"/>
                </a:lnTo>
                <a:lnTo>
                  <a:pt x="109163" y="120008"/>
                </a:lnTo>
                <a:lnTo>
                  <a:pt x="106971" y="107820"/>
                </a:lnTo>
                <a:lnTo>
                  <a:pt x="104613" y="97467"/>
                </a:lnTo>
                <a:lnTo>
                  <a:pt x="101045" y="85315"/>
                </a:lnTo>
                <a:lnTo>
                  <a:pt x="96651" y="73355"/>
                </a:lnTo>
                <a:lnTo>
                  <a:pt x="91690" y="61581"/>
                </a:lnTo>
                <a:lnTo>
                  <a:pt x="86424" y="49987"/>
                </a:lnTo>
                <a:lnTo>
                  <a:pt x="80972" y="38274"/>
                </a:lnTo>
                <a:lnTo>
                  <a:pt x="78879" y="32626"/>
                </a:lnTo>
                <a:lnTo>
                  <a:pt x="76104" y="27222"/>
                </a:lnTo>
                <a:lnTo>
                  <a:pt x="72915" y="23894"/>
                </a:lnTo>
                <a:lnTo>
                  <a:pt x="69746" y="20595"/>
                </a:lnTo>
                <a:lnTo>
                  <a:pt x="66418" y="17438"/>
                </a:lnTo>
                <a:lnTo>
                  <a:pt x="61370" y="14804"/>
                </a:lnTo>
                <a:lnTo>
                  <a:pt x="56168" y="12459"/>
                </a:lnTo>
                <a:lnTo>
                  <a:pt x="51152" y="10186"/>
                </a:lnTo>
                <a:lnTo>
                  <a:pt x="47584" y="8571"/>
                </a:lnTo>
                <a:lnTo>
                  <a:pt x="44167" y="6886"/>
                </a:lnTo>
                <a:lnTo>
                  <a:pt x="40536" y="5418"/>
                </a:lnTo>
                <a:lnTo>
                  <a:pt x="39566" y="5031"/>
                </a:lnTo>
                <a:lnTo>
                  <a:pt x="36852" y="4392"/>
                </a:lnTo>
                <a:lnTo>
                  <a:pt x="36260" y="3494"/>
                </a:lnTo>
                <a:lnTo>
                  <a:pt x="36802" y="3212"/>
                </a:lnTo>
                <a:lnTo>
                  <a:pt x="37516" y="3537"/>
                </a:lnTo>
                <a:lnTo>
                  <a:pt x="40013" y="2219"/>
                </a:lnTo>
                <a:lnTo>
                  <a:pt x="42724" y="1363"/>
                </a:lnTo>
                <a:lnTo>
                  <a:pt x="45423" y="556"/>
                </a:lnTo>
                <a:lnTo>
                  <a:pt x="46299" y="292"/>
                </a:lnTo>
                <a:lnTo>
                  <a:pt x="49430" y="0"/>
                </a:lnTo>
                <a:lnTo>
                  <a:pt x="52823" y="335"/>
                </a:lnTo>
                <a:lnTo>
                  <a:pt x="55949" y="887"/>
                </a:lnTo>
                <a:lnTo>
                  <a:pt x="60023" y="599"/>
                </a:lnTo>
                <a:lnTo>
                  <a:pt x="61864" y="1539"/>
                </a:lnTo>
                <a:lnTo>
                  <a:pt x="63661" y="2528"/>
                </a:lnTo>
                <a:lnTo>
                  <a:pt x="65422" y="3570"/>
                </a:lnTo>
                <a:lnTo>
                  <a:pt x="69976" y="5531"/>
                </a:lnTo>
                <a:lnTo>
                  <a:pt x="74340" y="8506"/>
                </a:lnTo>
                <a:lnTo>
                  <a:pt x="77701" y="12136"/>
                </a:lnTo>
                <a:lnTo>
                  <a:pt x="87163" y="20848"/>
                </a:lnTo>
                <a:lnTo>
                  <a:pt x="95541" y="30561"/>
                </a:lnTo>
                <a:lnTo>
                  <a:pt x="102905" y="41127"/>
                </a:lnTo>
                <a:lnTo>
                  <a:pt x="109324" y="52394"/>
                </a:lnTo>
                <a:lnTo>
                  <a:pt x="114869" y="64213"/>
                </a:lnTo>
                <a:lnTo>
                  <a:pt x="119610" y="76433"/>
                </a:lnTo>
                <a:lnTo>
                  <a:pt x="123617" y="88905"/>
                </a:lnTo>
                <a:lnTo>
                  <a:pt x="126960" y="101478"/>
                </a:lnTo>
                <a:lnTo>
                  <a:pt x="129710" y="114001"/>
                </a:lnTo>
                <a:lnTo>
                  <a:pt x="130943" y="120357"/>
                </a:lnTo>
                <a:lnTo>
                  <a:pt x="131767" y="124853"/>
                </a:lnTo>
                <a:lnTo>
                  <a:pt x="132535" y="129311"/>
                </a:lnTo>
                <a:lnTo>
                  <a:pt x="135797" y="141669"/>
                </a:lnTo>
                <a:lnTo>
                  <a:pt x="138005" y="154195"/>
                </a:lnTo>
                <a:lnTo>
                  <a:pt x="138557" y="158172"/>
                </a:lnTo>
                <a:lnTo>
                  <a:pt x="140444" y="170741"/>
                </a:lnTo>
                <a:lnTo>
                  <a:pt x="142041" y="183334"/>
                </a:lnTo>
                <a:lnTo>
                  <a:pt x="142360" y="188664"/>
                </a:lnTo>
                <a:lnTo>
                  <a:pt x="142727" y="201572"/>
                </a:lnTo>
                <a:lnTo>
                  <a:pt x="142754" y="215157"/>
                </a:lnTo>
                <a:lnTo>
                  <a:pt x="141998" y="228933"/>
                </a:lnTo>
                <a:lnTo>
                  <a:pt x="140014" y="242414"/>
                </a:lnTo>
                <a:lnTo>
                  <a:pt x="136360" y="255115"/>
                </a:lnTo>
                <a:lnTo>
                  <a:pt x="130591" y="266551"/>
                </a:lnTo>
                <a:lnTo>
                  <a:pt x="122264" y="276236"/>
                </a:lnTo>
                <a:lnTo>
                  <a:pt x="110936" y="283685"/>
                </a:lnTo>
                <a:lnTo>
                  <a:pt x="105891" y="285778"/>
                </a:lnTo>
                <a:lnTo>
                  <a:pt x="93588" y="288997"/>
                </a:lnTo>
                <a:lnTo>
                  <a:pt x="80924" y="290583"/>
                </a:lnTo>
                <a:lnTo>
                  <a:pt x="71253" y="291210"/>
                </a:lnTo>
                <a:lnTo>
                  <a:pt x="69735" y="290407"/>
                </a:lnTo>
                <a:lnTo>
                  <a:pt x="68218" y="289606"/>
                </a:lnTo>
                <a:lnTo>
                  <a:pt x="66787" y="288664"/>
                </a:lnTo>
                <a:lnTo>
                  <a:pt x="65205" y="287627"/>
                </a:lnTo>
                <a:lnTo>
                  <a:pt x="63671" y="286523"/>
                </a:lnTo>
                <a:lnTo>
                  <a:pt x="62164" y="285390"/>
                </a:lnTo>
                <a:lnTo>
                  <a:pt x="60546" y="284158"/>
                </a:lnTo>
                <a:lnTo>
                  <a:pt x="60993" y="283968"/>
                </a:lnTo>
                <a:lnTo>
                  <a:pt x="63661" y="283994"/>
                </a:lnTo>
                <a:lnTo>
                  <a:pt x="64986" y="284016"/>
                </a:lnTo>
                <a:lnTo>
                  <a:pt x="66301" y="284158"/>
                </a:lnTo>
                <a:lnTo>
                  <a:pt x="67622" y="284202"/>
                </a:lnTo>
                <a:lnTo>
                  <a:pt x="68826" y="284245"/>
                </a:lnTo>
                <a:lnTo>
                  <a:pt x="70028" y="284180"/>
                </a:lnTo>
                <a:lnTo>
                  <a:pt x="71221" y="284048"/>
                </a:lnTo>
                <a:lnTo>
                  <a:pt x="73520" y="283799"/>
                </a:lnTo>
                <a:lnTo>
                  <a:pt x="75826" y="283332"/>
                </a:lnTo>
                <a:lnTo>
                  <a:pt x="78011" y="282561"/>
                </a:lnTo>
                <a:lnTo>
                  <a:pt x="81851" y="281212"/>
                </a:lnTo>
                <a:lnTo>
                  <a:pt x="85486" y="279097"/>
                </a:lnTo>
                <a:lnTo>
                  <a:pt x="88916" y="276945"/>
                </a:lnTo>
                <a:lnTo>
                  <a:pt x="89146" y="276802"/>
                </a:lnTo>
                <a:lnTo>
                  <a:pt x="76372" y="273268"/>
                </a:lnTo>
                <a:lnTo>
                  <a:pt x="65069" y="267914"/>
                </a:lnTo>
                <a:lnTo>
                  <a:pt x="62980" y="266616"/>
                </a:lnTo>
                <a:lnTo>
                  <a:pt x="52580" y="259449"/>
                </a:lnTo>
                <a:lnTo>
                  <a:pt x="42445" y="251831"/>
                </a:lnTo>
                <a:lnTo>
                  <a:pt x="32487" y="243913"/>
                </a:lnTo>
                <a:lnTo>
                  <a:pt x="22616" y="235848"/>
                </a:lnTo>
                <a:lnTo>
                  <a:pt x="12745" y="227788"/>
                </a:lnTo>
                <a:lnTo>
                  <a:pt x="2786" y="219885"/>
                </a:lnTo>
                <a:lnTo>
                  <a:pt x="0" y="217744"/>
                </a:lnTo>
                <a:lnTo>
                  <a:pt x="10418" y="225035"/>
                </a:lnTo>
                <a:lnTo>
                  <a:pt x="20911" y="232180"/>
                </a:lnTo>
                <a:lnTo>
                  <a:pt x="24467" y="234520"/>
                </a:lnTo>
                <a:lnTo>
                  <a:pt x="35274" y="241159"/>
                </a:lnTo>
                <a:lnTo>
                  <a:pt x="46277" y="247693"/>
                </a:lnTo>
                <a:lnTo>
                  <a:pt x="56942" y="254626"/>
                </a:lnTo>
                <a:lnTo>
                  <a:pt x="62708" y="258987"/>
                </a:lnTo>
                <a:lnTo>
                  <a:pt x="65333" y="2611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80826" y="2098934"/>
            <a:ext cx="15228" cy="10619"/>
          </a:xfrm>
          <a:custGeom>
            <a:avLst/>
            <a:gdLst/>
            <a:ahLst/>
            <a:cxnLst/>
            <a:rect l="l" t="t" r="r" b="b"/>
            <a:pathLst>
              <a:path w="15228" h="10619">
                <a:moveTo>
                  <a:pt x="10" y="467"/>
                </a:moveTo>
                <a:lnTo>
                  <a:pt x="80" y="0"/>
                </a:lnTo>
                <a:lnTo>
                  <a:pt x="223" y="32"/>
                </a:lnTo>
                <a:lnTo>
                  <a:pt x="15228" y="10619"/>
                </a:lnTo>
                <a:lnTo>
                  <a:pt x="10187" y="7447"/>
                </a:lnTo>
                <a:lnTo>
                  <a:pt x="5100" y="4316"/>
                </a:lnTo>
                <a:lnTo>
                  <a:pt x="0" y="1223"/>
                </a:lnTo>
                <a:lnTo>
                  <a:pt x="10" y="4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896006" y="2086927"/>
            <a:ext cx="4516" cy="7897"/>
          </a:xfrm>
          <a:custGeom>
            <a:avLst/>
            <a:gdLst/>
            <a:ahLst/>
            <a:cxnLst/>
            <a:rect l="l" t="t" r="r" b="b"/>
            <a:pathLst>
              <a:path w="4516" h="7897">
                <a:moveTo>
                  <a:pt x="4026" y="6386"/>
                </a:moveTo>
                <a:lnTo>
                  <a:pt x="3525" y="6828"/>
                </a:lnTo>
                <a:lnTo>
                  <a:pt x="3327" y="7010"/>
                </a:lnTo>
                <a:lnTo>
                  <a:pt x="2277" y="7897"/>
                </a:lnTo>
                <a:lnTo>
                  <a:pt x="867" y="7057"/>
                </a:lnTo>
                <a:lnTo>
                  <a:pt x="446" y="6806"/>
                </a:lnTo>
                <a:lnTo>
                  <a:pt x="0" y="4180"/>
                </a:lnTo>
                <a:lnTo>
                  <a:pt x="414" y="3676"/>
                </a:lnTo>
                <a:lnTo>
                  <a:pt x="459" y="0"/>
                </a:lnTo>
                <a:lnTo>
                  <a:pt x="1577" y="1918"/>
                </a:lnTo>
                <a:lnTo>
                  <a:pt x="3115" y="3230"/>
                </a:lnTo>
                <a:lnTo>
                  <a:pt x="3616" y="3500"/>
                </a:lnTo>
                <a:lnTo>
                  <a:pt x="4008" y="3959"/>
                </a:lnTo>
                <a:lnTo>
                  <a:pt x="4180" y="4548"/>
                </a:lnTo>
                <a:lnTo>
                  <a:pt x="4516" y="5680"/>
                </a:lnTo>
                <a:lnTo>
                  <a:pt x="4026" y="6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635929" y="1579520"/>
            <a:ext cx="260536" cy="514213"/>
          </a:xfrm>
          <a:custGeom>
            <a:avLst/>
            <a:gdLst/>
            <a:ahLst/>
            <a:cxnLst/>
            <a:rect l="l" t="t" r="r" b="b"/>
            <a:pathLst>
              <a:path w="260536" h="514213">
                <a:moveTo>
                  <a:pt x="77212" y="177454"/>
                </a:moveTo>
                <a:lnTo>
                  <a:pt x="76805" y="190141"/>
                </a:lnTo>
                <a:lnTo>
                  <a:pt x="76448" y="202835"/>
                </a:lnTo>
                <a:lnTo>
                  <a:pt x="76150" y="215534"/>
                </a:lnTo>
                <a:lnTo>
                  <a:pt x="75924" y="228236"/>
                </a:lnTo>
                <a:lnTo>
                  <a:pt x="75780" y="240939"/>
                </a:lnTo>
                <a:lnTo>
                  <a:pt x="75731" y="253641"/>
                </a:lnTo>
                <a:lnTo>
                  <a:pt x="75786" y="266340"/>
                </a:lnTo>
                <a:lnTo>
                  <a:pt x="75959" y="279035"/>
                </a:lnTo>
                <a:lnTo>
                  <a:pt x="76258" y="291723"/>
                </a:lnTo>
                <a:lnTo>
                  <a:pt x="76697" y="304402"/>
                </a:lnTo>
                <a:lnTo>
                  <a:pt x="77286" y="317071"/>
                </a:lnTo>
                <a:lnTo>
                  <a:pt x="77547" y="328693"/>
                </a:lnTo>
                <a:lnTo>
                  <a:pt x="77534" y="341383"/>
                </a:lnTo>
                <a:lnTo>
                  <a:pt x="78000" y="354035"/>
                </a:lnTo>
                <a:lnTo>
                  <a:pt x="78048" y="354657"/>
                </a:lnTo>
                <a:lnTo>
                  <a:pt x="78944" y="363637"/>
                </a:lnTo>
                <a:lnTo>
                  <a:pt x="79039" y="364594"/>
                </a:lnTo>
                <a:lnTo>
                  <a:pt x="79146" y="364847"/>
                </a:lnTo>
                <a:lnTo>
                  <a:pt x="79204" y="365428"/>
                </a:lnTo>
                <a:lnTo>
                  <a:pt x="79204" y="366103"/>
                </a:lnTo>
                <a:lnTo>
                  <a:pt x="78900" y="366703"/>
                </a:lnTo>
                <a:lnTo>
                  <a:pt x="78427" y="367112"/>
                </a:lnTo>
                <a:lnTo>
                  <a:pt x="80911" y="369399"/>
                </a:lnTo>
                <a:lnTo>
                  <a:pt x="90496" y="377707"/>
                </a:lnTo>
                <a:lnTo>
                  <a:pt x="100428" y="385617"/>
                </a:lnTo>
                <a:lnTo>
                  <a:pt x="110643" y="393193"/>
                </a:lnTo>
                <a:lnTo>
                  <a:pt x="121076" y="400502"/>
                </a:lnTo>
                <a:lnTo>
                  <a:pt x="131661" y="407610"/>
                </a:lnTo>
                <a:lnTo>
                  <a:pt x="142333" y="414581"/>
                </a:lnTo>
                <a:lnTo>
                  <a:pt x="153026" y="421482"/>
                </a:lnTo>
                <a:lnTo>
                  <a:pt x="163676" y="428379"/>
                </a:lnTo>
                <a:lnTo>
                  <a:pt x="170199" y="432635"/>
                </a:lnTo>
                <a:lnTo>
                  <a:pt x="175566" y="437779"/>
                </a:lnTo>
                <a:lnTo>
                  <a:pt x="180998" y="442529"/>
                </a:lnTo>
                <a:lnTo>
                  <a:pt x="186159" y="447041"/>
                </a:lnTo>
                <a:lnTo>
                  <a:pt x="191365" y="451191"/>
                </a:lnTo>
                <a:lnTo>
                  <a:pt x="197819" y="453683"/>
                </a:lnTo>
                <a:lnTo>
                  <a:pt x="205663" y="457339"/>
                </a:lnTo>
                <a:lnTo>
                  <a:pt x="216430" y="464243"/>
                </a:lnTo>
                <a:lnTo>
                  <a:pt x="226589" y="472419"/>
                </a:lnTo>
                <a:lnTo>
                  <a:pt x="236195" y="481145"/>
                </a:lnTo>
                <a:lnTo>
                  <a:pt x="245306" y="489695"/>
                </a:lnTo>
                <a:lnTo>
                  <a:pt x="247425" y="491654"/>
                </a:lnTo>
                <a:lnTo>
                  <a:pt x="250017" y="493466"/>
                </a:lnTo>
                <a:lnTo>
                  <a:pt x="252371" y="495475"/>
                </a:lnTo>
                <a:lnTo>
                  <a:pt x="255018" y="497733"/>
                </a:lnTo>
                <a:lnTo>
                  <a:pt x="257361" y="500242"/>
                </a:lnTo>
                <a:lnTo>
                  <a:pt x="258682" y="503330"/>
                </a:lnTo>
                <a:lnTo>
                  <a:pt x="259556" y="505371"/>
                </a:lnTo>
                <a:lnTo>
                  <a:pt x="260536" y="507406"/>
                </a:lnTo>
                <a:lnTo>
                  <a:pt x="260491" y="511083"/>
                </a:lnTo>
                <a:lnTo>
                  <a:pt x="259985" y="511641"/>
                </a:lnTo>
                <a:lnTo>
                  <a:pt x="259773" y="512434"/>
                </a:lnTo>
                <a:lnTo>
                  <a:pt x="259851" y="512698"/>
                </a:lnTo>
                <a:lnTo>
                  <a:pt x="260001" y="513204"/>
                </a:lnTo>
                <a:lnTo>
                  <a:pt x="259851" y="512698"/>
                </a:lnTo>
                <a:lnTo>
                  <a:pt x="259866" y="512284"/>
                </a:lnTo>
                <a:lnTo>
                  <a:pt x="260077" y="511587"/>
                </a:lnTo>
                <a:lnTo>
                  <a:pt x="260523" y="514213"/>
                </a:lnTo>
                <a:lnTo>
                  <a:pt x="258265" y="512317"/>
                </a:lnTo>
                <a:lnTo>
                  <a:pt x="257899" y="511695"/>
                </a:lnTo>
                <a:lnTo>
                  <a:pt x="256653" y="509580"/>
                </a:lnTo>
                <a:lnTo>
                  <a:pt x="255566" y="507326"/>
                </a:lnTo>
                <a:lnTo>
                  <a:pt x="254603" y="505068"/>
                </a:lnTo>
                <a:lnTo>
                  <a:pt x="253545" y="502602"/>
                </a:lnTo>
                <a:lnTo>
                  <a:pt x="251605" y="500647"/>
                </a:lnTo>
                <a:lnTo>
                  <a:pt x="249492" y="498846"/>
                </a:lnTo>
                <a:lnTo>
                  <a:pt x="247087" y="496796"/>
                </a:lnTo>
                <a:lnTo>
                  <a:pt x="244451" y="494940"/>
                </a:lnTo>
                <a:lnTo>
                  <a:pt x="242288" y="492942"/>
                </a:lnTo>
                <a:lnTo>
                  <a:pt x="237230" y="488195"/>
                </a:lnTo>
                <a:lnTo>
                  <a:pt x="227854" y="479426"/>
                </a:lnTo>
                <a:lnTo>
                  <a:pt x="217941" y="470919"/>
                </a:lnTo>
                <a:lnTo>
                  <a:pt x="207420" y="463455"/>
                </a:lnTo>
                <a:lnTo>
                  <a:pt x="196218" y="457816"/>
                </a:lnTo>
                <a:lnTo>
                  <a:pt x="189274" y="455131"/>
                </a:lnTo>
                <a:lnTo>
                  <a:pt x="183629" y="450714"/>
                </a:lnTo>
                <a:lnTo>
                  <a:pt x="178076" y="445858"/>
                </a:lnTo>
                <a:lnTo>
                  <a:pt x="172800" y="441241"/>
                </a:lnTo>
                <a:lnTo>
                  <a:pt x="167591" y="436220"/>
                </a:lnTo>
                <a:lnTo>
                  <a:pt x="161250" y="432085"/>
                </a:lnTo>
                <a:lnTo>
                  <a:pt x="153624" y="427138"/>
                </a:lnTo>
                <a:lnTo>
                  <a:pt x="142935" y="420239"/>
                </a:lnTo>
                <a:lnTo>
                  <a:pt x="132248" y="413288"/>
                </a:lnTo>
                <a:lnTo>
                  <a:pt x="121628" y="406221"/>
                </a:lnTo>
                <a:lnTo>
                  <a:pt x="111140" y="398974"/>
                </a:lnTo>
                <a:lnTo>
                  <a:pt x="100846" y="391482"/>
                </a:lnTo>
                <a:lnTo>
                  <a:pt x="90812" y="383682"/>
                </a:lnTo>
                <a:lnTo>
                  <a:pt x="81102" y="375508"/>
                </a:lnTo>
                <a:lnTo>
                  <a:pt x="71778" y="366898"/>
                </a:lnTo>
                <a:lnTo>
                  <a:pt x="70047" y="365216"/>
                </a:lnTo>
                <a:lnTo>
                  <a:pt x="60768" y="356415"/>
                </a:lnTo>
                <a:lnTo>
                  <a:pt x="50993" y="348103"/>
                </a:lnTo>
                <a:lnTo>
                  <a:pt x="40596" y="341002"/>
                </a:lnTo>
                <a:lnTo>
                  <a:pt x="27978" y="335385"/>
                </a:lnTo>
                <a:lnTo>
                  <a:pt x="15996" y="333374"/>
                </a:lnTo>
                <a:lnTo>
                  <a:pt x="3008" y="334850"/>
                </a:lnTo>
                <a:lnTo>
                  <a:pt x="1822" y="335159"/>
                </a:lnTo>
                <a:lnTo>
                  <a:pt x="611" y="334440"/>
                </a:lnTo>
                <a:lnTo>
                  <a:pt x="303" y="333256"/>
                </a:lnTo>
                <a:lnTo>
                  <a:pt x="0" y="332076"/>
                </a:lnTo>
                <a:lnTo>
                  <a:pt x="718" y="330864"/>
                </a:lnTo>
                <a:lnTo>
                  <a:pt x="1900" y="330561"/>
                </a:lnTo>
                <a:lnTo>
                  <a:pt x="7494" y="329436"/>
                </a:lnTo>
                <a:lnTo>
                  <a:pt x="20129" y="329226"/>
                </a:lnTo>
                <a:lnTo>
                  <a:pt x="31874" y="332007"/>
                </a:lnTo>
                <a:lnTo>
                  <a:pt x="42831" y="337177"/>
                </a:lnTo>
                <a:lnTo>
                  <a:pt x="45216" y="338620"/>
                </a:lnTo>
                <a:lnTo>
                  <a:pt x="55482" y="346017"/>
                </a:lnTo>
                <a:lnTo>
                  <a:pt x="65169" y="354452"/>
                </a:lnTo>
                <a:lnTo>
                  <a:pt x="74386" y="363258"/>
                </a:lnTo>
                <a:lnTo>
                  <a:pt x="74030" y="360022"/>
                </a:lnTo>
                <a:lnTo>
                  <a:pt x="73614" y="354895"/>
                </a:lnTo>
                <a:lnTo>
                  <a:pt x="73575" y="354375"/>
                </a:lnTo>
                <a:lnTo>
                  <a:pt x="73117" y="342669"/>
                </a:lnTo>
                <a:lnTo>
                  <a:pt x="73119" y="329980"/>
                </a:lnTo>
                <a:lnTo>
                  <a:pt x="72850" y="317304"/>
                </a:lnTo>
                <a:lnTo>
                  <a:pt x="72380" y="307494"/>
                </a:lnTo>
                <a:lnTo>
                  <a:pt x="71908" y="294817"/>
                </a:lnTo>
                <a:lnTo>
                  <a:pt x="71577" y="282131"/>
                </a:lnTo>
                <a:lnTo>
                  <a:pt x="71376" y="269437"/>
                </a:lnTo>
                <a:lnTo>
                  <a:pt x="71293" y="256738"/>
                </a:lnTo>
                <a:lnTo>
                  <a:pt x="71318" y="244037"/>
                </a:lnTo>
                <a:lnTo>
                  <a:pt x="71440" y="231333"/>
                </a:lnTo>
                <a:lnTo>
                  <a:pt x="71647" y="218631"/>
                </a:lnTo>
                <a:lnTo>
                  <a:pt x="71927" y="205931"/>
                </a:lnTo>
                <a:lnTo>
                  <a:pt x="72271" y="193235"/>
                </a:lnTo>
                <a:lnTo>
                  <a:pt x="72667" y="180546"/>
                </a:lnTo>
                <a:lnTo>
                  <a:pt x="73103" y="167866"/>
                </a:lnTo>
                <a:lnTo>
                  <a:pt x="73568" y="155196"/>
                </a:lnTo>
                <a:lnTo>
                  <a:pt x="74051" y="143539"/>
                </a:lnTo>
                <a:lnTo>
                  <a:pt x="74667" y="130850"/>
                </a:lnTo>
                <a:lnTo>
                  <a:pt x="75364" y="118175"/>
                </a:lnTo>
                <a:lnTo>
                  <a:pt x="76127" y="105509"/>
                </a:lnTo>
                <a:lnTo>
                  <a:pt x="76942" y="92847"/>
                </a:lnTo>
                <a:lnTo>
                  <a:pt x="77794" y="80183"/>
                </a:lnTo>
                <a:lnTo>
                  <a:pt x="78669" y="67511"/>
                </a:lnTo>
                <a:lnTo>
                  <a:pt x="79553" y="54825"/>
                </a:lnTo>
                <a:lnTo>
                  <a:pt x="80175" y="44817"/>
                </a:lnTo>
                <a:lnTo>
                  <a:pt x="80877" y="32135"/>
                </a:lnTo>
                <a:lnTo>
                  <a:pt x="81710" y="19465"/>
                </a:lnTo>
                <a:lnTo>
                  <a:pt x="81753" y="18902"/>
                </a:lnTo>
                <a:lnTo>
                  <a:pt x="82786" y="5421"/>
                </a:lnTo>
                <a:lnTo>
                  <a:pt x="83031" y="2736"/>
                </a:lnTo>
                <a:lnTo>
                  <a:pt x="83074" y="2279"/>
                </a:lnTo>
                <a:lnTo>
                  <a:pt x="83133" y="1961"/>
                </a:lnTo>
                <a:lnTo>
                  <a:pt x="83612" y="0"/>
                </a:lnTo>
                <a:lnTo>
                  <a:pt x="85432" y="244"/>
                </a:lnTo>
                <a:lnTo>
                  <a:pt x="85758" y="313"/>
                </a:lnTo>
                <a:lnTo>
                  <a:pt x="86955" y="569"/>
                </a:lnTo>
                <a:lnTo>
                  <a:pt x="87717" y="1749"/>
                </a:lnTo>
                <a:lnTo>
                  <a:pt x="87461" y="2944"/>
                </a:lnTo>
                <a:lnTo>
                  <a:pt x="87450" y="3141"/>
                </a:lnTo>
                <a:lnTo>
                  <a:pt x="87211" y="5813"/>
                </a:lnTo>
                <a:lnTo>
                  <a:pt x="86178" y="19246"/>
                </a:lnTo>
                <a:lnTo>
                  <a:pt x="86135" y="19805"/>
                </a:lnTo>
                <a:lnTo>
                  <a:pt x="85460" y="29774"/>
                </a:lnTo>
                <a:lnTo>
                  <a:pt x="84750" y="42455"/>
                </a:lnTo>
                <a:lnTo>
                  <a:pt x="83979" y="55133"/>
                </a:lnTo>
                <a:lnTo>
                  <a:pt x="83178" y="66625"/>
                </a:lnTo>
                <a:lnTo>
                  <a:pt x="82301" y="79298"/>
                </a:lnTo>
                <a:lnTo>
                  <a:pt x="81446" y="91963"/>
                </a:lnTo>
                <a:lnTo>
                  <a:pt x="80627" y="104625"/>
                </a:lnTo>
                <a:lnTo>
                  <a:pt x="79859" y="117290"/>
                </a:lnTo>
                <a:lnTo>
                  <a:pt x="79156" y="129964"/>
                </a:lnTo>
                <a:lnTo>
                  <a:pt x="78533" y="142652"/>
                </a:lnTo>
                <a:lnTo>
                  <a:pt x="78004" y="155360"/>
                </a:lnTo>
                <a:lnTo>
                  <a:pt x="77656" y="164775"/>
                </a:lnTo>
                <a:lnTo>
                  <a:pt x="77212" y="1774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017239" y="1873361"/>
            <a:ext cx="52150" cy="15955"/>
          </a:xfrm>
          <a:custGeom>
            <a:avLst/>
            <a:gdLst/>
            <a:ahLst/>
            <a:cxnLst/>
            <a:rect l="l" t="t" r="r" b="b"/>
            <a:pathLst>
              <a:path w="52150" h="15955">
                <a:moveTo>
                  <a:pt x="51927" y="13957"/>
                </a:moveTo>
                <a:lnTo>
                  <a:pt x="51703" y="15159"/>
                </a:lnTo>
                <a:lnTo>
                  <a:pt x="50547" y="15955"/>
                </a:lnTo>
                <a:lnTo>
                  <a:pt x="49345" y="15737"/>
                </a:lnTo>
                <a:lnTo>
                  <a:pt x="36908" y="13345"/>
                </a:lnTo>
                <a:lnTo>
                  <a:pt x="24444" y="10710"/>
                </a:lnTo>
                <a:lnTo>
                  <a:pt x="12046" y="7792"/>
                </a:lnTo>
                <a:lnTo>
                  <a:pt x="1503" y="5024"/>
                </a:lnTo>
                <a:lnTo>
                  <a:pt x="1833" y="4349"/>
                </a:lnTo>
                <a:lnTo>
                  <a:pt x="2201" y="3669"/>
                </a:lnTo>
                <a:lnTo>
                  <a:pt x="2594" y="2983"/>
                </a:lnTo>
                <a:lnTo>
                  <a:pt x="1757" y="1987"/>
                </a:lnTo>
                <a:lnTo>
                  <a:pt x="889" y="989"/>
                </a:lnTo>
                <a:lnTo>
                  <a:pt x="0" y="0"/>
                </a:lnTo>
                <a:lnTo>
                  <a:pt x="600" y="175"/>
                </a:lnTo>
                <a:lnTo>
                  <a:pt x="13141" y="3503"/>
                </a:lnTo>
                <a:lnTo>
                  <a:pt x="25542" y="6421"/>
                </a:lnTo>
                <a:lnTo>
                  <a:pt x="38010" y="9052"/>
                </a:lnTo>
                <a:lnTo>
                  <a:pt x="50148" y="11381"/>
                </a:lnTo>
                <a:lnTo>
                  <a:pt x="51352" y="11604"/>
                </a:lnTo>
                <a:lnTo>
                  <a:pt x="52150" y="12758"/>
                </a:lnTo>
                <a:lnTo>
                  <a:pt x="51927" y="139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682381" y="1864356"/>
            <a:ext cx="107518" cy="24480"/>
          </a:xfrm>
          <a:custGeom>
            <a:avLst/>
            <a:gdLst/>
            <a:ahLst/>
            <a:cxnLst/>
            <a:rect l="l" t="t" r="r" b="b"/>
            <a:pathLst>
              <a:path w="107518" h="24480">
                <a:moveTo>
                  <a:pt x="5507" y="22449"/>
                </a:moveTo>
                <a:lnTo>
                  <a:pt x="5406" y="23592"/>
                </a:lnTo>
                <a:lnTo>
                  <a:pt x="4431" y="24480"/>
                </a:lnTo>
                <a:lnTo>
                  <a:pt x="3262" y="24462"/>
                </a:lnTo>
                <a:lnTo>
                  <a:pt x="1794" y="24441"/>
                </a:lnTo>
                <a:lnTo>
                  <a:pt x="1106" y="23813"/>
                </a:lnTo>
                <a:lnTo>
                  <a:pt x="813" y="23436"/>
                </a:lnTo>
                <a:lnTo>
                  <a:pt x="234" y="22694"/>
                </a:lnTo>
                <a:lnTo>
                  <a:pt x="0" y="21737"/>
                </a:lnTo>
                <a:lnTo>
                  <a:pt x="718" y="20615"/>
                </a:lnTo>
                <a:lnTo>
                  <a:pt x="1021" y="20143"/>
                </a:lnTo>
                <a:lnTo>
                  <a:pt x="1991" y="19319"/>
                </a:lnTo>
                <a:lnTo>
                  <a:pt x="3434" y="18544"/>
                </a:lnTo>
                <a:lnTo>
                  <a:pt x="5772" y="17279"/>
                </a:lnTo>
                <a:lnTo>
                  <a:pt x="9547" y="15679"/>
                </a:lnTo>
                <a:lnTo>
                  <a:pt x="11395" y="14930"/>
                </a:lnTo>
                <a:lnTo>
                  <a:pt x="19057" y="11795"/>
                </a:lnTo>
                <a:lnTo>
                  <a:pt x="27168" y="10711"/>
                </a:lnTo>
                <a:lnTo>
                  <a:pt x="35197" y="8920"/>
                </a:lnTo>
                <a:lnTo>
                  <a:pt x="43410" y="7062"/>
                </a:lnTo>
                <a:lnTo>
                  <a:pt x="55774" y="4322"/>
                </a:lnTo>
                <a:lnTo>
                  <a:pt x="67992" y="2012"/>
                </a:lnTo>
                <a:lnTo>
                  <a:pt x="80232" y="462"/>
                </a:lnTo>
                <a:lnTo>
                  <a:pt x="92664" y="0"/>
                </a:lnTo>
                <a:lnTo>
                  <a:pt x="105457" y="955"/>
                </a:lnTo>
                <a:lnTo>
                  <a:pt x="106666" y="1120"/>
                </a:lnTo>
                <a:lnTo>
                  <a:pt x="107518" y="2235"/>
                </a:lnTo>
                <a:lnTo>
                  <a:pt x="107353" y="3447"/>
                </a:lnTo>
                <a:lnTo>
                  <a:pt x="107188" y="4657"/>
                </a:lnTo>
                <a:lnTo>
                  <a:pt x="106071" y="5508"/>
                </a:lnTo>
                <a:lnTo>
                  <a:pt x="104856" y="5344"/>
                </a:lnTo>
                <a:lnTo>
                  <a:pt x="98065" y="4651"/>
                </a:lnTo>
                <a:lnTo>
                  <a:pt x="85496" y="4532"/>
                </a:lnTo>
                <a:lnTo>
                  <a:pt x="73199" y="5683"/>
                </a:lnTo>
                <a:lnTo>
                  <a:pt x="60997" y="7752"/>
                </a:lnTo>
                <a:lnTo>
                  <a:pt x="48712" y="10388"/>
                </a:lnTo>
                <a:lnTo>
                  <a:pt x="36167" y="13239"/>
                </a:lnTo>
                <a:lnTo>
                  <a:pt x="28383" y="14978"/>
                </a:lnTo>
                <a:lnTo>
                  <a:pt x="20508" y="15986"/>
                </a:lnTo>
                <a:lnTo>
                  <a:pt x="13074" y="19026"/>
                </a:lnTo>
                <a:lnTo>
                  <a:pt x="11317" y="19745"/>
                </a:lnTo>
                <a:lnTo>
                  <a:pt x="7642" y="21269"/>
                </a:lnTo>
                <a:lnTo>
                  <a:pt x="5507" y="224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530543" y="1835123"/>
            <a:ext cx="112892" cy="38863"/>
          </a:xfrm>
          <a:custGeom>
            <a:avLst/>
            <a:gdLst/>
            <a:ahLst/>
            <a:cxnLst/>
            <a:rect l="l" t="t" r="r" b="b"/>
            <a:pathLst>
              <a:path w="112892" h="38863">
                <a:moveTo>
                  <a:pt x="533" y="5873"/>
                </a:moveTo>
                <a:lnTo>
                  <a:pt x="266" y="4678"/>
                </a:lnTo>
                <a:lnTo>
                  <a:pt x="0" y="3489"/>
                </a:lnTo>
                <a:lnTo>
                  <a:pt x="757" y="2303"/>
                </a:lnTo>
                <a:lnTo>
                  <a:pt x="1954" y="2043"/>
                </a:lnTo>
                <a:lnTo>
                  <a:pt x="9428" y="735"/>
                </a:lnTo>
                <a:lnTo>
                  <a:pt x="21890" y="0"/>
                </a:lnTo>
                <a:lnTo>
                  <a:pt x="34197" y="887"/>
                </a:lnTo>
                <a:lnTo>
                  <a:pt x="46334" y="3148"/>
                </a:lnTo>
                <a:lnTo>
                  <a:pt x="58289" y="6532"/>
                </a:lnTo>
                <a:lnTo>
                  <a:pt x="70049" y="10789"/>
                </a:lnTo>
                <a:lnTo>
                  <a:pt x="81601" y="15669"/>
                </a:lnTo>
                <a:lnTo>
                  <a:pt x="88898" y="19141"/>
                </a:lnTo>
                <a:lnTo>
                  <a:pt x="99844" y="25612"/>
                </a:lnTo>
                <a:lnTo>
                  <a:pt x="109603" y="33779"/>
                </a:lnTo>
                <a:lnTo>
                  <a:pt x="110184" y="33557"/>
                </a:lnTo>
                <a:lnTo>
                  <a:pt x="110744" y="33678"/>
                </a:lnTo>
                <a:lnTo>
                  <a:pt x="111698" y="33831"/>
                </a:lnTo>
                <a:lnTo>
                  <a:pt x="112204" y="34390"/>
                </a:lnTo>
                <a:lnTo>
                  <a:pt x="112464" y="35081"/>
                </a:lnTo>
                <a:lnTo>
                  <a:pt x="112577" y="35390"/>
                </a:lnTo>
                <a:lnTo>
                  <a:pt x="112892" y="36308"/>
                </a:lnTo>
                <a:lnTo>
                  <a:pt x="112098" y="37287"/>
                </a:lnTo>
                <a:lnTo>
                  <a:pt x="111959" y="37456"/>
                </a:lnTo>
                <a:lnTo>
                  <a:pt x="111512" y="37893"/>
                </a:lnTo>
                <a:lnTo>
                  <a:pt x="111000" y="38211"/>
                </a:lnTo>
                <a:lnTo>
                  <a:pt x="110536" y="38503"/>
                </a:lnTo>
                <a:lnTo>
                  <a:pt x="110026" y="38690"/>
                </a:lnTo>
                <a:lnTo>
                  <a:pt x="109642" y="38742"/>
                </a:lnTo>
                <a:lnTo>
                  <a:pt x="108727" y="38863"/>
                </a:lnTo>
                <a:lnTo>
                  <a:pt x="108006" y="38545"/>
                </a:lnTo>
                <a:lnTo>
                  <a:pt x="107501" y="37997"/>
                </a:lnTo>
                <a:lnTo>
                  <a:pt x="101761" y="32595"/>
                </a:lnTo>
                <a:lnTo>
                  <a:pt x="91293" y="25455"/>
                </a:lnTo>
                <a:lnTo>
                  <a:pt x="79792" y="19705"/>
                </a:lnTo>
                <a:lnTo>
                  <a:pt x="75547" y="17844"/>
                </a:lnTo>
                <a:lnTo>
                  <a:pt x="63917" y="13167"/>
                </a:lnTo>
                <a:lnTo>
                  <a:pt x="52080" y="9226"/>
                </a:lnTo>
                <a:lnTo>
                  <a:pt x="40048" y="6298"/>
                </a:lnTo>
                <a:lnTo>
                  <a:pt x="27835" y="4661"/>
                </a:lnTo>
                <a:lnTo>
                  <a:pt x="15453" y="4590"/>
                </a:lnTo>
                <a:lnTo>
                  <a:pt x="2913" y="6362"/>
                </a:lnTo>
                <a:lnTo>
                  <a:pt x="1715" y="6629"/>
                </a:lnTo>
                <a:lnTo>
                  <a:pt x="533" y="58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691496" y="1836853"/>
            <a:ext cx="34047" cy="28937"/>
          </a:xfrm>
          <a:custGeom>
            <a:avLst/>
            <a:gdLst/>
            <a:ahLst/>
            <a:cxnLst/>
            <a:rect l="l" t="t" r="r" b="b"/>
            <a:pathLst>
              <a:path w="34047" h="28937">
                <a:moveTo>
                  <a:pt x="596" y="25325"/>
                </a:moveTo>
                <a:lnTo>
                  <a:pt x="806" y="24957"/>
                </a:lnTo>
                <a:lnTo>
                  <a:pt x="9052" y="15532"/>
                </a:lnTo>
                <a:lnTo>
                  <a:pt x="19880" y="7523"/>
                </a:lnTo>
                <a:lnTo>
                  <a:pt x="30260" y="694"/>
                </a:lnTo>
                <a:lnTo>
                  <a:pt x="31266" y="0"/>
                </a:lnTo>
                <a:lnTo>
                  <a:pt x="32650" y="248"/>
                </a:lnTo>
                <a:lnTo>
                  <a:pt x="33349" y="1253"/>
                </a:lnTo>
                <a:lnTo>
                  <a:pt x="34047" y="2258"/>
                </a:lnTo>
                <a:lnTo>
                  <a:pt x="33796" y="3639"/>
                </a:lnTo>
                <a:lnTo>
                  <a:pt x="32785" y="4336"/>
                </a:lnTo>
                <a:lnTo>
                  <a:pt x="23664" y="10263"/>
                </a:lnTo>
                <a:lnTo>
                  <a:pt x="12717" y="18106"/>
                </a:lnTo>
                <a:lnTo>
                  <a:pt x="4468" y="27484"/>
                </a:lnTo>
                <a:lnTo>
                  <a:pt x="3872" y="28553"/>
                </a:lnTo>
                <a:lnTo>
                  <a:pt x="2520" y="28937"/>
                </a:lnTo>
                <a:lnTo>
                  <a:pt x="1449" y="28339"/>
                </a:lnTo>
                <a:lnTo>
                  <a:pt x="383" y="27744"/>
                </a:lnTo>
                <a:lnTo>
                  <a:pt x="0" y="26393"/>
                </a:lnTo>
                <a:lnTo>
                  <a:pt x="596" y="253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998390" y="1788273"/>
            <a:ext cx="66980" cy="30071"/>
          </a:xfrm>
          <a:custGeom>
            <a:avLst/>
            <a:gdLst/>
            <a:ahLst/>
            <a:cxnLst/>
            <a:rect l="l" t="t" r="r" b="b"/>
            <a:pathLst>
              <a:path w="66980" h="30071">
                <a:moveTo>
                  <a:pt x="2273" y="5323"/>
                </a:moveTo>
                <a:lnTo>
                  <a:pt x="0" y="4377"/>
                </a:lnTo>
                <a:lnTo>
                  <a:pt x="893" y="3622"/>
                </a:lnTo>
                <a:lnTo>
                  <a:pt x="1655" y="2799"/>
                </a:lnTo>
                <a:lnTo>
                  <a:pt x="2210" y="1848"/>
                </a:lnTo>
                <a:lnTo>
                  <a:pt x="1776" y="1073"/>
                </a:lnTo>
                <a:lnTo>
                  <a:pt x="984" y="0"/>
                </a:lnTo>
                <a:lnTo>
                  <a:pt x="3620" y="1099"/>
                </a:lnTo>
                <a:lnTo>
                  <a:pt x="5948" y="2013"/>
                </a:lnTo>
                <a:lnTo>
                  <a:pt x="7432" y="2693"/>
                </a:lnTo>
                <a:lnTo>
                  <a:pt x="19149" y="7616"/>
                </a:lnTo>
                <a:lnTo>
                  <a:pt x="31066" y="12061"/>
                </a:lnTo>
                <a:lnTo>
                  <a:pt x="43029" y="16381"/>
                </a:lnTo>
                <a:lnTo>
                  <a:pt x="54882" y="20930"/>
                </a:lnTo>
                <a:lnTo>
                  <a:pt x="65403" y="25548"/>
                </a:lnTo>
                <a:lnTo>
                  <a:pt x="66511" y="26074"/>
                </a:lnTo>
                <a:lnTo>
                  <a:pt x="66980" y="27397"/>
                </a:lnTo>
                <a:lnTo>
                  <a:pt x="66446" y="28504"/>
                </a:lnTo>
                <a:lnTo>
                  <a:pt x="65919" y="29603"/>
                </a:lnTo>
                <a:lnTo>
                  <a:pt x="64594" y="30071"/>
                </a:lnTo>
                <a:lnTo>
                  <a:pt x="63492" y="29545"/>
                </a:lnTo>
                <a:lnTo>
                  <a:pt x="51874" y="24483"/>
                </a:lnTo>
                <a:lnTo>
                  <a:pt x="40004" y="19971"/>
                </a:lnTo>
                <a:lnTo>
                  <a:pt x="28038" y="15654"/>
                </a:lnTo>
                <a:lnTo>
                  <a:pt x="16132" y="11178"/>
                </a:lnTo>
                <a:lnTo>
                  <a:pt x="5586" y="6715"/>
                </a:lnTo>
                <a:lnTo>
                  <a:pt x="4264" y="6116"/>
                </a:lnTo>
                <a:lnTo>
                  <a:pt x="2273" y="53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079777" y="1722713"/>
            <a:ext cx="142162" cy="37698"/>
          </a:xfrm>
          <a:custGeom>
            <a:avLst/>
            <a:gdLst/>
            <a:ahLst/>
            <a:cxnLst/>
            <a:rect l="l" t="t" r="r" b="b"/>
            <a:pathLst>
              <a:path w="142162" h="37698">
                <a:moveTo>
                  <a:pt x="24898" y="4821"/>
                </a:moveTo>
                <a:lnTo>
                  <a:pt x="37280" y="8059"/>
                </a:lnTo>
                <a:lnTo>
                  <a:pt x="49612" y="11518"/>
                </a:lnTo>
                <a:lnTo>
                  <a:pt x="61890" y="14952"/>
                </a:lnTo>
                <a:lnTo>
                  <a:pt x="74109" y="18113"/>
                </a:lnTo>
                <a:lnTo>
                  <a:pt x="79555" y="19374"/>
                </a:lnTo>
                <a:lnTo>
                  <a:pt x="91588" y="21622"/>
                </a:lnTo>
                <a:lnTo>
                  <a:pt x="104439" y="23663"/>
                </a:lnTo>
                <a:lnTo>
                  <a:pt x="117455" y="25996"/>
                </a:lnTo>
                <a:lnTo>
                  <a:pt x="129982" y="29125"/>
                </a:lnTo>
                <a:lnTo>
                  <a:pt x="140592" y="33175"/>
                </a:lnTo>
                <a:lnTo>
                  <a:pt x="141694" y="33702"/>
                </a:lnTo>
                <a:lnTo>
                  <a:pt x="142162" y="35024"/>
                </a:lnTo>
                <a:lnTo>
                  <a:pt x="141635" y="36131"/>
                </a:lnTo>
                <a:lnTo>
                  <a:pt x="141108" y="37230"/>
                </a:lnTo>
                <a:lnTo>
                  <a:pt x="139783" y="37698"/>
                </a:lnTo>
                <a:lnTo>
                  <a:pt x="138674" y="37172"/>
                </a:lnTo>
                <a:lnTo>
                  <a:pt x="127174" y="32880"/>
                </a:lnTo>
                <a:lnTo>
                  <a:pt x="114566" y="29878"/>
                </a:lnTo>
                <a:lnTo>
                  <a:pt x="101528" y="27635"/>
                </a:lnTo>
                <a:lnTo>
                  <a:pt x="88740" y="25623"/>
                </a:lnTo>
                <a:lnTo>
                  <a:pt x="78590" y="23702"/>
                </a:lnTo>
                <a:lnTo>
                  <a:pt x="66415" y="20739"/>
                </a:lnTo>
                <a:lnTo>
                  <a:pt x="54181" y="17387"/>
                </a:lnTo>
                <a:lnTo>
                  <a:pt x="41891" y="13899"/>
                </a:lnTo>
                <a:lnTo>
                  <a:pt x="29549" y="10527"/>
                </a:lnTo>
                <a:lnTo>
                  <a:pt x="17158" y="7524"/>
                </a:lnTo>
                <a:lnTo>
                  <a:pt x="8874" y="5851"/>
                </a:lnTo>
                <a:lnTo>
                  <a:pt x="13128" y="5983"/>
                </a:lnTo>
                <a:lnTo>
                  <a:pt x="17473" y="6191"/>
                </a:lnTo>
                <a:lnTo>
                  <a:pt x="19934" y="6546"/>
                </a:lnTo>
                <a:lnTo>
                  <a:pt x="20172" y="6579"/>
                </a:lnTo>
                <a:lnTo>
                  <a:pt x="20673" y="6663"/>
                </a:lnTo>
                <a:lnTo>
                  <a:pt x="21285" y="6802"/>
                </a:lnTo>
                <a:lnTo>
                  <a:pt x="21760" y="6975"/>
                </a:lnTo>
                <a:lnTo>
                  <a:pt x="21177" y="6689"/>
                </a:lnTo>
                <a:lnTo>
                  <a:pt x="20715" y="6492"/>
                </a:lnTo>
                <a:lnTo>
                  <a:pt x="20534" y="6422"/>
                </a:lnTo>
                <a:lnTo>
                  <a:pt x="19938" y="6184"/>
                </a:lnTo>
                <a:lnTo>
                  <a:pt x="15781" y="4600"/>
                </a:lnTo>
                <a:lnTo>
                  <a:pt x="7748" y="2009"/>
                </a:lnTo>
                <a:lnTo>
                  <a:pt x="6842" y="1786"/>
                </a:lnTo>
                <a:lnTo>
                  <a:pt x="4553" y="1227"/>
                </a:lnTo>
                <a:lnTo>
                  <a:pt x="2269" y="632"/>
                </a:lnTo>
                <a:lnTo>
                  <a:pt x="0" y="0"/>
                </a:lnTo>
                <a:lnTo>
                  <a:pt x="12469" y="2052"/>
                </a:lnTo>
                <a:lnTo>
                  <a:pt x="24898" y="482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887203" y="968753"/>
            <a:ext cx="217260" cy="649173"/>
          </a:xfrm>
          <a:custGeom>
            <a:avLst/>
            <a:gdLst/>
            <a:ahLst/>
            <a:cxnLst/>
            <a:rect l="l" t="t" r="r" b="b"/>
            <a:pathLst>
              <a:path w="217260" h="649173">
                <a:moveTo>
                  <a:pt x="1935" y="30876"/>
                </a:moveTo>
                <a:lnTo>
                  <a:pt x="3447" y="28984"/>
                </a:lnTo>
                <a:lnTo>
                  <a:pt x="5321" y="26629"/>
                </a:lnTo>
                <a:lnTo>
                  <a:pt x="7703" y="24323"/>
                </a:lnTo>
                <a:lnTo>
                  <a:pt x="8937" y="22500"/>
                </a:lnTo>
                <a:lnTo>
                  <a:pt x="12415" y="17376"/>
                </a:lnTo>
                <a:lnTo>
                  <a:pt x="16014" y="12318"/>
                </a:lnTo>
                <a:lnTo>
                  <a:pt x="19704" y="7317"/>
                </a:lnTo>
                <a:lnTo>
                  <a:pt x="23394" y="5564"/>
                </a:lnTo>
                <a:lnTo>
                  <a:pt x="27110" y="2976"/>
                </a:lnTo>
                <a:lnTo>
                  <a:pt x="30778" y="0"/>
                </a:lnTo>
                <a:lnTo>
                  <a:pt x="27440" y="4367"/>
                </a:lnTo>
                <a:lnTo>
                  <a:pt x="19887" y="14590"/>
                </a:lnTo>
                <a:lnTo>
                  <a:pt x="12610" y="24985"/>
                </a:lnTo>
                <a:lnTo>
                  <a:pt x="11519" y="26585"/>
                </a:lnTo>
                <a:lnTo>
                  <a:pt x="9612" y="28558"/>
                </a:lnTo>
                <a:lnTo>
                  <a:pt x="7855" y="30608"/>
                </a:lnTo>
                <a:lnTo>
                  <a:pt x="6419" y="32281"/>
                </a:lnTo>
                <a:lnTo>
                  <a:pt x="5032" y="33977"/>
                </a:lnTo>
                <a:lnTo>
                  <a:pt x="4677" y="35555"/>
                </a:lnTo>
                <a:lnTo>
                  <a:pt x="4475" y="36453"/>
                </a:lnTo>
                <a:lnTo>
                  <a:pt x="4789" y="37605"/>
                </a:lnTo>
                <a:lnTo>
                  <a:pt x="5178" y="38807"/>
                </a:lnTo>
                <a:lnTo>
                  <a:pt x="5957" y="41229"/>
                </a:lnTo>
                <a:lnTo>
                  <a:pt x="7228" y="43769"/>
                </a:lnTo>
                <a:lnTo>
                  <a:pt x="8668" y="47922"/>
                </a:lnTo>
                <a:lnTo>
                  <a:pt x="12349" y="60086"/>
                </a:lnTo>
                <a:lnTo>
                  <a:pt x="15519" y="72385"/>
                </a:lnTo>
                <a:lnTo>
                  <a:pt x="18013" y="82641"/>
                </a:lnTo>
                <a:lnTo>
                  <a:pt x="21001" y="94992"/>
                </a:lnTo>
                <a:lnTo>
                  <a:pt x="23998" y="107336"/>
                </a:lnTo>
                <a:lnTo>
                  <a:pt x="27034" y="119666"/>
                </a:lnTo>
                <a:lnTo>
                  <a:pt x="30136" y="131977"/>
                </a:lnTo>
                <a:lnTo>
                  <a:pt x="33334" y="144263"/>
                </a:lnTo>
                <a:lnTo>
                  <a:pt x="36656" y="156518"/>
                </a:lnTo>
                <a:lnTo>
                  <a:pt x="40131" y="168735"/>
                </a:lnTo>
                <a:lnTo>
                  <a:pt x="43788" y="180909"/>
                </a:lnTo>
                <a:lnTo>
                  <a:pt x="46907" y="190178"/>
                </a:lnTo>
                <a:lnTo>
                  <a:pt x="51343" y="202069"/>
                </a:lnTo>
                <a:lnTo>
                  <a:pt x="55715" y="213994"/>
                </a:lnTo>
                <a:lnTo>
                  <a:pt x="56190" y="215365"/>
                </a:lnTo>
                <a:lnTo>
                  <a:pt x="58287" y="219329"/>
                </a:lnTo>
                <a:lnTo>
                  <a:pt x="59224" y="222321"/>
                </a:lnTo>
                <a:lnTo>
                  <a:pt x="59815" y="224202"/>
                </a:lnTo>
                <a:lnTo>
                  <a:pt x="59877" y="225839"/>
                </a:lnTo>
                <a:lnTo>
                  <a:pt x="59522" y="226785"/>
                </a:lnTo>
                <a:lnTo>
                  <a:pt x="59129" y="227815"/>
                </a:lnTo>
                <a:lnTo>
                  <a:pt x="57903" y="229207"/>
                </a:lnTo>
                <a:lnTo>
                  <a:pt x="56179" y="230589"/>
                </a:lnTo>
                <a:lnTo>
                  <a:pt x="53074" y="233059"/>
                </a:lnTo>
                <a:lnTo>
                  <a:pt x="48267" y="235850"/>
                </a:lnTo>
                <a:lnTo>
                  <a:pt x="46851" y="237008"/>
                </a:lnTo>
                <a:lnTo>
                  <a:pt x="39818" y="243146"/>
                </a:lnTo>
                <a:lnTo>
                  <a:pt x="30718" y="252203"/>
                </a:lnTo>
                <a:lnTo>
                  <a:pt x="22335" y="261723"/>
                </a:lnTo>
                <a:lnTo>
                  <a:pt x="22420" y="261914"/>
                </a:lnTo>
                <a:lnTo>
                  <a:pt x="26027" y="271130"/>
                </a:lnTo>
                <a:lnTo>
                  <a:pt x="30735" y="282893"/>
                </a:lnTo>
                <a:lnTo>
                  <a:pt x="35544" y="294627"/>
                </a:lnTo>
                <a:lnTo>
                  <a:pt x="40450" y="306333"/>
                </a:lnTo>
                <a:lnTo>
                  <a:pt x="45450" y="318009"/>
                </a:lnTo>
                <a:lnTo>
                  <a:pt x="50540" y="329655"/>
                </a:lnTo>
                <a:lnTo>
                  <a:pt x="55716" y="341272"/>
                </a:lnTo>
                <a:lnTo>
                  <a:pt x="60975" y="352857"/>
                </a:lnTo>
                <a:lnTo>
                  <a:pt x="66312" y="364411"/>
                </a:lnTo>
                <a:lnTo>
                  <a:pt x="71724" y="375933"/>
                </a:lnTo>
                <a:lnTo>
                  <a:pt x="77207" y="387423"/>
                </a:lnTo>
                <a:lnTo>
                  <a:pt x="82758" y="398880"/>
                </a:lnTo>
                <a:lnTo>
                  <a:pt x="88373" y="410303"/>
                </a:lnTo>
                <a:lnTo>
                  <a:pt x="94047" y="421693"/>
                </a:lnTo>
                <a:lnTo>
                  <a:pt x="99777" y="433048"/>
                </a:lnTo>
                <a:lnTo>
                  <a:pt x="105560" y="444368"/>
                </a:lnTo>
                <a:lnTo>
                  <a:pt x="111391" y="455653"/>
                </a:lnTo>
                <a:lnTo>
                  <a:pt x="117268" y="466902"/>
                </a:lnTo>
                <a:lnTo>
                  <a:pt x="123185" y="478114"/>
                </a:lnTo>
                <a:lnTo>
                  <a:pt x="128559" y="488397"/>
                </a:lnTo>
                <a:lnTo>
                  <a:pt x="134332" y="499719"/>
                </a:lnTo>
                <a:lnTo>
                  <a:pt x="140022" y="511068"/>
                </a:lnTo>
                <a:lnTo>
                  <a:pt x="145677" y="522426"/>
                </a:lnTo>
                <a:lnTo>
                  <a:pt x="151342" y="533774"/>
                </a:lnTo>
                <a:lnTo>
                  <a:pt x="157066" y="545092"/>
                </a:lnTo>
                <a:lnTo>
                  <a:pt x="162893" y="556362"/>
                </a:lnTo>
                <a:lnTo>
                  <a:pt x="168872" y="567564"/>
                </a:lnTo>
                <a:lnTo>
                  <a:pt x="175048" y="578679"/>
                </a:lnTo>
                <a:lnTo>
                  <a:pt x="181469" y="589688"/>
                </a:lnTo>
                <a:lnTo>
                  <a:pt x="188195" y="600603"/>
                </a:lnTo>
                <a:lnTo>
                  <a:pt x="195126" y="611257"/>
                </a:lnTo>
                <a:lnTo>
                  <a:pt x="202293" y="621742"/>
                </a:lnTo>
                <a:lnTo>
                  <a:pt x="209678" y="632071"/>
                </a:lnTo>
                <a:lnTo>
                  <a:pt x="217260" y="642254"/>
                </a:lnTo>
                <a:lnTo>
                  <a:pt x="216968" y="649173"/>
                </a:lnTo>
                <a:lnTo>
                  <a:pt x="213381" y="644477"/>
                </a:lnTo>
                <a:lnTo>
                  <a:pt x="205806" y="634285"/>
                </a:lnTo>
                <a:lnTo>
                  <a:pt x="198428" y="623950"/>
                </a:lnTo>
                <a:lnTo>
                  <a:pt x="191265" y="613460"/>
                </a:lnTo>
                <a:lnTo>
                  <a:pt x="184336" y="602803"/>
                </a:lnTo>
                <a:lnTo>
                  <a:pt x="177659" y="591968"/>
                </a:lnTo>
                <a:lnTo>
                  <a:pt x="171679" y="581733"/>
                </a:lnTo>
                <a:lnTo>
                  <a:pt x="165486" y="570624"/>
                </a:lnTo>
                <a:lnTo>
                  <a:pt x="159493" y="559427"/>
                </a:lnTo>
                <a:lnTo>
                  <a:pt x="153655" y="548162"/>
                </a:lnTo>
                <a:lnTo>
                  <a:pt x="147924" y="536847"/>
                </a:lnTo>
                <a:lnTo>
                  <a:pt x="142255" y="525502"/>
                </a:lnTo>
                <a:lnTo>
                  <a:pt x="136600" y="514144"/>
                </a:lnTo>
                <a:lnTo>
                  <a:pt x="130914" y="502795"/>
                </a:lnTo>
                <a:lnTo>
                  <a:pt x="125151" y="491471"/>
                </a:lnTo>
                <a:lnTo>
                  <a:pt x="119263" y="480193"/>
                </a:lnTo>
                <a:lnTo>
                  <a:pt x="114389" y="470965"/>
                </a:lnTo>
                <a:lnTo>
                  <a:pt x="108506" y="459722"/>
                </a:lnTo>
                <a:lnTo>
                  <a:pt x="102666" y="448444"/>
                </a:lnTo>
                <a:lnTo>
                  <a:pt x="96875" y="437130"/>
                </a:lnTo>
                <a:lnTo>
                  <a:pt x="91135" y="425781"/>
                </a:lnTo>
                <a:lnTo>
                  <a:pt x="85450" y="414398"/>
                </a:lnTo>
                <a:lnTo>
                  <a:pt x="79824" y="402980"/>
                </a:lnTo>
                <a:lnTo>
                  <a:pt x="74261" y="391529"/>
                </a:lnTo>
                <a:lnTo>
                  <a:pt x="68765" y="380046"/>
                </a:lnTo>
                <a:lnTo>
                  <a:pt x="63338" y="368530"/>
                </a:lnTo>
                <a:lnTo>
                  <a:pt x="57986" y="356982"/>
                </a:lnTo>
                <a:lnTo>
                  <a:pt x="52712" y="345403"/>
                </a:lnTo>
                <a:lnTo>
                  <a:pt x="47519" y="333792"/>
                </a:lnTo>
                <a:lnTo>
                  <a:pt x="42411" y="322152"/>
                </a:lnTo>
                <a:lnTo>
                  <a:pt x="37392" y="310482"/>
                </a:lnTo>
                <a:lnTo>
                  <a:pt x="32466" y="298782"/>
                </a:lnTo>
                <a:lnTo>
                  <a:pt x="27636" y="287054"/>
                </a:lnTo>
                <a:lnTo>
                  <a:pt x="22906" y="275298"/>
                </a:lnTo>
                <a:lnTo>
                  <a:pt x="18280" y="263513"/>
                </a:lnTo>
                <a:lnTo>
                  <a:pt x="18046" y="262907"/>
                </a:lnTo>
                <a:lnTo>
                  <a:pt x="18094" y="262258"/>
                </a:lnTo>
                <a:lnTo>
                  <a:pt x="18372" y="261717"/>
                </a:lnTo>
                <a:lnTo>
                  <a:pt x="17962" y="260952"/>
                </a:lnTo>
                <a:lnTo>
                  <a:pt x="18610" y="259272"/>
                </a:lnTo>
                <a:lnTo>
                  <a:pt x="25611" y="251193"/>
                </a:lnTo>
                <a:lnTo>
                  <a:pt x="34581" y="241989"/>
                </a:lnTo>
                <a:lnTo>
                  <a:pt x="44030" y="233589"/>
                </a:lnTo>
                <a:lnTo>
                  <a:pt x="45265" y="232580"/>
                </a:lnTo>
                <a:lnTo>
                  <a:pt x="49024" y="230348"/>
                </a:lnTo>
                <a:lnTo>
                  <a:pt x="52059" y="228149"/>
                </a:lnTo>
                <a:lnTo>
                  <a:pt x="53144" y="227363"/>
                </a:lnTo>
                <a:lnTo>
                  <a:pt x="54129" y="226585"/>
                </a:lnTo>
                <a:lnTo>
                  <a:pt x="54816" y="225880"/>
                </a:lnTo>
                <a:lnTo>
                  <a:pt x="55036" y="225661"/>
                </a:lnTo>
                <a:lnTo>
                  <a:pt x="55322" y="225178"/>
                </a:lnTo>
                <a:lnTo>
                  <a:pt x="55248" y="224641"/>
                </a:lnTo>
                <a:lnTo>
                  <a:pt x="55116" y="223988"/>
                </a:lnTo>
                <a:lnTo>
                  <a:pt x="54864" y="223239"/>
                </a:lnTo>
                <a:lnTo>
                  <a:pt x="54567" y="222453"/>
                </a:lnTo>
                <a:lnTo>
                  <a:pt x="53523" y="219705"/>
                </a:lnTo>
                <a:lnTo>
                  <a:pt x="51922" y="216616"/>
                </a:lnTo>
                <a:lnTo>
                  <a:pt x="51517" y="215442"/>
                </a:lnTo>
                <a:lnTo>
                  <a:pt x="48129" y="206118"/>
                </a:lnTo>
                <a:lnTo>
                  <a:pt x="43664" y="194239"/>
                </a:lnTo>
                <a:lnTo>
                  <a:pt x="39546" y="182214"/>
                </a:lnTo>
                <a:lnTo>
                  <a:pt x="36422" y="171861"/>
                </a:lnTo>
                <a:lnTo>
                  <a:pt x="32920" y="159650"/>
                </a:lnTo>
                <a:lnTo>
                  <a:pt x="29575" y="147402"/>
                </a:lnTo>
                <a:lnTo>
                  <a:pt x="26358" y="135121"/>
                </a:lnTo>
                <a:lnTo>
                  <a:pt x="23241" y="122813"/>
                </a:lnTo>
                <a:lnTo>
                  <a:pt x="20196" y="110486"/>
                </a:lnTo>
                <a:lnTo>
                  <a:pt x="17193" y="98144"/>
                </a:lnTo>
                <a:lnTo>
                  <a:pt x="14204" y="85794"/>
                </a:lnTo>
                <a:lnTo>
                  <a:pt x="11202" y="73442"/>
                </a:lnTo>
                <a:lnTo>
                  <a:pt x="10660" y="71238"/>
                </a:lnTo>
                <a:lnTo>
                  <a:pt x="7421" y="58947"/>
                </a:lnTo>
                <a:lnTo>
                  <a:pt x="3598" y="46834"/>
                </a:lnTo>
                <a:lnTo>
                  <a:pt x="3030" y="45213"/>
                </a:lnTo>
                <a:lnTo>
                  <a:pt x="1741" y="42626"/>
                </a:lnTo>
                <a:lnTo>
                  <a:pt x="947" y="40160"/>
                </a:lnTo>
                <a:lnTo>
                  <a:pt x="292" y="38110"/>
                </a:lnTo>
                <a:lnTo>
                  <a:pt x="0" y="36105"/>
                </a:lnTo>
                <a:lnTo>
                  <a:pt x="347" y="34581"/>
                </a:lnTo>
                <a:lnTo>
                  <a:pt x="752" y="32816"/>
                </a:lnTo>
                <a:lnTo>
                  <a:pt x="1935" y="308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215894" y="1055688"/>
            <a:ext cx="168292" cy="95280"/>
          </a:xfrm>
          <a:custGeom>
            <a:avLst/>
            <a:gdLst/>
            <a:ahLst/>
            <a:cxnLst/>
            <a:rect l="l" t="t" r="r" b="b"/>
            <a:pathLst>
              <a:path w="168292" h="95280">
                <a:moveTo>
                  <a:pt x="1379" y="26724"/>
                </a:moveTo>
                <a:lnTo>
                  <a:pt x="783" y="22500"/>
                </a:lnTo>
                <a:lnTo>
                  <a:pt x="0" y="18657"/>
                </a:lnTo>
                <a:lnTo>
                  <a:pt x="1028" y="18610"/>
                </a:lnTo>
                <a:lnTo>
                  <a:pt x="2210" y="18610"/>
                </a:lnTo>
                <a:lnTo>
                  <a:pt x="2891" y="18296"/>
                </a:lnTo>
                <a:lnTo>
                  <a:pt x="3360" y="18084"/>
                </a:lnTo>
                <a:lnTo>
                  <a:pt x="3833" y="17861"/>
                </a:lnTo>
                <a:lnTo>
                  <a:pt x="4301" y="17642"/>
                </a:lnTo>
                <a:lnTo>
                  <a:pt x="5078" y="21478"/>
                </a:lnTo>
                <a:lnTo>
                  <a:pt x="5679" y="25628"/>
                </a:lnTo>
                <a:lnTo>
                  <a:pt x="5898" y="26490"/>
                </a:lnTo>
                <a:lnTo>
                  <a:pt x="9063" y="38377"/>
                </a:lnTo>
                <a:lnTo>
                  <a:pt x="12559" y="50607"/>
                </a:lnTo>
                <a:lnTo>
                  <a:pt x="16279" y="62773"/>
                </a:lnTo>
                <a:lnTo>
                  <a:pt x="20205" y="74836"/>
                </a:lnTo>
                <a:lnTo>
                  <a:pt x="20715" y="76356"/>
                </a:lnTo>
                <a:lnTo>
                  <a:pt x="21732" y="80831"/>
                </a:lnTo>
                <a:lnTo>
                  <a:pt x="23042" y="84470"/>
                </a:lnTo>
                <a:lnTo>
                  <a:pt x="23435" y="85566"/>
                </a:lnTo>
                <a:lnTo>
                  <a:pt x="23851" y="86581"/>
                </a:lnTo>
                <a:lnTo>
                  <a:pt x="24298" y="87389"/>
                </a:lnTo>
                <a:lnTo>
                  <a:pt x="24539" y="87819"/>
                </a:lnTo>
                <a:lnTo>
                  <a:pt x="24953" y="88346"/>
                </a:lnTo>
                <a:lnTo>
                  <a:pt x="29774" y="90902"/>
                </a:lnTo>
                <a:lnTo>
                  <a:pt x="36349" y="90121"/>
                </a:lnTo>
                <a:lnTo>
                  <a:pt x="43132" y="88159"/>
                </a:lnTo>
                <a:lnTo>
                  <a:pt x="49473" y="86008"/>
                </a:lnTo>
                <a:lnTo>
                  <a:pt x="62067" y="80361"/>
                </a:lnTo>
                <a:lnTo>
                  <a:pt x="71848" y="75336"/>
                </a:lnTo>
                <a:lnTo>
                  <a:pt x="78994" y="71597"/>
                </a:lnTo>
                <a:lnTo>
                  <a:pt x="90132" y="65204"/>
                </a:lnTo>
                <a:lnTo>
                  <a:pt x="100894" y="58348"/>
                </a:lnTo>
                <a:lnTo>
                  <a:pt x="111308" y="51061"/>
                </a:lnTo>
                <a:lnTo>
                  <a:pt x="121404" y="43374"/>
                </a:lnTo>
                <a:lnTo>
                  <a:pt x="131210" y="35317"/>
                </a:lnTo>
                <a:lnTo>
                  <a:pt x="140752" y="26920"/>
                </a:lnTo>
                <a:lnTo>
                  <a:pt x="150060" y="18214"/>
                </a:lnTo>
                <a:lnTo>
                  <a:pt x="159162" y="9231"/>
                </a:lnTo>
                <a:lnTo>
                  <a:pt x="168086" y="0"/>
                </a:lnTo>
                <a:lnTo>
                  <a:pt x="168292" y="6213"/>
                </a:lnTo>
                <a:lnTo>
                  <a:pt x="164697" y="9927"/>
                </a:lnTo>
                <a:lnTo>
                  <a:pt x="155642" y="18980"/>
                </a:lnTo>
                <a:lnTo>
                  <a:pt x="146392" y="27766"/>
                </a:lnTo>
                <a:lnTo>
                  <a:pt x="136918" y="36255"/>
                </a:lnTo>
                <a:lnTo>
                  <a:pt x="127193" y="44416"/>
                </a:lnTo>
                <a:lnTo>
                  <a:pt x="117190" y="52222"/>
                </a:lnTo>
                <a:lnTo>
                  <a:pt x="106881" y="59641"/>
                </a:lnTo>
                <a:lnTo>
                  <a:pt x="96240" y="66646"/>
                </a:lnTo>
                <a:lnTo>
                  <a:pt x="85240" y="73206"/>
                </a:lnTo>
                <a:lnTo>
                  <a:pt x="73852" y="79292"/>
                </a:lnTo>
                <a:lnTo>
                  <a:pt x="69058" y="81763"/>
                </a:lnTo>
                <a:lnTo>
                  <a:pt x="57537" y="87420"/>
                </a:lnTo>
                <a:lnTo>
                  <a:pt x="44369" y="92411"/>
                </a:lnTo>
                <a:lnTo>
                  <a:pt x="36345" y="94732"/>
                </a:lnTo>
                <a:lnTo>
                  <a:pt x="28565" y="95280"/>
                </a:lnTo>
                <a:lnTo>
                  <a:pt x="22869" y="92251"/>
                </a:lnTo>
                <a:lnTo>
                  <a:pt x="19599" y="87835"/>
                </a:lnTo>
                <a:lnTo>
                  <a:pt x="16608" y="78047"/>
                </a:lnTo>
                <a:lnTo>
                  <a:pt x="16001" y="76239"/>
                </a:lnTo>
                <a:lnTo>
                  <a:pt x="12092" y="64239"/>
                </a:lnTo>
                <a:lnTo>
                  <a:pt x="8369" y="52074"/>
                </a:lnTo>
                <a:lnTo>
                  <a:pt x="4868" y="39845"/>
                </a:lnTo>
                <a:lnTo>
                  <a:pt x="1603" y="27590"/>
                </a:lnTo>
                <a:lnTo>
                  <a:pt x="1379" y="26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002776" y="760357"/>
            <a:ext cx="155972" cy="109601"/>
          </a:xfrm>
          <a:custGeom>
            <a:avLst/>
            <a:gdLst/>
            <a:ahLst/>
            <a:cxnLst/>
            <a:rect l="l" t="t" r="r" b="b"/>
            <a:pathLst>
              <a:path w="155972" h="109601">
                <a:moveTo>
                  <a:pt x="6740" y="67295"/>
                </a:moveTo>
                <a:lnTo>
                  <a:pt x="13402" y="64223"/>
                </a:lnTo>
                <a:lnTo>
                  <a:pt x="20127" y="61311"/>
                </a:lnTo>
                <a:lnTo>
                  <a:pt x="31724" y="56145"/>
                </a:lnTo>
                <a:lnTo>
                  <a:pt x="43245" y="50794"/>
                </a:lnTo>
                <a:lnTo>
                  <a:pt x="54737" y="45368"/>
                </a:lnTo>
                <a:lnTo>
                  <a:pt x="66245" y="39981"/>
                </a:lnTo>
                <a:lnTo>
                  <a:pt x="77815" y="34744"/>
                </a:lnTo>
                <a:lnTo>
                  <a:pt x="89494" y="29769"/>
                </a:lnTo>
                <a:lnTo>
                  <a:pt x="90780" y="29246"/>
                </a:lnTo>
                <a:lnTo>
                  <a:pt x="102517" y="24380"/>
                </a:lnTo>
                <a:lnTo>
                  <a:pt x="114174" y="19351"/>
                </a:lnTo>
                <a:lnTo>
                  <a:pt x="125779" y="14197"/>
                </a:lnTo>
                <a:lnTo>
                  <a:pt x="133132" y="10876"/>
                </a:lnTo>
                <a:lnTo>
                  <a:pt x="137982" y="8677"/>
                </a:lnTo>
                <a:lnTo>
                  <a:pt x="142854" y="6577"/>
                </a:lnTo>
                <a:lnTo>
                  <a:pt x="147790" y="4585"/>
                </a:lnTo>
                <a:lnTo>
                  <a:pt x="149610" y="3851"/>
                </a:lnTo>
                <a:lnTo>
                  <a:pt x="151425" y="3113"/>
                </a:lnTo>
                <a:lnTo>
                  <a:pt x="153241" y="2374"/>
                </a:lnTo>
                <a:lnTo>
                  <a:pt x="154183" y="1987"/>
                </a:lnTo>
                <a:lnTo>
                  <a:pt x="155972" y="0"/>
                </a:lnTo>
                <a:lnTo>
                  <a:pt x="155972" y="3145"/>
                </a:lnTo>
                <a:lnTo>
                  <a:pt x="147592" y="8709"/>
                </a:lnTo>
                <a:lnTo>
                  <a:pt x="146085" y="10028"/>
                </a:lnTo>
                <a:lnTo>
                  <a:pt x="136656" y="18526"/>
                </a:lnTo>
                <a:lnTo>
                  <a:pt x="127344" y="27168"/>
                </a:lnTo>
                <a:lnTo>
                  <a:pt x="117999" y="35773"/>
                </a:lnTo>
                <a:lnTo>
                  <a:pt x="108455" y="44277"/>
                </a:lnTo>
                <a:lnTo>
                  <a:pt x="98865" y="52541"/>
                </a:lnTo>
                <a:lnTo>
                  <a:pt x="89112" y="60668"/>
                </a:lnTo>
                <a:lnTo>
                  <a:pt x="79203" y="68650"/>
                </a:lnTo>
                <a:lnTo>
                  <a:pt x="69148" y="76475"/>
                </a:lnTo>
                <a:lnTo>
                  <a:pt x="58952" y="84134"/>
                </a:lnTo>
                <a:lnTo>
                  <a:pt x="48625" y="91618"/>
                </a:lnTo>
                <a:lnTo>
                  <a:pt x="38173" y="98916"/>
                </a:lnTo>
                <a:lnTo>
                  <a:pt x="27604" y="106018"/>
                </a:lnTo>
                <a:lnTo>
                  <a:pt x="22109" y="109601"/>
                </a:lnTo>
                <a:lnTo>
                  <a:pt x="16724" y="97901"/>
                </a:lnTo>
                <a:lnTo>
                  <a:pt x="10769" y="86669"/>
                </a:lnTo>
                <a:lnTo>
                  <a:pt x="8302" y="82431"/>
                </a:lnTo>
                <a:lnTo>
                  <a:pt x="6646" y="79660"/>
                </a:lnTo>
                <a:lnTo>
                  <a:pt x="28" y="73931"/>
                </a:lnTo>
                <a:lnTo>
                  <a:pt x="0" y="70186"/>
                </a:lnTo>
                <a:lnTo>
                  <a:pt x="6740" y="672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840686" y="659541"/>
            <a:ext cx="82905" cy="51712"/>
          </a:xfrm>
          <a:custGeom>
            <a:avLst/>
            <a:gdLst/>
            <a:ahLst/>
            <a:cxnLst/>
            <a:rect l="l" t="t" r="r" b="b"/>
            <a:pathLst>
              <a:path w="82905" h="51712">
                <a:moveTo>
                  <a:pt x="2404" y="45359"/>
                </a:moveTo>
                <a:lnTo>
                  <a:pt x="13237" y="38757"/>
                </a:lnTo>
                <a:lnTo>
                  <a:pt x="24177" y="32300"/>
                </a:lnTo>
                <a:lnTo>
                  <a:pt x="35188" y="25944"/>
                </a:lnTo>
                <a:lnTo>
                  <a:pt x="46235" y="19644"/>
                </a:lnTo>
                <a:lnTo>
                  <a:pt x="57283" y="13354"/>
                </a:lnTo>
                <a:lnTo>
                  <a:pt x="68296" y="7030"/>
                </a:lnTo>
                <a:lnTo>
                  <a:pt x="79239" y="627"/>
                </a:lnTo>
                <a:lnTo>
                  <a:pt x="80293" y="0"/>
                </a:lnTo>
                <a:lnTo>
                  <a:pt x="81658" y="350"/>
                </a:lnTo>
                <a:lnTo>
                  <a:pt x="82280" y="1398"/>
                </a:lnTo>
                <a:lnTo>
                  <a:pt x="82905" y="2450"/>
                </a:lnTo>
                <a:lnTo>
                  <a:pt x="82558" y="3812"/>
                </a:lnTo>
                <a:lnTo>
                  <a:pt x="81504" y="4433"/>
                </a:lnTo>
                <a:lnTo>
                  <a:pt x="77382" y="6864"/>
                </a:lnTo>
                <a:lnTo>
                  <a:pt x="66407" y="13232"/>
                </a:lnTo>
                <a:lnTo>
                  <a:pt x="55374" y="19539"/>
                </a:lnTo>
                <a:lnTo>
                  <a:pt x="44321" y="25827"/>
                </a:lnTo>
                <a:lnTo>
                  <a:pt x="33282" y="32143"/>
                </a:lnTo>
                <a:lnTo>
                  <a:pt x="22294" y="38533"/>
                </a:lnTo>
                <a:lnTo>
                  <a:pt x="11391" y="45041"/>
                </a:lnTo>
                <a:lnTo>
                  <a:pt x="611" y="51712"/>
                </a:lnTo>
                <a:lnTo>
                  <a:pt x="399" y="50086"/>
                </a:lnTo>
                <a:lnTo>
                  <a:pt x="197" y="48471"/>
                </a:lnTo>
                <a:lnTo>
                  <a:pt x="0" y="46860"/>
                </a:lnTo>
                <a:lnTo>
                  <a:pt x="2404" y="453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293322" y="498439"/>
            <a:ext cx="55519" cy="73959"/>
          </a:xfrm>
          <a:custGeom>
            <a:avLst/>
            <a:gdLst/>
            <a:ahLst/>
            <a:cxnLst/>
            <a:rect l="l" t="t" r="r" b="b"/>
            <a:pathLst>
              <a:path w="55519" h="73959">
                <a:moveTo>
                  <a:pt x="5531" y="39709"/>
                </a:moveTo>
                <a:lnTo>
                  <a:pt x="4082" y="39315"/>
                </a:lnTo>
                <a:lnTo>
                  <a:pt x="2715" y="38950"/>
                </a:lnTo>
                <a:lnTo>
                  <a:pt x="1735" y="38296"/>
                </a:lnTo>
                <a:lnTo>
                  <a:pt x="1091" y="37488"/>
                </a:lnTo>
                <a:lnTo>
                  <a:pt x="366" y="36579"/>
                </a:lnTo>
                <a:lnTo>
                  <a:pt x="0" y="35431"/>
                </a:lnTo>
                <a:lnTo>
                  <a:pt x="132" y="34018"/>
                </a:lnTo>
                <a:lnTo>
                  <a:pt x="264" y="32604"/>
                </a:lnTo>
                <a:lnTo>
                  <a:pt x="982" y="30777"/>
                </a:lnTo>
                <a:lnTo>
                  <a:pt x="2490" y="28592"/>
                </a:lnTo>
                <a:lnTo>
                  <a:pt x="3186" y="27577"/>
                </a:lnTo>
                <a:lnTo>
                  <a:pt x="3907" y="26572"/>
                </a:lnTo>
                <a:lnTo>
                  <a:pt x="4672" y="25611"/>
                </a:lnTo>
                <a:lnTo>
                  <a:pt x="6199" y="23693"/>
                </a:lnTo>
                <a:lnTo>
                  <a:pt x="9260" y="20292"/>
                </a:lnTo>
                <a:lnTo>
                  <a:pt x="10944" y="18618"/>
                </a:lnTo>
                <a:lnTo>
                  <a:pt x="13213" y="16360"/>
                </a:lnTo>
                <a:lnTo>
                  <a:pt x="16515" y="13463"/>
                </a:lnTo>
                <a:lnTo>
                  <a:pt x="19022" y="11487"/>
                </a:lnTo>
                <a:lnTo>
                  <a:pt x="22921" y="8410"/>
                </a:lnTo>
                <a:lnTo>
                  <a:pt x="27168" y="5334"/>
                </a:lnTo>
                <a:lnTo>
                  <a:pt x="31722" y="3277"/>
                </a:lnTo>
                <a:lnTo>
                  <a:pt x="36781" y="993"/>
                </a:lnTo>
                <a:lnTo>
                  <a:pt x="41957" y="0"/>
                </a:lnTo>
                <a:lnTo>
                  <a:pt x="47467" y="775"/>
                </a:lnTo>
                <a:lnTo>
                  <a:pt x="47738" y="811"/>
                </a:lnTo>
                <a:lnTo>
                  <a:pt x="48675" y="1121"/>
                </a:lnTo>
                <a:lnTo>
                  <a:pt x="49784" y="1534"/>
                </a:lnTo>
                <a:lnTo>
                  <a:pt x="50801" y="1911"/>
                </a:lnTo>
                <a:lnTo>
                  <a:pt x="52521" y="2465"/>
                </a:lnTo>
                <a:lnTo>
                  <a:pt x="52899" y="2587"/>
                </a:lnTo>
                <a:lnTo>
                  <a:pt x="53810" y="2550"/>
                </a:lnTo>
                <a:lnTo>
                  <a:pt x="54688" y="3069"/>
                </a:lnTo>
                <a:lnTo>
                  <a:pt x="55055" y="3957"/>
                </a:lnTo>
                <a:lnTo>
                  <a:pt x="55519" y="5089"/>
                </a:lnTo>
                <a:lnTo>
                  <a:pt x="54981" y="6380"/>
                </a:lnTo>
                <a:lnTo>
                  <a:pt x="53847" y="6847"/>
                </a:lnTo>
                <a:lnTo>
                  <a:pt x="53517" y="6979"/>
                </a:lnTo>
                <a:lnTo>
                  <a:pt x="52719" y="7122"/>
                </a:lnTo>
                <a:lnTo>
                  <a:pt x="51669" y="6852"/>
                </a:lnTo>
                <a:lnTo>
                  <a:pt x="50337" y="6512"/>
                </a:lnTo>
                <a:lnTo>
                  <a:pt x="47009" y="5243"/>
                </a:lnTo>
                <a:lnTo>
                  <a:pt x="46749" y="5141"/>
                </a:lnTo>
                <a:lnTo>
                  <a:pt x="42132" y="4516"/>
                </a:lnTo>
                <a:lnTo>
                  <a:pt x="37794" y="5392"/>
                </a:lnTo>
                <a:lnTo>
                  <a:pt x="33546" y="7311"/>
                </a:lnTo>
                <a:lnTo>
                  <a:pt x="29325" y="9224"/>
                </a:lnTo>
                <a:lnTo>
                  <a:pt x="25389" y="12104"/>
                </a:lnTo>
                <a:lnTo>
                  <a:pt x="21769" y="14957"/>
                </a:lnTo>
                <a:lnTo>
                  <a:pt x="19382" y="16843"/>
                </a:lnTo>
                <a:lnTo>
                  <a:pt x="16237" y="19601"/>
                </a:lnTo>
                <a:lnTo>
                  <a:pt x="14074" y="21753"/>
                </a:lnTo>
                <a:lnTo>
                  <a:pt x="12482" y="23338"/>
                </a:lnTo>
                <a:lnTo>
                  <a:pt x="9592" y="26557"/>
                </a:lnTo>
                <a:lnTo>
                  <a:pt x="8143" y="28369"/>
                </a:lnTo>
                <a:lnTo>
                  <a:pt x="7436" y="29253"/>
                </a:lnTo>
                <a:lnTo>
                  <a:pt x="6787" y="30177"/>
                </a:lnTo>
                <a:lnTo>
                  <a:pt x="6147" y="31101"/>
                </a:lnTo>
                <a:lnTo>
                  <a:pt x="5466" y="32089"/>
                </a:lnTo>
                <a:lnTo>
                  <a:pt x="4987" y="32950"/>
                </a:lnTo>
                <a:lnTo>
                  <a:pt x="4726" y="33699"/>
                </a:lnTo>
                <a:lnTo>
                  <a:pt x="4581" y="34171"/>
                </a:lnTo>
                <a:lnTo>
                  <a:pt x="4559" y="34730"/>
                </a:lnTo>
                <a:lnTo>
                  <a:pt x="5189" y="35055"/>
                </a:lnTo>
                <a:lnTo>
                  <a:pt x="5694" y="35139"/>
                </a:lnTo>
                <a:lnTo>
                  <a:pt x="6701" y="35308"/>
                </a:lnTo>
                <a:lnTo>
                  <a:pt x="7985" y="35282"/>
                </a:lnTo>
                <a:lnTo>
                  <a:pt x="9523" y="35107"/>
                </a:lnTo>
                <a:lnTo>
                  <a:pt x="13272" y="34667"/>
                </a:lnTo>
                <a:lnTo>
                  <a:pt x="20025" y="33539"/>
                </a:lnTo>
                <a:lnTo>
                  <a:pt x="25567" y="34332"/>
                </a:lnTo>
                <a:lnTo>
                  <a:pt x="29949" y="34959"/>
                </a:lnTo>
                <a:lnTo>
                  <a:pt x="33585" y="36793"/>
                </a:lnTo>
                <a:lnTo>
                  <a:pt x="35210" y="40422"/>
                </a:lnTo>
                <a:lnTo>
                  <a:pt x="37197" y="44853"/>
                </a:lnTo>
                <a:lnTo>
                  <a:pt x="36319" y="49748"/>
                </a:lnTo>
                <a:lnTo>
                  <a:pt x="34108" y="54615"/>
                </a:lnTo>
                <a:lnTo>
                  <a:pt x="31227" y="60965"/>
                </a:lnTo>
                <a:lnTo>
                  <a:pt x="26036" y="67300"/>
                </a:lnTo>
                <a:lnTo>
                  <a:pt x="23960" y="72290"/>
                </a:lnTo>
                <a:lnTo>
                  <a:pt x="23491" y="73422"/>
                </a:lnTo>
                <a:lnTo>
                  <a:pt x="22192" y="73959"/>
                </a:lnTo>
                <a:lnTo>
                  <a:pt x="21064" y="73492"/>
                </a:lnTo>
                <a:lnTo>
                  <a:pt x="19929" y="73024"/>
                </a:lnTo>
                <a:lnTo>
                  <a:pt x="19391" y="71727"/>
                </a:lnTo>
                <a:lnTo>
                  <a:pt x="19866" y="70595"/>
                </a:lnTo>
                <a:lnTo>
                  <a:pt x="21623" y="66358"/>
                </a:lnTo>
                <a:lnTo>
                  <a:pt x="25563" y="61162"/>
                </a:lnTo>
                <a:lnTo>
                  <a:pt x="28535" y="55810"/>
                </a:lnTo>
                <a:lnTo>
                  <a:pt x="31095" y="51186"/>
                </a:lnTo>
                <a:lnTo>
                  <a:pt x="33060" y="46462"/>
                </a:lnTo>
                <a:lnTo>
                  <a:pt x="31160" y="42227"/>
                </a:lnTo>
                <a:lnTo>
                  <a:pt x="30142" y="39958"/>
                </a:lnTo>
                <a:lnTo>
                  <a:pt x="27689" y="39110"/>
                </a:lnTo>
                <a:lnTo>
                  <a:pt x="24940" y="38716"/>
                </a:lnTo>
                <a:lnTo>
                  <a:pt x="19790" y="37982"/>
                </a:lnTo>
                <a:lnTo>
                  <a:pt x="13523" y="39097"/>
                </a:lnTo>
                <a:lnTo>
                  <a:pt x="10041" y="39502"/>
                </a:lnTo>
                <a:lnTo>
                  <a:pt x="7534" y="39794"/>
                </a:lnTo>
                <a:lnTo>
                  <a:pt x="5531" y="397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900165" y="523455"/>
            <a:ext cx="21511" cy="10974"/>
          </a:xfrm>
          <a:custGeom>
            <a:avLst/>
            <a:gdLst/>
            <a:ahLst/>
            <a:cxnLst/>
            <a:rect l="l" t="t" r="r" b="b"/>
            <a:pathLst>
              <a:path w="21511" h="10974">
                <a:moveTo>
                  <a:pt x="0" y="2805"/>
                </a:moveTo>
                <a:lnTo>
                  <a:pt x="462" y="1673"/>
                </a:lnTo>
                <a:lnTo>
                  <a:pt x="926" y="541"/>
                </a:lnTo>
                <a:lnTo>
                  <a:pt x="2219" y="0"/>
                </a:lnTo>
                <a:lnTo>
                  <a:pt x="3353" y="456"/>
                </a:lnTo>
                <a:lnTo>
                  <a:pt x="8757" y="2652"/>
                </a:lnTo>
                <a:lnTo>
                  <a:pt x="14413" y="4208"/>
                </a:lnTo>
                <a:lnTo>
                  <a:pt x="19827" y="6408"/>
                </a:lnTo>
                <a:lnTo>
                  <a:pt x="20962" y="6871"/>
                </a:lnTo>
                <a:lnTo>
                  <a:pt x="21511" y="8161"/>
                </a:lnTo>
                <a:lnTo>
                  <a:pt x="21046" y="9294"/>
                </a:lnTo>
                <a:lnTo>
                  <a:pt x="20582" y="10426"/>
                </a:lnTo>
                <a:lnTo>
                  <a:pt x="19289" y="10974"/>
                </a:lnTo>
                <a:lnTo>
                  <a:pt x="18155" y="10510"/>
                </a:lnTo>
                <a:lnTo>
                  <a:pt x="12740" y="8311"/>
                </a:lnTo>
                <a:lnTo>
                  <a:pt x="7085" y="6754"/>
                </a:lnTo>
                <a:lnTo>
                  <a:pt x="1681" y="4559"/>
                </a:lnTo>
                <a:lnTo>
                  <a:pt x="548" y="4102"/>
                </a:lnTo>
                <a:lnTo>
                  <a:pt x="0" y="28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917228" y="480132"/>
            <a:ext cx="10805" cy="33819"/>
          </a:xfrm>
          <a:custGeom>
            <a:avLst/>
            <a:gdLst/>
            <a:ahLst/>
            <a:cxnLst/>
            <a:rect l="l" t="t" r="r" b="b"/>
            <a:pathLst>
              <a:path w="10805" h="33819">
                <a:moveTo>
                  <a:pt x="5421" y="1381"/>
                </a:moveTo>
                <a:lnTo>
                  <a:pt x="7834" y="1537"/>
                </a:lnTo>
                <a:lnTo>
                  <a:pt x="8644" y="2242"/>
                </a:lnTo>
                <a:lnTo>
                  <a:pt x="10805" y="14470"/>
                </a:lnTo>
                <a:lnTo>
                  <a:pt x="9276" y="26793"/>
                </a:lnTo>
                <a:lnTo>
                  <a:pt x="8855" y="29508"/>
                </a:lnTo>
                <a:lnTo>
                  <a:pt x="8120" y="33819"/>
                </a:lnTo>
                <a:lnTo>
                  <a:pt x="4452" y="33297"/>
                </a:lnTo>
                <a:lnTo>
                  <a:pt x="0" y="22865"/>
                </a:lnTo>
                <a:lnTo>
                  <a:pt x="1401" y="10320"/>
                </a:lnTo>
                <a:lnTo>
                  <a:pt x="1497" y="9889"/>
                </a:lnTo>
                <a:lnTo>
                  <a:pt x="4159" y="0"/>
                </a:lnTo>
                <a:lnTo>
                  <a:pt x="5421" y="13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900204" y="413454"/>
            <a:ext cx="82636" cy="14603"/>
          </a:xfrm>
          <a:custGeom>
            <a:avLst/>
            <a:gdLst/>
            <a:ahLst/>
            <a:cxnLst/>
            <a:rect l="l" t="t" r="r" b="b"/>
            <a:pathLst>
              <a:path w="82636" h="14603">
                <a:moveTo>
                  <a:pt x="1459" y="10133"/>
                </a:moveTo>
                <a:lnTo>
                  <a:pt x="7425" y="7144"/>
                </a:lnTo>
                <a:lnTo>
                  <a:pt x="19336" y="2885"/>
                </a:lnTo>
                <a:lnTo>
                  <a:pt x="31330" y="607"/>
                </a:lnTo>
                <a:lnTo>
                  <a:pt x="43434" y="0"/>
                </a:lnTo>
                <a:lnTo>
                  <a:pt x="55675" y="749"/>
                </a:lnTo>
                <a:lnTo>
                  <a:pt x="68082" y="2543"/>
                </a:lnTo>
                <a:lnTo>
                  <a:pt x="80681" y="5069"/>
                </a:lnTo>
                <a:lnTo>
                  <a:pt x="81879" y="5335"/>
                </a:lnTo>
                <a:lnTo>
                  <a:pt x="82636" y="6515"/>
                </a:lnTo>
                <a:lnTo>
                  <a:pt x="82369" y="7710"/>
                </a:lnTo>
                <a:lnTo>
                  <a:pt x="82109" y="8901"/>
                </a:lnTo>
                <a:lnTo>
                  <a:pt x="80927" y="9654"/>
                </a:lnTo>
                <a:lnTo>
                  <a:pt x="79729" y="9394"/>
                </a:lnTo>
                <a:lnTo>
                  <a:pt x="76516" y="8702"/>
                </a:lnTo>
                <a:lnTo>
                  <a:pt x="63986" y="6330"/>
                </a:lnTo>
                <a:lnTo>
                  <a:pt x="51645" y="4794"/>
                </a:lnTo>
                <a:lnTo>
                  <a:pt x="39466" y="4444"/>
                </a:lnTo>
                <a:lnTo>
                  <a:pt x="27420" y="5630"/>
                </a:lnTo>
                <a:lnTo>
                  <a:pt x="15476" y="8701"/>
                </a:lnTo>
                <a:lnTo>
                  <a:pt x="3607" y="14008"/>
                </a:lnTo>
                <a:lnTo>
                  <a:pt x="2538" y="14603"/>
                </a:lnTo>
                <a:lnTo>
                  <a:pt x="1190" y="14216"/>
                </a:lnTo>
                <a:lnTo>
                  <a:pt x="592" y="13146"/>
                </a:lnTo>
                <a:lnTo>
                  <a:pt x="0" y="12073"/>
                </a:lnTo>
                <a:lnTo>
                  <a:pt x="390" y="10728"/>
                </a:lnTo>
                <a:lnTo>
                  <a:pt x="1459" y="101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728537" y="1142115"/>
            <a:ext cx="55688" cy="80809"/>
          </a:xfrm>
          <a:custGeom>
            <a:avLst/>
            <a:gdLst/>
            <a:ahLst/>
            <a:cxnLst/>
            <a:rect l="l" t="t" r="r" b="b"/>
            <a:pathLst>
              <a:path w="55688" h="80809">
                <a:moveTo>
                  <a:pt x="52059" y="194"/>
                </a:moveTo>
                <a:lnTo>
                  <a:pt x="53246" y="99"/>
                </a:lnTo>
                <a:lnTo>
                  <a:pt x="54469" y="0"/>
                </a:lnTo>
                <a:lnTo>
                  <a:pt x="55541" y="907"/>
                </a:lnTo>
                <a:lnTo>
                  <a:pt x="55636" y="2130"/>
                </a:lnTo>
                <a:lnTo>
                  <a:pt x="55688" y="2740"/>
                </a:lnTo>
                <a:lnTo>
                  <a:pt x="55571" y="3505"/>
                </a:lnTo>
                <a:lnTo>
                  <a:pt x="55216" y="4377"/>
                </a:lnTo>
                <a:lnTo>
                  <a:pt x="54699" y="5633"/>
                </a:lnTo>
                <a:lnTo>
                  <a:pt x="53582" y="7285"/>
                </a:lnTo>
                <a:lnTo>
                  <a:pt x="52107" y="9097"/>
                </a:lnTo>
                <a:lnTo>
                  <a:pt x="47751" y="14427"/>
                </a:lnTo>
                <a:lnTo>
                  <a:pt x="40100" y="21463"/>
                </a:lnTo>
                <a:lnTo>
                  <a:pt x="38599" y="23407"/>
                </a:lnTo>
                <a:lnTo>
                  <a:pt x="30037" y="34995"/>
                </a:lnTo>
                <a:lnTo>
                  <a:pt x="22853" y="45623"/>
                </a:lnTo>
                <a:lnTo>
                  <a:pt x="16108" y="56605"/>
                </a:lnTo>
                <a:lnTo>
                  <a:pt x="9958" y="67827"/>
                </a:lnTo>
                <a:lnTo>
                  <a:pt x="4557" y="79177"/>
                </a:lnTo>
                <a:lnTo>
                  <a:pt x="4069" y="80294"/>
                </a:lnTo>
                <a:lnTo>
                  <a:pt x="2759" y="80809"/>
                </a:lnTo>
                <a:lnTo>
                  <a:pt x="1635" y="80320"/>
                </a:lnTo>
                <a:lnTo>
                  <a:pt x="512" y="79831"/>
                </a:lnTo>
                <a:lnTo>
                  <a:pt x="0" y="78523"/>
                </a:lnTo>
                <a:lnTo>
                  <a:pt x="1657" y="74786"/>
                </a:lnTo>
                <a:lnTo>
                  <a:pt x="7234" y="63455"/>
                </a:lnTo>
                <a:lnTo>
                  <a:pt x="13514" y="52270"/>
                </a:lnTo>
                <a:lnTo>
                  <a:pt x="20348" y="41343"/>
                </a:lnTo>
                <a:lnTo>
                  <a:pt x="27588" y="30783"/>
                </a:lnTo>
                <a:lnTo>
                  <a:pt x="35084" y="20701"/>
                </a:lnTo>
                <a:lnTo>
                  <a:pt x="36598" y="18746"/>
                </a:lnTo>
                <a:lnTo>
                  <a:pt x="44287" y="11662"/>
                </a:lnTo>
                <a:lnTo>
                  <a:pt x="48669" y="6300"/>
                </a:lnTo>
                <a:lnTo>
                  <a:pt x="49519" y="5258"/>
                </a:lnTo>
                <a:lnTo>
                  <a:pt x="50233" y="4286"/>
                </a:lnTo>
                <a:lnTo>
                  <a:pt x="50723" y="3446"/>
                </a:lnTo>
                <a:lnTo>
                  <a:pt x="50953" y="3059"/>
                </a:lnTo>
                <a:lnTo>
                  <a:pt x="51176" y="2481"/>
                </a:lnTo>
                <a:lnTo>
                  <a:pt x="51166" y="1210"/>
                </a:lnTo>
                <a:lnTo>
                  <a:pt x="52059" y="19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050233" y="1049966"/>
            <a:ext cx="160797" cy="190134"/>
          </a:xfrm>
          <a:custGeom>
            <a:avLst/>
            <a:gdLst/>
            <a:ahLst/>
            <a:cxnLst/>
            <a:rect l="l" t="t" r="r" b="b"/>
            <a:pathLst>
              <a:path w="160797" h="190134">
                <a:moveTo>
                  <a:pt x="1453" y="1922"/>
                </a:moveTo>
                <a:lnTo>
                  <a:pt x="3054" y="3741"/>
                </a:lnTo>
                <a:lnTo>
                  <a:pt x="3928" y="5016"/>
                </a:lnTo>
                <a:lnTo>
                  <a:pt x="5573" y="7452"/>
                </a:lnTo>
                <a:lnTo>
                  <a:pt x="12528" y="18061"/>
                </a:lnTo>
                <a:lnTo>
                  <a:pt x="20025" y="28324"/>
                </a:lnTo>
                <a:lnTo>
                  <a:pt x="29171" y="38954"/>
                </a:lnTo>
                <a:lnTo>
                  <a:pt x="37972" y="48305"/>
                </a:lnTo>
                <a:lnTo>
                  <a:pt x="47350" y="57393"/>
                </a:lnTo>
                <a:lnTo>
                  <a:pt x="57257" y="66060"/>
                </a:lnTo>
                <a:lnTo>
                  <a:pt x="67642" y="74146"/>
                </a:lnTo>
                <a:lnTo>
                  <a:pt x="78456" y="81494"/>
                </a:lnTo>
                <a:lnTo>
                  <a:pt x="89651" y="87943"/>
                </a:lnTo>
                <a:lnTo>
                  <a:pt x="101176" y="93335"/>
                </a:lnTo>
                <a:lnTo>
                  <a:pt x="112983" y="97512"/>
                </a:lnTo>
                <a:lnTo>
                  <a:pt x="118508" y="99138"/>
                </a:lnTo>
                <a:lnTo>
                  <a:pt x="124131" y="102331"/>
                </a:lnTo>
                <a:lnTo>
                  <a:pt x="129867" y="103087"/>
                </a:lnTo>
                <a:lnTo>
                  <a:pt x="131192" y="100931"/>
                </a:lnTo>
                <a:lnTo>
                  <a:pt x="132158" y="97683"/>
                </a:lnTo>
                <a:lnTo>
                  <a:pt x="132993" y="94165"/>
                </a:lnTo>
                <a:lnTo>
                  <a:pt x="134615" y="87384"/>
                </a:lnTo>
                <a:lnTo>
                  <a:pt x="135644" y="79625"/>
                </a:lnTo>
                <a:lnTo>
                  <a:pt x="136943" y="75496"/>
                </a:lnTo>
                <a:lnTo>
                  <a:pt x="138896" y="69340"/>
                </a:lnTo>
                <a:lnTo>
                  <a:pt x="142779" y="57289"/>
                </a:lnTo>
                <a:lnTo>
                  <a:pt x="146684" y="45183"/>
                </a:lnTo>
                <a:lnTo>
                  <a:pt x="150518" y="33030"/>
                </a:lnTo>
                <a:lnTo>
                  <a:pt x="154185" y="20837"/>
                </a:lnTo>
                <a:lnTo>
                  <a:pt x="154591" y="21104"/>
                </a:lnTo>
                <a:lnTo>
                  <a:pt x="155400" y="21630"/>
                </a:lnTo>
                <a:lnTo>
                  <a:pt x="155300" y="20547"/>
                </a:lnTo>
                <a:lnTo>
                  <a:pt x="155235" y="19467"/>
                </a:lnTo>
                <a:lnTo>
                  <a:pt x="155267" y="18527"/>
                </a:lnTo>
                <a:lnTo>
                  <a:pt x="155307" y="17449"/>
                </a:lnTo>
                <a:lnTo>
                  <a:pt x="155471" y="16510"/>
                </a:lnTo>
                <a:lnTo>
                  <a:pt x="155743" y="15823"/>
                </a:lnTo>
                <a:lnTo>
                  <a:pt x="156079" y="14977"/>
                </a:lnTo>
                <a:lnTo>
                  <a:pt x="156591" y="14388"/>
                </a:lnTo>
                <a:lnTo>
                  <a:pt x="157181" y="14026"/>
                </a:lnTo>
                <a:lnTo>
                  <a:pt x="158224" y="13388"/>
                </a:lnTo>
                <a:lnTo>
                  <a:pt x="159593" y="13712"/>
                </a:lnTo>
                <a:lnTo>
                  <a:pt x="160237" y="14754"/>
                </a:lnTo>
                <a:lnTo>
                  <a:pt x="160797" y="15663"/>
                </a:lnTo>
                <a:lnTo>
                  <a:pt x="160617" y="16828"/>
                </a:lnTo>
                <a:lnTo>
                  <a:pt x="159860" y="17534"/>
                </a:lnTo>
                <a:lnTo>
                  <a:pt x="159819" y="17852"/>
                </a:lnTo>
                <a:lnTo>
                  <a:pt x="159680" y="19049"/>
                </a:lnTo>
                <a:lnTo>
                  <a:pt x="159717" y="19893"/>
                </a:lnTo>
                <a:lnTo>
                  <a:pt x="159845" y="22831"/>
                </a:lnTo>
                <a:lnTo>
                  <a:pt x="160532" y="26378"/>
                </a:lnTo>
                <a:lnTo>
                  <a:pt x="160548" y="27386"/>
                </a:lnTo>
                <a:lnTo>
                  <a:pt x="160432" y="37137"/>
                </a:lnTo>
                <a:lnTo>
                  <a:pt x="159875" y="49832"/>
                </a:lnTo>
                <a:lnTo>
                  <a:pt x="159428" y="62517"/>
                </a:lnTo>
                <a:lnTo>
                  <a:pt x="159256" y="70077"/>
                </a:lnTo>
                <a:lnTo>
                  <a:pt x="158743" y="82765"/>
                </a:lnTo>
                <a:lnTo>
                  <a:pt x="158067" y="95445"/>
                </a:lnTo>
                <a:lnTo>
                  <a:pt x="157363" y="108125"/>
                </a:lnTo>
                <a:lnTo>
                  <a:pt x="156768" y="120812"/>
                </a:lnTo>
                <a:lnTo>
                  <a:pt x="156415" y="133513"/>
                </a:lnTo>
                <a:lnTo>
                  <a:pt x="156377" y="139224"/>
                </a:lnTo>
                <a:lnTo>
                  <a:pt x="156457" y="151802"/>
                </a:lnTo>
                <a:lnTo>
                  <a:pt x="156452" y="164707"/>
                </a:lnTo>
                <a:lnTo>
                  <a:pt x="155993" y="177598"/>
                </a:lnTo>
                <a:lnTo>
                  <a:pt x="154712" y="190134"/>
                </a:lnTo>
                <a:lnTo>
                  <a:pt x="150235" y="190112"/>
                </a:lnTo>
                <a:lnTo>
                  <a:pt x="150999" y="184233"/>
                </a:lnTo>
                <a:lnTo>
                  <a:pt x="151874" y="171503"/>
                </a:lnTo>
                <a:lnTo>
                  <a:pt x="152072" y="158561"/>
                </a:lnTo>
                <a:lnTo>
                  <a:pt x="151978" y="145757"/>
                </a:lnTo>
                <a:lnTo>
                  <a:pt x="151974" y="133442"/>
                </a:lnTo>
                <a:lnTo>
                  <a:pt x="152147" y="125880"/>
                </a:lnTo>
                <a:lnTo>
                  <a:pt x="152660" y="113188"/>
                </a:lnTo>
                <a:lnTo>
                  <a:pt x="153335" y="100506"/>
                </a:lnTo>
                <a:lnTo>
                  <a:pt x="154037" y="87827"/>
                </a:lnTo>
                <a:lnTo>
                  <a:pt x="154631" y="75142"/>
                </a:lnTo>
                <a:lnTo>
                  <a:pt x="154983" y="62446"/>
                </a:lnTo>
                <a:lnTo>
                  <a:pt x="155188" y="55264"/>
                </a:lnTo>
                <a:lnTo>
                  <a:pt x="155775" y="42567"/>
                </a:lnTo>
                <a:lnTo>
                  <a:pt x="156118" y="29876"/>
                </a:lnTo>
                <a:lnTo>
                  <a:pt x="152800" y="40574"/>
                </a:lnTo>
                <a:lnTo>
                  <a:pt x="148917" y="52708"/>
                </a:lnTo>
                <a:lnTo>
                  <a:pt x="145012" y="64792"/>
                </a:lnTo>
                <a:lnTo>
                  <a:pt x="141178" y="76815"/>
                </a:lnTo>
                <a:lnTo>
                  <a:pt x="139900" y="80874"/>
                </a:lnTo>
                <a:lnTo>
                  <a:pt x="138904" y="88517"/>
                </a:lnTo>
                <a:lnTo>
                  <a:pt x="137312" y="95185"/>
                </a:lnTo>
                <a:lnTo>
                  <a:pt x="136151" y="100054"/>
                </a:lnTo>
                <a:lnTo>
                  <a:pt x="134622" y="104421"/>
                </a:lnTo>
                <a:lnTo>
                  <a:pt x="132604" y="106871"/>
                </a:lnTo>
                <a:lnTo>
                  <a:pt x="132010" y="107599"/>
                </a:lnTo>
                <a:lnTo>
                  <a:pt x="131045" y="107850"/>
                </a:lnTo>
                <a:lnTo>
                  <a:pt x="130199" y="107573"/>
                </a:lnTo>
                <a:lnTo>
                  <a:pt x="123855" y="106954"/>
                </a:lnTo>
                <a:lnTo>
                  <a:pt x="117723" y="103520"/>
                </a:lnTo>
                <a:lnTo>
                  <a:pt x="111727" y="101755"/>
                </a:lnTo>
                <a:lnTo>
                  <a:pt x="107809" y="100526"/>
                </a:lnTo>
                <a:lnTo>
                  <a:pt x="96080" y="95960"/>
                </a:lnTo>
                <a:lnTo>
                  <a:pt x="84637" y="90258"/>
                </a:lnTo>
                <a:lnTo>
                  <a:pt x="73527" y="83568"/>
                </a:lnTo>
                <a:lnTo>
                  <a:pt x="62800" y="76043"/>
                </a:lnTo>
                <a:lnTo>
                  <a:pt x="52503" y="67831"/>
                </a:lnTo>
                <a:lnTo>
                  <a:pt x="42686" y="59083"/>
                </a:lnTo>
                <a:lnTo>
                  <a:pt x="33396" y="49950"/>
                </a:lnTo>
                <a:lnTo>
                  <a:pt x="24683" y="40581"/>
                </a:lnTo>
                <a:lnTo>
                  <a:pt x="16595" y="31128"/>
                </a:lnTo>
                <a:lnTo>
                  <a:pt x="7644" y="18704"/>
                </a:lnTo>
                <a:lnTo>
                  <a:pt x="659" y="8092"/>
                </a:lnTo>
                <a:lnTo>
                  <a:pt x="0" y="0"/>
                </a:lnTo>
                <a:lnTo>
                  <a:pt x="1453" y="19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786472" y="165416"/>
            <a:ext cx="806346" cy="1076270"/>
          </a:xfrm>
          <a:custGeom>
            <a:avLst/>
            <a:gdLst/>
            <a:ahLst/>
            <a:cxnLst/>
            <a:rect l="l" t="t" r="r" b="b"/>
            <a:pathLst>
              <a:path w="806346" h="1076270">
                <a:moveTo>
                  <a:pt x="141690" y="97285"/>
                </a:moveTo>
                <a:lnTo>
                  <a:pt x="151339" y="79106"/>
                </a:lnTo>
                <a:lnTo>
                  <a:pt x="170105" y="62848"/>
                </a:lnTo>
                <a:lnTo>
                  <a:pt x="191320" y="48653"/>
                </a:lnTo>
                <a:lnTo>
                  <a:pt x="214420" y="36432"/>
                </a:lnTo>
                <a:lnTo>
                  <a:pt x="238842" y="26097"/>
                </a:lnTo>
                <a:lnTo>
                  <a:pt x="264021" y="17561"/>
                </a:lnTo>
                <a:lnTo>
                  <a:pt x="289394" y="10735"/>
                </a:lnTo>
                <a:lnTo>
                  <a:pt x="314395" y="5531"/>
                </a:lnTo>
                <a:lnTo>
                  <a:pt x="343595" y="1365"/>
                </a:lnTo>
                <a:lnTo>
                  <a:pt x="368842" y="0"/>
                </a:lnTo>
                <a:lnTo>
                  <a:pt x="381417" y="22"/>
                </a:lnTo>
                <a:lnTo>
                  <a:pt x="406583" y="1169"/>
                </a:lnTo>
                <a:lnTo>
                  <a:pt x="431919" y="3368"/>
                </a:lnTo>
                <a:lnTo>
                  <a:pt x="460701" y="7151"/>
                </a:lnTo>
                <a:lnTo>
                  <a:pt x="486538" y="12422"/>
                </a:lnTo>
                <a:lnTo>
                  <a:pt x="511670" y="19570"/>
                </a:lnTo>
                <a:lnTo>
                  <a:pt x="535899" y="28737"/>
                </a:lnTo>
                <a:lnTo>
                  <a:pt x="559032" y="40062"/>
                </a:lnTo>
                <a:lnTo>
                  <a:pt x="580871" y="53689"/>
                </a:lnTo>
                <a:lnTo>
                  <a:pt x="601222" y="69758"/>
                </a:lnTo>
                <a:lnTo>
                  <a:pt x="619889" y="88412"/>
                </a:lnTo>
                <a:lnTo>
                  <a:pt x="634625" y="106878"/>
                </a:lnTo>
                <a:lnTo>
                  <a:pt x="646371" y="129453"/>
                </a:lnTo>
                <a:lnTo>
                  <a:pt x="653418" y="154189"/>
                </a:lnTo>
                <a:lnTo>
                  <a:pt x="658417" y="179385"/>
                </a:lnTo>
                <a:lnTo>
                  <a:pt x="659807" y="186274"/>
                </a:lnTo>
                <a:lnTo>
                  <a:pt x="662602" y="198722"/>
                </a:lnTo>
                <a:lnTo>
                  <a:pt x="665578" y="211091"/>
                </a:lnTo>
                <a:lnTo>
                  <a:pt x="668489" y="223446"/>
                </a:lnTo>
                <a:lnTo>
                  <a:pt x="671087" y="235851"/>
                </a:lnTo>
                <a:lnTo>
                  <a:pt x="673127" y="248369"/>
                </a:lnTo>
                <a:lnTo>
                  <a:pt x="674362" y="261065"/>
                </a:lnTo>
                <a:lnTo>
                  <a:pt x="674513" y="264198"/>
                </a:lnTo>
                <a:lnTo>
                  <a:pt x="675059" y="276843"/>
                </a:lnTo>
                <a:lnTo>
                  <a:pt x="675700" y="289497"/>
                </a:lnTo>
                <a:lnTo>
                  <a:pt x="676372" y="302158"/>
                </a:lnTo>
                <a:lnTo>
                  <a:pt x="677012" y="314824"/>
                </a:lnTo>
                <a:lnTo>
                  <a:pt x="677555" y="327492"/>
                </a:lnTo>
                <a:lnTo>
                  <a:pt x="677938" y="340160"/>
                </a:lnTo>
                <a:lnTo>
                  <a:pt x="678099" y="352825"/>
                </a:lnTo>
                <a:lnTo>
                  <a:pt x="677972" y="365484"/>
                </a:lnTo>
                <a:lnTo>
                  <a:pt x="677495" y="378135"/>
                </a:lnTo>
                <a:lnTo>
                  <a:pt x="676605" y="390776"/>
                </a:lnTo>
                <a:lnTo>
                  <a:pt x="674374" y="409388"/>
                </a:lnTo>
                <a:lnTo>
                  <a:pt x="672201" y="421833"/>
                </a:lnTo>
                <a:lnTo>
                  <a:pt x="669504" y="434297"/>
                </a:lnTo>
                <a:lnTo>
                  <a:pt x="666316" y="446723"/>
                </a:lnTo>
                <a:lnTo>
                  <a:pt x="662671" y="459051"/>
                </a:lnTo>
                <a:lnTo>
                  <a:pt x="658599" y="471222"/>
                </a:lnTo>
                <a:lnTo>
                  <a:pt x="654939" y="481115"/>
                </a:lnTo>
                <a:lnTo>
                  <a:pt x="659570" y="485250"/>
                </a:lnTo>
                <a:lnTo>
                  <a:pt x="665211" y="488816"/>
                </a:lnTo>
                <a:lnTo>
                  <a:pt x="668794" y="493044"/>
                </a:lnTo>
                <a:lnTo>
                  <a:pt x="676983" y="502697"/>
                </a:lnTo>
                <a:lnTo>
                  <a:pt x="685193" y="512412"/>
                </a:lnTo>
                <a:lnTo>
                  <a:pt x="693365" y="522190"/>
                </a:lnTo>
                <a:lnTo>
                  <a:pt x="701442" y="532032"/>
                </a:lnTo>
                <a:lnTo>
                  <a:pt x="709364" y="541938"/>
                </a:lnTo>
                <a:lnTo>
                  <a:pt x="720287" y="556380"/>
                </a:lnTo>
                <a:lnTo>
                  <a:pt x="734310" y="577425"/>
                </a:lnTo>
                <a:lnTo>
                  <a:pt x="740899" y="588419"/>
                </a:lnTo>
                <a:lnTo>
                  <a:pt x="747205" y="599674"/>
                </a:lnTo>
                <a:lnTo>
                  <a:pt x="753227" y="611149"/>
                </a:lnTo>
                <a:lnTo>
                  <a:pt x="758965" y="622804"/>
                </a:lnTo>
                <a:lnTo>
                  <a:pt x="764417" y="634599"/>
                </a:lnTo>
                <a:lnTo>
                  <a:pt x="769583" y="646494"/>
                </a:lnTo>
                <a:lnTo>
                  <a:pt x="774461" y="658448"/>
                </a:lnTo>
                <a:lnTo>
                  <a:pt x="779051" y="670421"/>
                </a:lnTo>
                <a:lnTo>
                  <a:pt x="783352" y="682374"/>
                </a:lnTo>
                <a:lnTo>
                  <a:pt x="790969" y="705686"/>
                </a:lnTo>
                <a:lnTo>
                  <a:pt x="794500" y="718108"/>
                </a:lnTo>
                <a:lnTo>
                  <a:pt x="797523" y="730551"/>
                </a:lnTo>
                <a:lnTo>
                  <a:pt x="800061" y="743014"/>
                </a:lnTo>
                <a:lnTo>
                  <a:pt x="802135" y="755500"/>
                </a:lnTo>
                <a:lnTo>
                  <a:pt x="804985" y="780547"/>
                </a:lnTo>
                <a:lnTo>
                  <a:pt x="806251" y="805702"/>
                </a:lnTo>
                <a:lnTo>
                  <a:pt x="806346" y="818325"/>
                </a:lnTo>
                <a:lnTo>
                  <a:pt x="806113" y="830979"/>
                </a:lnTo>
                <a:lnTo>
                  <a:pt x="805574" y="843667"/>
                </a:lnTo>
                <a:lnTo>
                  <a:pt x="804750" y="856390"/>
                </a:lnTo>
                <a:lnTo>
                  <a:pt x="803666" y="869150"/>
                </a:lnTo>
                <a:lnTo>
                  <a:pt x="802310" y="881782"/>
                </a:lnTo>
                <a:lnTo>
                  <a:pt x="801601" y="887996"/>
                </a:lnTo>
                <a:lnTo>
                  <a:pt x="798434" y="886801"/>
                </a:lnTo>
                <a:lnTo>
                  <a:pt x="795297" y="885556"/>
                </a:lnTo>
                <a:lnTo>
                  <a:pt x="792203" y="884265"/>
                </a:lnTo>
                <a:lnTo>
                  <a:pt x="790725" y="896879"/>
                </a:lnTo>
                <a:lnTo>
                  <a:pt x="789211" y="909490"/>
                </a:lnTo>
                <a:lnTo>
                  <a:pt x="787644" y="922094"/>
                </a:lnTo>
                <a:lnTo>
                  <a:pt x="786009" y="934687"/>
                </a:lnTo>
                <a:lnTo>
                  <a:pt x="785570" y="937963"/>
                </a:lnTo>
                <a:lnTo>
                  <a:pt x="783968" y="950514"/>
                </a:lnTo>
                <a:lnTo>
                  <a:pt x="782478" y="963133"/>
                </a:lnTo>
                <a:lnTo>
                  <a:pt x="781009" y="975788"/>
                </a:lnTo>
                <a:lnTo>
                  <a:pt x="779472" y="988444"/>
                </a:lnTo>
                <a:lnTo>
                  <a:pt x="777777" y="1001070"/>
                </a:lnTo>
                <a:lnTo>
                  <a:pt x="775834" y="1013631"/>
                </a:lnTo>
                <a:lnTo>
                  <a:pt x="773553" y="1026095"/>
                </a:lnTo>
                <a:lnTo>
                  <a:pt x="772241" y="1032356"/>
                </a:lnTo>
                <a:lnTo>
                  <a:pt x="769252" y="1044688"/>
                </a:lnTo>
                <a:lnTo>
                  <a:pt x="765804" y="1056907"/>
                </a:lnTo>
                <a:lnTo>
                  <a:pt x="762011" y="1069044"/>
                </a:lnTo>
                <a:lnTo>
                  <a:pt x="759627" y="1076270"/>
                </a:lnTo>
                <a:lnTo>
                  <a:pt x="754975" y="1076255"/>
                </a:lnTo>
                <a:lnTo>
                  <a:pt x="758941" y="1064158"/>
                </a:lnTo>
                <a:lnTo>
                  <a:pt x="762637" y="1051999"/>
                </a:lnTo>
                <a:lnTo>
                  <a:pt x="765948" y="1039748"/>
                </a:lnTo>
                <a:lnTo>
                  <a:pt x="767909" y="1031410"/>
                </a:lnTo>
                <a:lnTo>
                  <a:pt x="770393" y="1019009"/>
                </a:lnTo>
                <a:lnTo>
                  <a:pt x="772491" y="1006493"/>
                </a:lnTo>
                <a:lnTo>
                  <a:pt x="774296" y="993895"/>
                </a:lnTo>
                <a:lnTo>
                  <a:pt x="775897" y="981248"/>
                </a:lnTo>
                <a:lnTo>
                  <a:pt x="777385" y="968588"/>
                </a:lnTo>
                <a:lnTo>
                  <a:pt x="778852" y="955947"/>
                </a:lnTo>
                <a:lnTo>
                  <a:pt x="780388" y="943359"/>
                </a:lnTo>
                <a:lnTo>
                  <a:pt x="781172" y="937379"/>
                </a:lnTo>
                <a:lnTo>
                  <a:pt x="782830" y="924787"/>
                </a:lnTo>
                <a:lnTo>
                  <a:pt x="784413" y="912186"/>
                </a:lnTo>
                <a:lnTo>
                  <a:pt x="785939" y="899577"/>
                </a:lnTo>
                <a:lnTo>
                  <a:pt x="787426" y="886965"/>
                </a:lnTo>
                <a:lnTo>
                  <a:pt x="787951" y="882453"/>
                </a:lnTo>
                <a:lnTo>
                  <a:pt x="785300" y="881295"/>
                </a:lnTo>
                <a:lnTo>
                  <a:pt x="782684" y="880100"/>
                </a:lnTo>
                <a:lnTo>
                  <a:pt x="780098" y="878862"/>
                </a:lnTo>
                <a:lnTo>
                  <a:pt x="768722" y="873278"/>
                </a:lnTo>
                <a:lnTo>
                  <a:pt x="757399" y="867497"/>
                </a:lnTo>
                <a:lnTo>
                  <a:pt x="746109" y="861580"/>
                </a:lnTo>
                <a:lnTo>
                  <a:pt x="734835" y="855586"/>
                </a:lnTo>
                <a:lnTo>
                  <a:pt x="723557" y="849577"/>
                </a:lnTo>
                <a:lnTo>
                  <a:pt x="712259" y="843613"/>
                </a:lnTo>
                <a:lnTo>
                  <a:pt x="700921" y="837755"/>
                </a:lnTo>
                <a:lnTo>
                  <a:pt x="689524" y="832064"/>
                </a:lnTo>
                <a:lnTo>
                  <a:pt x="678052" y="826600"/>
                </a:lnTo>
                <a:lnTo>
                  <a:pt x="666484" y="821424"/>
                </a:lnTo>
                <a:lnTo>
                  <a:pt x="654804" y="816597"/>
                </a:lnTo>
                <a:lnTo>
                  <a:pt x="642992" y="812180"/>
                </a:lnTo>
                <a:lnTo>
                  <a:pt x="639072" y="810825"/>
                </a:lnTo>
                <a:lnTo>
                  <a:pt x="638455" y="798049"/>
                </a:lnTo>
                <a:lnTo>
                  <a:pt x="637854" y="785373"/>
                </a:lnTo>
                <a:lnTo>
                  <a:pt x="637608" y="778340"/>
                </a:lnTo>
                <a:lnTo>
                  <a:pt x="637074" y="765591"/>
                </a:lnTo>
                <a:lnTo>
                  <a:pt x="636198" y="752882"/>
                </a:lnTo>
                <a:lnTo>
                  <a:pt x="635004" y="740214"/>
                </a:lnTo>
                <a:lnTo>
                  <a:pt x="633513" y="727584"/>
                </a:lnTo>
                <a:lnTo>
                  <a:pt x="631751" y="714992"/>
                </a:lnTo>
                <a:lnTo>
                  <a:pt x="629740" y="702435"/>
                </a:lnTo>
                <a:lnTo>
                  <a:pt x="627503" y="689914"/>
                </a:lnTo>
                <a:lnTo>
                  <a:pt x="625064" y="677426"/>
                </a:lnTo>
                <a:lnTo>
                  <a:pt x="622446" y="664970"/>
                </a:lnTo>
                <a:lnTo>
                  <a:pt x="619672" y="652546"/>
                </a:lnTo>
                <a:lnTo>
                  <a:pt x="616765" y="640152"/>
                </a:lnTo>
                <a:lnTo>
                  <a:pt x="613749" y="627787"/>
                </a:lnTo>
                <a:lnTo>
                  <a:pt x="610648" y="615449"/>
                </a:lnTo>
                <a:lnTo>
                  <a:pt x="606203" y="600361"/>
                </a:lnTo>
                <a:lnTo>
                  <a:pt x="601910" y="588419"/>
                </a:lnTo>
                <a:lnTo>
                  <a:pt x="597739" y="576426"/>
                </a:lnTo>
                <a:lnTo>
                  <a:pt x="597497" y="575662"/>
                </a:lnTo>
                <a:lnTo>
                  <a:pt x="587786" y="583929"/>
                </a:lnTo>
                <a:lnTo>
                  <a:pt x="577308" y="591158"/>
                </a:lnTo>
                <a:lnTo>
                  <a:pt x="566001" y="597122"/>
                </a:lnTo>
                <a:lnTo>
                  <a:pt x="559191" y="599857"/>
                </a:lnTo>
                <a:lnTo>
                  <a:pt x="553498" y="601888"/>
                </a:lnTo>
                <a:lnTo>
                  <a:pt x="547784" y="603759"/>
                </a:lnTo>
                <a:lnTo>
                  <a:pt x="542051" y="605666"/>
                </a:lnTo>
                <a:lnTo>
                  <a:pt x="541693" y="605787"/>
                </a:lnTo>
                <a:lnTo>
                  <a:pt x="537244" y="607941"/>
                </a:lnTo>
                <a:lnTo>
                  <a:pt x="537083" y="607775"/>
                </a:lnTo>
                <a:lnTo>
                  <a:pt x="530399" y="597891"/>
                </a:lnTo>
                <a:lnTo>
                  <a:pt x="525858" y="585207"/>
                </a:lnTo>
                <a:lnTo>
                  <a:pt x="522918" y="571428"/>
                </a:lnTo>
                <a:lnTo>
                  <a:pt x="521037" y="558256"/>
                </a:lnTo>
                <a:lnTo>
                  <a:pt x="519943" y="549390"/>
                </a:lnTo>
                <a:lnTo>
                  <a:pt x="518405" y="536767"/>
                </a:lnTo>
                <a:lnTo>
                  <a:pt x="517055" y="524135"/>
                </a:lnTo>
                <a:lnTo>
                  <a:pt x="515871" y="511493"/>
                </a:lnTo>
                <a:lnTo>
                  <a:pt x="514829" y="498840"/>
                </a:lnTo>
                <a:lnTo>
                  <a:pt x="513907" y="486176"/>
                </a:lnTo>
                <a:lnTo>
                  <a:pt x="512995" y="470830"/>
                </a:lnTo>
                <a:lnTo>
                  <a:pt x="513856" y="457503"/>
                </a:lnTo>
                <a:lnTo>
                  <a:pt x="516451" y="450033"/>
                </a:lnTo>
                <a:lnTo>
                  <a:pt x="518054" y="447238"/>
                </a:lnTo>
                <a:lnTo>
                  <a:pt x="524709" y="445356"/>
                </a:lnTo>
                <a:lnTo>
                  <a:pt x="527451" y="444330"/>
                </a:lnTo>
                <a:lnTo>
                  <a:pt x="533649" y="442007"/>
                </a:lnTo>
                <a:lnTo>
                  <a:pt x="540129" y="437432"/>
                </a:lnTo>
                <a:lnTo>
                  <a:pt x="545331" y="433345"/>
                </a:lnTo>
                <a:lnTo>
                  <a:pt x="554904" y="425087"/>
                </a:lnTo>
                <a:lnTo>
                  <a:pt x="563851" y="415828"/>
                </a:lnTo>
                <a:lnTo>
                  <a:pt x="571966" y="405755"/>
                </a:lnTo>
                <a:lnTo>
                  <a:pt x="579046" y="395053"/>
                </a:lnTo>
                <a:lnTo>
                  <a:pt x="583106" y="387629"/>
                </a:lnTo>
                <a:lnTo>
                  <a:pt x="587751" y="375505"/>
                </a:lnTo>
                <a:lnTo>
                  <a:pt x="590141" y="362464"/>
                </a:lnTo>
                <a:lnTo>
                  <a:pt x="590063" y="349352"/>
                </a:lnTo>
                <a:lnTo>
                  <a:pt x="587305" y="337017"/>
                </a:lnTo>
                <a:lnTo>
                  <a:pt x="581657" y="326302"/>
                </a:lnTo>
                <a:lnTo>
                  <a:pt x="572906" y="318055"/>
                </a:lnTo>
                <a:lnTo>
                  <a:pt x="560843" y="313120"/>
                </a:lnTo>
                <a:lnTo>
                  <a:pt x="553058" y="312139"/>
                </a:lnTo>
                <a:lnTo>
                  <a:pt x="539773" y="312612"/>
                </a:lnTo>
                <a:lnTo>
                  <a:pt x="527363" y="315018"/>
                </a:lnTo>
                <a:lnTo>
                  <a:pt x="515608" y="319031"/>
                </a:lnTo>
                <a:lnTo>
                  <a:pt x="504287" y="324331"/>
                </a:lnTo>
                <a:lnTo>
                  <a:pt x="493181" y="330593"/>
                </a:lnTo>
                <a:lnTo>
                  <a:pt x="482596" y="337162"/>
                </a:lnTo>
                <a:lnTo>
                  <a:pt x="476010" y="341344"/>
                </a:lnTo>
                <a:lnTo>
                  <a:pt x="469918" y="346668"/>
                </a:lnTo>
                <a:lnTo>
                  <a:pt x="464289" y="352046"/>
                </a:lnTo>
                <a:lnTo>
                  <a:pt x="461775" y="359364"/>
                </a:lnTo>
                <a:lnTo>
                  <a:pt x="459618" y="358030"/>
                </a:lnTo>
                <a:lnTo>
                  <a:pt x="449065" y="350313"/>
                </a:lnTo>
                <a:lnTo>
                  <a:pt x="439936" y="341314"/>
                </a:lnTo>
                <a:lnTo>
                  <a:pt x="432031" y="331256"/>
                </a:lnTo>
                <a:lnTo>
                  <a:pt x="425148" y="320365"/>
                </a:lnTo>
                <a:lnTo>
                  <a:pt x="419084" y="308867"/>
                </a:lnTo>
                <a:lnTo>
                  <a:pt x="413638" y="296986"/>
                </a:lnTo>
                <a:lnTo>
                  <a:pt x="408608" y="284946"/>
                </a:lnTo>
                <a:lnTo>
                  <a:pt x="403792" y="272974"/>
                </a:lnTo>
                <a:lnTo>
                  <a:pt x="400845" y="265731"/>
                </a:lnTo>
                <a:lnTo>
                  <a:pt x="396174" y="253899"/>
                </a:lnTo>
                <a:lnTo>
                  <a:pt x="391925" y="241969"/>
                </a:lnTo>
                <a:lnTo>
                  <a:pt x="388731" y="231901"/>
                </a:lnTo>
                <a:lnTo>
                  <a:pt x="387527" y="227863"/>
                </a:lnTo>
                <a:lnTo>
                  <a:pt x="386373" y="223838"/>
                </a:lnTo>
                <a:lnTo>
                  <a:pt x="385275" y="219779"/>
                </a:lnTo>
                <a:lnTo>
                  <a:pt x="384876" y="218296"/>
                </a:lnTo>
                <a:lnTo>
                  <a:pt x="383460" y="214730"/>
                </a:lnTo>
                <a:lnTo>
                  <a:pt x="383444" y="213923"/>
                </a:lnTo>
                <a:lnTo>
                  <a:pt x="371178" y="210745"/>
                </a:lnTo>
                <a:lnTo>
                  <a:pt x="358861" y="207564"/>
                </a:lnTo>
                <a:lnTo>
                  <a:pt x="346544" y="204291"/>
                </a:lnTo>
                <a:lnTo>
                  <a:pt x="334278" y="200837"/>
                </a:lnTo>
                <a:lnTo>
                  <a:pt x="322113" y="197112"/>
                </a:lnTo>
                <a:lnTo>
                  <a:pt x="310098" y="193028"/>
                </a:lnTo>
                <a:lnTo>
                  <a:pt x="300708" y="189474"/>
                </a:lnTo>
                <a:lnTo>
                  <a:pt x="288976" y="184569"/>
                </a:lnTo>
                <a:lnTo>
                  <a:pt x="277404" y="179319"/>
                </a:lnTo>
                <a:lnTo>
                  <a:pt x="265961" y="173794"/>
                </a:lnTo>
                <a:lnTo>
                  <a:pt x="254615" y="168070"/>
                </a:lnTo>
                <a:lnTo>
                  <a:pt x="243334" y="162217"/>
                </a:lnTo>
                <a:lnTo>
                  <a:pt x="232085" y="156310"/>
                </a:lnTo>
                <a:lnTo>
                  <a:pt x="220838" y="150421"/>
                </a:lnTo>
                <a:lnTo>
                  <a:pt x="216562" y="148205"/>
                </a:lnTo>
                <a:lnTo>
                  <a:pt x="205507" y="142146"/>
                </a:lnTo>
                <a:lnTo>
                  <a:pt x="194593" y="135554"/>
                </a:lnTo>
                <a:lnTo>
                  <a:pt x="183845" y="128595"/>
                </a:lnTo>
                <a:lnTo>
                  <a:pt x="173287" y="121435"/>
                </a:lnTo>
                <a:lnTo>
                  <a:pt x="164370" y="115241"/>
                </a:lnTo>
                <a:lnTo>
                  <a:pt x="160051" y="112228"/>
                </a:lnTo>
                <a:lnTo>
                  <a:pt x="155899" y="108987"/>
                </a:lnTo>
                <a:lnTo>
                  <a:pt x="151851" y="105618"/>
                </a:lnTo>
                <a:lnTo>
                  <a:pt x="129589" y="110236"/>
                </a:lnTo>
                <a:lnTo>
                  <a:pt x="121469" y="111522"/>
                </a:lnTo>
                <a:lnTo>
                  <a:pt x="114360" y="114949"/>
                </a:lnTo>
                <a:lnTo>
                  <a:pt x="107251" y="118850"/>
                </a:lnTo>
                <a:lnTo>
                  <a:pt x="100372" y="122617"/>
                </a:lnTo>
                <a:lnTo>
                  <a:pt x="92912" y="126311"/>
                </a:lnTo>
                <a:lnTo>
                  <a:pt x="87315" y="131912"/>
                </a:lnTo>
                <a:lnTo>
                  <a:pt x="79476" y="141512"/>
                </a:lnTo>
                <a:lnTo>
                  <a:pt x="73416" y="152379"/>
                </a:lnTo>
                <a:lnTo>
                  <a:pt x="68769" y="164212"/>
                </a:lnTo>
                <a:lnTo>
                  <a:pt x="65172" y="176712"/>
                </a:lnTo>
                <a:lnTo>
                  <a:pt x="62257" y="189580"/>
                </a:lnTo>
                <a:lnTo>
                  <a:pt x="59662" y="202516"/>
                </a:lnTo>
                <a:lnTo>
                  <a:pt x="57020" y="215220"/>
                </a:lnTo>
                <a:lnTo>
                  <a:pt x="53967" y="227394"/>
                </a:lnTo>
                <a:lnTo>
                  <a:pt x="51469" y="235215"/>
                </a:lnTo>
                <a:lnTo>
                  <a:pt x="46674" y="247059"/>
                </a:lnTo>
                <a:lnTo>
                  <a:pt x="41171" y="258537"/>
                </a:lnTo>
                <a:lnTo>
                  <a:pt x="35328" y="269828"/>
                </a:lnTo>
                <a:lnTo>
                  <a:pt x="29510" y="281109"/>
                </a:lnTo>
                <a:lnTo>
                  <a:pt x="24084" y="292559"/>
                </a:lnTo>
                <a:lnTo>
                  <a:pt x="19418" y="304356"/>
                </a:lnTo>
                <a:lnTo>
                  <a:pt x="15416" y="319422"/>
                </a:lnTo>
                <a:lnTo>
                  <a:pt x="13721" y="332128"/>
                </a:lnTo>
                <a:lnTo>
                  <a:pt x="13240" y="345012"/>
                </a:lnTo>
                <a:lnTo>
                  <a:pt x="13876" y="357620"/>
                </a:lnTo>
                <a:lnTo>
                  <a:pt x="14879" y="366755"/>
                </a:lnTo>
                <a:lnTo>
                  <a:pt x="15890" y="373408"/>
                </a:lnTo>
                <a:lnTo>
                  <a:pt x="17369" y="379937"/>
                </a:lnTo>
                <a:lnTo>
                  <a:pt x="18179" y="383206"/>
                </a:lnTo>
                <a:lnTo>
                  <a:pt x="18779" y="385384"/>
                </a:lnTo>
                <a:lnTo>
                  <a:pt x="19057" y="386400"/>
                </a:lnTo>
                <a:lnTo>
                  <a:pt x="20393" y="388690"/>
                </a:lnTo>
                <a:lnTo>
                  <a:pt x="19361" y="388487"/>
                </a:lnTo>
                <a:lnTo>
                  <a:pt x="16795" y="387976"/>
                </a:lnTo>
                <a:lnTo>
                  <a:pt x="12465" y="377051"/>
                </a:lnTo>
                <a:lnTo>
                  <a:pt x="11512" y="375298"/>
                </a:lnTo>
                <a:lnTo>
                  <a:pt x="5981" y="363392"/>
                </a:lnTo>
                <a:lnTo>
                  <a:pt x="2363" y="351546"/>
                </a:lnTo>
                <a:lnTo>
                  <a:pt x="442" y="339315"/>
                </a:lnTo>
                <a:lnTo>
                  <a:pt x="0" y="326257"/>
                </a:lnTo>
                <a:lnTo>
                  <a:pt x="69" y="323512"/>
                </a:lnTo>
                <a:lnTo>
                  <a:pt x="1276" y="310389"/>
                </a:lnTo>
                <a:lnTo>
                  <a:pt x="3757" y="297851"/>
                </a:lnTo>
                <a:lnTo>
                  <a:pt x="7169" y="285721"/>
                </a:lnTo>
                <a:lnTo>
                  <a:pt x="11170" y="273828"/>
                </a:lnTo>
                <a:lnTo>
                  <a:pt x="15419" y="261998"/>
                </a:lnTo>
                <a:lnTo>
                  <a:pt x="19574" y="250057"/>
                </a:lnTo>
                <a:lnTo>
                  <a:pt x="23294" y="237832"/>
                </a:lnTo>
                <a:lnTo>
                  <a:pt x="24951" y="231266"/>
                </a:lnTo>
                <a:lnTo>
                  <a:pt x="26768" y="218887"/>
                </a:lnTo>
                <a:lnTo>
                  <a:pt x="27091" y="206468"/>
                </a:lnTo>
                <a:lnTo>
                  <a:pt x="26803" y="194050"/>
                </a:lnTo>
                <a:lnTo>
                  <a:pt x="26783" y="181673"/>
                </a:lnTo>
                <a:lnTo>
                  <a:pt x="27913" y="169376"/>
                </a:lnTo>
                <a:lnTo>
                  <a:pt x="32099" y="154829"/>
                </a:lnTo>
                <a:lnTo>
                  <a:pt x="37793" y="143170"/>
                </a:lnTo>
                <a:lnTo>
                  <a:pt x="44390" y="132291"/>
                </a:lnTo>
                <a:lnTo>
                  <a:pt x="52943" y="121047"/>
                </a:lnTo>
                <a:lnTo>
                  <a:pt x="62355" y="112170"/>
                </a:lnTo>
                <a:lnTo>
                  <a:pt x="72973" y="104949"/>
                </a:lnTo>
                <a:lnTo>
                  <a:pt x="84570" y="99565"/>
                </a:lnTo>
                <a:lnTo>
                  <a:pt x="96916" y="96198"/>
                </a:lnTo>
                <a:lnTo>
                  <a:pt x="109782" y="95028"/>
                </a:lnTo>
                <a:lnTo>
                  <a:pt x="116697" y="95356"/>
                </a:lnTo>
                <a:lnTo>
                  <a:pt x="129249" y="97395"/>
                </a:lnTo>
                <a:lnTo>
                  <a:pt x="141539" y="100791"/>
                </a:lnTo>
                <a:lnTo>
                  <a:pt x="148838" y="103975"/>
                </a:lnTo>
                <a:lnTo>
                  <a:pt x="151068" y="104964"/>
                </a:lnTo>
                <a:lnTo>
                  <a:pt x="150167" y="104209"/>
                </a:lnTo>
                <a:lnTo>
                  <a:pt x="149274" y="103449"/>
                </a:lnTo>
                <a:lnTo>
                  <a:pt x="148378" y="102680"/>
                </a:lnTo>
                <a:lnTo>
                  <a:pt x="146983" y="101479"/>
                </a:lnTo>
                <a:lnTo>
                  <a:pt x="145534" y="100331"/>
                </a:lnTo>
                <a:lnTo>
                  <a:pt x="144102" y="99177"/>
                </a:lnTo>
                <a:lnTo>
                  <a:pt x="143750" y="98896"/>
                </a:lnTo>
                <a:lnTo>
                  <a:pt x="141408" y="97226"/>
                </a:lnTo>
                <a:lnTo>
                  <a:pt x="141690" y="972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773512" y="1439981"/>
            <a:ext cx="210924" cy="28164"/>
          </a:xfrm>
          <a:custGeom>
            <a:avLst/>
            <a:gdLst/>
            <a:ahLst/>
            <a:cxnLst/>
            <a:rect l="l" t="t" r="r" b="b"/>
            <a:pathLst>
              <a:path w="210924" h="28164">
                <a:moveTo>
                  <a:pt x="6796" y="2151"/>
                </a:moveTo>
                <a:lnTo>
                  <a:pt x="6865" y="935"/>
                </a:lnTo>
                <a:lnTo>
                  <a:pt x="7913" y="0"/>
                </a:lnTo>
                <a:lnTo>
                  <a:pt x="9139" y="69"/>
                </a:lnTo>
                <a:lnTo>
                  <a:pt x="10024" y="119"/>
                </a:lnTo>
                <a:lnTo>
                  <a:pt x="22696" y="753"/>
                </a:lnTo>
                <a:lnTo>
                  <a:pt x="35377" y="1246"/>
                </a:lnTo>
                <a:lnTo>
                  <a:pt x="48066" y="1629"/>
                </a:lnTo>
                <a:lnTo>
                  <a:pt x="60760" y="1928"/>
                </a:lnTo>
                <a:lnTo>
                  <a:pt x="73457" y="2174"/>
                </a:lnTo>
                <a:lnTo>
                  <a:pt x="86156" y="2396"/>
                </a:lnTo>
                <a:lnTo>
                  <a:pt x="98853" y="2621"/>
                </a:lnTo>
                <a:lnTo>
                  <a:pt x="111548" y="2879"/>
                </a:lnTo>
                <a:lnTo>
                  <a:pt x="124238" y="3198"/>
                </a:lnTo>
                <a:lnTo>
                  <a:pt x="136920" y="3608"/>
                </a:lnTo>
                <a:lnTo>
                  <a:pt x="149594" y="4137"/>
                </a:lnTo>
                <a:lnTo>
                  <a:pt x="162257" y="4814"/>
                </a:lnTo>
                <a:lnTo>
                  <a:pt x="172129" y="4628"/>
                </a:lnTo>
                <a:lnTo>
                  <a:pt x="185575" y="4151"/>
                </a:lnTo>
                <a:lnTo>
                  <a:pt x="198268" y="5628"/>
                </a:lnTo>
                <a:lnTo>
                  <a:pt x="202346" y="6802"/>
                </a:lnTo>
                <a:lnTo>
                  <a:pt x="205685" y="8789"/>
                </a:lnTo>
                <a:lnTo>
                  <a:pt x="207819" y="11872"/>
                </a:lnTo>
                <a:lnTo>
                  <a:pt x="209932" y="14931"/>
                </a:lnTo>
                <a:lnTo>
                  <a:pt x="210924" y="19120"/>
                </a:lnTo>
                <a:lnTo>
                  <a:pt x="210023" y="24864"/>
                </a:lnTo>
                <a:lnTo>
                  <a:pt x="209911" y="25572"/>
                </a:lnTo>
                <a:lnTo>
                  <a:pt x="209522" y="26310"/>
                </a:lnTo>
                <a:lnTo>
                  <a:pt x="208622" y="26873"/>
                </a:lnTo>
                <a:lnTo>
                  <a:pt x="207930" y="27308"/>
                </a:lnTo>
                <a:lnTo>
                  <a:pt x="206592" y="27707"/>
                </a:lnTo>
                <a:lnTo>
                  <a:pt x="204772" y="27914"/>
                </a:lnTo>
                <a:lnTo>
                  <a:pt x="200961" y="28164"/>
                </a:lnTo>
                <a:lnTo>
                  <a:pt x="185383" y="27823"/>
                </a:lnTo>
                <a:lnTo>
                  <a:pt x="175496" y="27187"/>
                </a:lnTo>
                <a:lnTo>
                  <a:pt x="163506" y="26480"/>
                </a:lnTo>
                <a:lnTo>
                  <a:pt x="150828" y="25972"/>
                </a:lnTo>
                <a:lnTo>
                  <a:pt x="138122" y="25652"/>
                </a:lnTo>
                <a:lnTo>
                  <a:pt x="125401" y="25465"/>
                </a:lnTo>
                <a:lnTo>
                  <a:pt x="112678" y="25357"/>
                </a:lnTo>
                <a:lnTo>
                  <a:pt x="99965" y="25272"/>
                </a:lnTo>
                <a:lnTo>
                  <a:pt x="87275" y="25157"/>
                </a:lnTo>
                <a:lnTo>
                  <a:pt x="74620" y="24955"/>
                </a:lnTo>
                <a:lnTo>
                  <a:pt x="68059" y="24889"/>
                </a:lnTo>
                <a:lnTo>
                  <a:pt x="55363" y="25079"/>
                </a:lnTo>
                <a:lnTo>
                  <a:pt x="42652" y="25509"/>
                </a:lnTo>
                <a:lnTo>
                  <a:pt x="29951" y="25971"/>
                </a:lnTo>
                <a:lnTo>
                  <a:pt x="17283" y="26256"/>
                </a:lnTo>
                <a:lnTo>
                  <a:pt x="14920" y="26276"/>
                </a:lnTo>
                <a:lnTo>
                  <a:pt x="7950" y="26228"/>
                </a:lnTo>
                <a:lnTo>
                  <a:pt x="4089" y="24635"/>
                </a:lnTo>
                <a:lnTo>
                  <a:pt x="2178" y="23842"/>
                </a:lnTo>
                <a:lnTo>
                  <a:pt x="915" y="22632"/>
                </a:lnTo>
                <a:lnTo>
                  <a:pt x="457" y="21223"/>
                </a:lnTo>
                <a:lnTo>
                  <a:pt x="0" y="19809"/>
                </a:lnTo>
                <a:lnTo>
                  <a:pt x="190" y="17949"/>
                </a:lnTo>
                <a:lnTo>
                  <a:pt x="2039" y="15739"/>
                </a:lnTo>
                <a:lnTo>
                  <a:pt x="2826" y="14799"/>
                </a:lnTo>
                <a:lnTo>
                  <a:pt x="4228" y="14671"/>
                </a:lnTo>
                <a:lnTo>
                  <a:pt x="5165" y="15457"/>
                </a:lnTo>
                <a:lnTo>
                  <a:pt x="6106" y="16237"/>
                </a:lnTo>
                <a:lnTo>
                  <a:pt x="6234" y="17635"/>
                </a:lnTo>
                <a:lnTo>
                  <a:pt x="5447" y="18570"/>
                </a:lnTo>
                <a:lnTo>
                  <a:pt x="4993" y="19118"/>
                </a:lnTo>
                <a:lnTo>
                  <a:pt x="4670" y="19506"/>
                </a:lnTo>
                <a:lnTo>
                  <a:pt x="4692" y="20027"/>
                </a:lnTo>
                <a:lnTo>
                  <a:pt x="5234" y="20294"/>
                </a:lnTo>
                <a:lnTo>
                  <a:pt x="5787" y="20543"/>
                </a:lnTo>
                <a:lnTo>
                  <a:pt x="9130" y="21926"/>
                </a:lnTo>
                <a:lnTo>
                  <a:pt x="15189" y="21846"/>
                </a:lnTo>
                <a:lnTo>
                  <a:pt x="17235" y="21824"/>
                </a:lnTo>
                <a:lnTo>
                  <a:pt x="23932" y="21708"/>
                </a:lnTo>
                <a:lnTo>
                  <a:pt x="36621" y="21306"/>
                </a:lnTo>
                <a:lnTo>
                  <a:pt x="49330" y="20837"/>
                </a:lnTo>
                <a:lnTo>
                  <a:pt x="62036" y="20509"/>
                </a:lnTo>
                <a:lnTo>
                  <a:pt x="74716" y="20527"/>
                </a:lnTo>
                <a:lnTo>
                  <a:pt x="86934" y="20724"/>
                </a:lnTo>
                <a:lnTo>
                  <a:pt x="99623" y="20842"/>
                </a:lnTo>
                <a:lnTo>
                  <a:pt x="112335" y="20928"/>
                </a:lnTo>
                <a:lnTo>
                  <a:pt x="125058" y="21035"/>
                </a:lnTo>
                <a:lnTo>
                  <a:pt x="137780" y="21219"/>
                </a:lnTo>
                <a:lnTo>
                  <a:pt x="150486" y="21533"/>
                </a:lnTo>
                <a:lnTo>
                  <a:pt x="163166" y="22032"/>
                </a:lnTo>
                <a:lnTo>
                  <a:pt x="175807" y="22770"/>
                </a:lnTo>
                <a:lnTo>
                  <a:pt x="192122" y="24046"/>
                </a:lnTo>
                <a:lnTo>
                  <a:pt x="201014" y="23738"/>
                </a:lnTo>
                <a:lnTo>
                  <a:pt x="202735" y="23680"/>
                </a:lnTo>
                <a:lnTo>
                  <a:pt x="204214" y="23563"/>
                </a:lnTo>
                <a:lnTo>
                  <a:pt x="205312" y="23366"/>
                </a:lnTo>
                <a:lnTo>
                  <a:pt x="205765" y="23260"/>
                </a:lnTo>
                <a:lnTo>
                  <a:pt x="206229" y="19413"/>
                </a:lnTo>
                <a:lnTo>
                  <a:pt x="205644" y="16520"/>
                </a:lnTo>
                <a:lnTo>
                  <a:pt x="204166" y="14390"/>
                </a:lnTo>
                <a:lnTo>
                  <a:pt x="201710" y="10846"/>
                </a:lnTo>
                <a:lnTo>
                  <a:pt x="197031" y="9469"/>
                </a:lnTo>
                <a:lnTo>
                  <a:pt x="191690" y="8874"/>
                </a:lnTo>
                <a:lnTo>
                  <a:pt x="187017" y="8557"/>
                </a:lnTo>
                <a:lnTo>
                  <a:pt x="173454" y="8929"/>
                </a:lnTo>
                <a:lnTo>
                  <a:pt x="161990" y="9229"/>
                </a:lnTo>
                <a:lnTo>
                  <a:pt x="148454" y="8512"/>
                </a:lnTo>
                <a:lnTo>
                  <a:pt x="135780" y="7993"/>
                </a:lnTo>
                <a:lnTo>
                  <a:pt x="123096" y="7591"/>
                </a:lnTo>
                <a:lnTo>
                  <a:pt x="110406" y="7277"/>
                </a:lnTo>
                <a:lnTo>
                  <a:pt x="97711" y="7022"/>
                </a:lnTo>
                <a:lnTo>
                  <a:pt x="85013" y="6798"/>
                </a:lnTo>
                <a:lnTo>
                  <a:pt x="72314" y="6576"/>
                </a:lnTo>
                <a:lnTo>
                  <a:pt x="59617" y="6327"/>
                </a:lnTo>
                <a:lnTo>
                  <a:pt x="46923" y="6023"/>
                </a:lnTo>
                <a:lnTo>
                  <a:pt x="34235" y="5634"/>
                </a:lnTo>
                <a:lnTo>
                  <a:pt x="21554" y="5133"/>
                </a:lnTo>
                <a:lnTo>
                  <a:pt x="8883" y="4490"/>
                </a:lnTo>
                <a:lnTo>
                  <a:pt x="6726" y="3375"/>
                </a:lnTo>
                <a:lnTo>
                  <a:pt x="6796" y="21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647987" y="1087030"/>
            <a:ext cx="66955" cy="404055"/>
          </a:xfrm>
          <a:custGeom>
            <a:avLst/>
            <a:gdLst/>
            <a:ahLst/>
            <a:cxnLst/>
            <a:rect l="l" t="t" r="r" b="b"/>
            <a:pathLst>
              <a:path w="66955" h="404055">
                <a:moveTo>
                  <a:pt x="998" y="216"/>
                </a:moveTo>
                <a:lnTo>
                  <a:pt x="2220" y="106"/>
                </a:lnTo>
                <a:lnTo>
                  <a:pt x="3443" y="0"/>
                </a:lnTo>
                <a:lnTo>
                  <a:pt x="4519" y="902"/>
                </a:lnTo>
                <a:lnTo>
                  <a:pt x="4625" y="2119"/>
                </a:lnTo>
                <a:lnTo>
                  <a:pt x="4654" y="2455"/>
                </a:lnTo>
                <a:lnTo>
                  <a:pt x="5196" y="14923"/>
                </a:lnTo>
                <a:lnTo>
                  <a:pt x="5029" y="27560"/>
                </a:lnTo>
                <a:lnTo>
                  <a:pt x="4617" y="40279"/>
                </a:lnTo>
                <a:lnTo>
                  <a:pt x="4427" y="52992"/>
                </a:lnTo>
                <a:lnTo>
                  <a:pt x="4923" y="65616"/>
                </a:lnTo>
                <a:lnTo>
                  <a:pt x="6276" y="82209"/>
                </a:lnTo>
                <a:lnTo>
                  <a:pt x="7724" y="98943"/>
                </a:lnTo>
                <a:lnTo>
                  <a:pt x="9282" y="115799"/>
                </a:lnTo>
                <a:lnTo>
                  <a:pt x="10964" y="132754"/>
                </a:lnTo>
                <a:lnTo>
                  <a:pt x="12784" y="149790"/>
                </a:lnTo>
                <a:lnTo>
                  <a:pt x="14758" y="166884"/>
                </a:lnTo>
                <a:lnTo>
                  <a:pt x="16898" y="184016"/>
                </a:lnTo>
                <a:lnTo>
                  <a:pt x="19220" y="201166"/>
                </a:lnTo>
                <a:lnTo>
                  <a:pt x="21739" y="218312"/>
                </a:lnTo>
                <a:lnTo>
                  <a:pt x="24468" y="235434"/>
                </a:lnTo>
                <a:lnTo>
                  <a:pt x="27422" y="252512"/>
                </a:lnTo>
                <a:lnTo>
                  <a:pt x="30616" y="269524"/>
                </a:lnTo>
                <a:lnTo>
                  <a:pt x="34064" y="286450"/>
                </a:lnTo>
                <a:lnTo>
                  <a:pt x="37781" y="303269"/>
                </a:lnTo>
                <a:lnTo>
                  <a:pt x="41781" y="319961"/>
                </a:lnTo>
                <a:lnTo>
                  <a:pt x="46078" y="336504"/>
                </a:lnTo>
                <a:lnTo>
                  <a:pt x="50687" y="352879"/>
                </a:lnTo>
                <a:lnTo>
                  <a:pt x="55622" y="369064"/>
                </a:lnTo>
                <a:lnTo>
                  <a:pt x="60898" y="385038"/>
                </a:lnTo>
                <a:lnTo>
                  <a:pt x="66529" y="400781"/>
                </a:lnTo>
                <a:lnTo>
                  <a:pt x="66955" y="401931"/>
                </a:lnTo>
                <a:lnTo>
                  <a:pt x="66369" y="403206"/>
                </a:lnTo>
                <a:lnTo>
                  <a:pt x="65219" y="403630"/>
                </a:lnTo>
                <a:lnTo>
                  <a:pt x="64074" y="404055"/>
                </a:lnTo>
                <a:lnTo>
                  <a:pt x="62796" y="403470"/>
                </a:lnTo>
                <a:lnTo>
                  <a:pt x="56719" y="386523"/>
                </a:lnTo>
                <a:lnTo>
                  <a:pt x="51423" y="370492"/>
                </a:lnTo>
                <a:lnTo>
                  <a:pt x="46468" y="354249"/>
                </a:lnTo>
                <a:lnTo>
                  <a:pt x="41841" y="337817"/>
                </a:lnTo>
                <a:lnTo>
                  <a:pt x="37526" y="321214"/>
                </a:lnTo>
                <a:lnTo>
                  <a:pt x="33510" y="304463"/>
                </a:lnTo>
                <a:lnTo>
                  <a:pt x="29777" y="287584"/>
                </a:lnTo>
                <a:lnTo>
                  <a:pt x="26313" y="270598"/>
                </a:lnTo>
                <a:lnTo>
                  <a:pt x="23104" y="253526"/>
                </a:lnTo>
                <a:lnTo>
                  <a:pt x="20136" y="236388"/>
                </a:lnTo>
                <a:lnTo>
                  <a:pt x="17394" y="219205"/>
                </a:lnTo>
                <a:lnTo>
                  <a:pt x="14863" y="201998"/>
                </a:lnTo>
                <a:lnTo>
                  <a:pt x="12529" y="184787"/>
                </a:lnTo>
                <a:lnTo>
                  <a:pt x="10378" y="167594"/>
                </a:lnTo>
                <a:lnTo>
                  <a:pt x="8395" y="150439"/>
                </a:lnTo>
                <a:lnTo>
                  <a:pt x="6566" y="133344"/>
                </a:lnTo>
                <a:lnTo>
                  <a:pt x="4876" y="116328"/>
                </a:lnTo>
                <a:lnTo>
                  <a:pt x="3311" y="99412"/>
                </a:lnTo>
                <a:lnTo>
                  <a:pt x="1856" y="82618"/>
                </a:lnTo>
                <a:lnTo>
                  <a:pt x="497" y="65966"/>
                </a:lnTo>
                <a:lnTo>
                  <a:pt x="0" y="53037"/>
                </a:lnTo>
                <a:lnTo>
                  <a:pt x="202" y="40321"/>
                </a:lnTo>
                <a:lnTo>
                  <a:pt x="614" y="27603"/>
                </a:lnTo>
                <a:lnTo>
                  <a:pt x="770" y="14968"/>
                </a:lnTo>
                <a:lnTo>
                  <a:pt x="204" y="2506"/>
                </a:lnTo>
                <a:lnTo>
                  <a:pt x="98" y="1290"/>
                </a:lnTo>
                <a:lnTo>
                  <a:pt x="998" y="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646548" y="2035719"/>
            <a:ext cx="165496" cy="280480"/>
          </a:xfrm>
          <a:custGeom>
            <a:avLst/>
            <a:gdLst/>
            <a:ahLst/>
            <a:cxnLst/>
            <a:rect l="l" t="t" r="r" b="b"/>
            <a:pathLst>
              <a:path w="165496" h="280480">
                <a:moveTo>
                  <a:pt x="5073" y="232377"/>
                </a:moveTo>
                <a:lnTo>
                  <a:pt x="6689" y="244864"/>
                </a:lnTo>
                <a:lnTo>
                  <a:pt x="9341" y="257088"/>
                </a:lnTo>
                <a:lnTo>
                  <a:pt x="13078" y="268982"/>
                </a:lnTo>
                <a:lnTo>
                  <a:pt x="17949" y="280480"/>
                </a:lnTo>
                <a:lnTo>
                  <a:pt x="12517" y="279348"/>
                </a:lnTo>
                <a:lnTo>
                  <a:pt x="7859" y="267545"/>
                </a:lnTo>
                <a:lnTo>
                  <a:pt x="4322" y="255349"/>
                </a:lnTo>
                <a:lnTo>
                  <a:pt x="1864" y="242838"/>
                </a:lnTo>
                <a:lnTo>
                  <a:pt x="438" y="230079"/>
                </a:lnTo>
                <a:lnTo>
                  <a:pt x="0" y="217135"/>
                </a:lnTo>
                <a:lnTo>
                  <a:pt x="28" y="214399"/>
                </a:lnTo>
                <a:lnTo>
                  <a:pt x="708" y="201458"/>
                </a:lnTo>
                <a:lnTo>
                  <a:pt x="2255" y="188480"/>
                </a:lnTo>
                <a:lnTo>
                  <a:pt x="4623" y="175529"/>
                </a:lnTo>
                <a:lnTo>
                  <a:pt x="7766" y="162670"/>
                </a:lnTo>
                <a:lnTo>
                  <a:pt x="11638" y="149969"/>
                </a:lnTo>
                <a:lnTo>
                  <a:pt x="16193" y="137488"/>
                </a:lnTo>
                <a:lnTo>
                  <a:pt x="21385" y="125294"/>
                </a:lnTo>
                <a:lnTo>
                  <a:pt x="27168" y="113450"/>
                </a:lnTo>
                <a:lnTo>
                  <a:pt x="33496" y="102021"/>
                </a:lnTo>
                <a:lnTo>
                  <a:pt x="40323" y="91073"/>
                </a:lnTo>
                <a:lnTo>
                  <a:pt x="47603" y="80669"/>
                </a:lnTo>
                <a:lnTo>
                  <a:pt x="55290" y="70874"/>
                </a:lnTo>
                <a:lnTo>
                  <a:pt x="63338" y="61753"/>
                </a:lnTo>
                <a:lnTo>
                  <a:pt x="71267" y="53599"/>
                </a:lnTo>
                <a:lnTo>
                  <a:pt x="80537" y="44815"/>
                </a:lnTo>
                <a:lnTo>
                  <a:pt x="90199" y="36484"/>
                </a:lnTo>
                <a:lnTo>
                  <a:pt x="100263" y="28658"/>
                </a:lnTo>
                <a:lnTo>
                  <a:pt x="110739" y="21393"/>
                </a:lnTo>
                <a:lnTo>
                  <a:pt x="121638" y="14743"/>
                </a:lnTo>
                <a:lnTo>
                  <a:pt x="132969" y="8761"/>
                </a:lnTo>
                <a:lnTo>
                  <a:pt x="136776" y="6901"/>
                </a:lnTo>
                <a:lnTo>
                  <a:pt x="143915" y="3284"/>
                </a:lnTo>
                <a:lnTo>
                  <a:pt x="150694" y="1519"/>
                </a:lnTo>
                <a:lnTo>
                  <a:pt x="155699" y="218"/>
                </a:lnTo>
                <a:lnTo>
                  <a:pt x="160524" y="0"/>
                </a:lnTo>
                <a:lnTo>
                  <a:pt x="163969" y="1738"/>
                </a:lnTo>
                <a:lnTo>
                  <a:pt x="165060" y="2292"/>
                </a:lnTo>
                <a:lnTo>
                  <a:pt x="165496" y="3626"/>
                </a:lnTo>
                <a:lnTo>
                  <a:pt x="164943" y="4715"/>
                </a:lnTo>
                <a:lnTo>
                  <a:pt x="164387" y="5804"/>
                </a:lnTo>
                <a:lnTo>
                  <a:pt x="163051" y="6239"/>
                </a:lnTo>
                <a:lnTo>
                  <a:pt x="161960" y="5687"/>
                </a:lnTo>
                <a:lnTo>
                  <a:pt x="159331" y="4357"/>
                </a:lnTo>
                <a:lnTo>
                  <a:pt x="155641" y="4810"/>
                </a:lnTo>
                <a:lnTo>
                  <a:pt x="151812" y="5804"/>
                </a:lnTo>
                <a:lnTo>
                  <a:pt x="145347" y="7488"/>
                </a:lnTo>
                <a:lnTo>
                  <a:pt x="138548" y="10969"/>
                </a:lnTo>
                <a:lnTo>
                  <a:pt x="134917" y="12738"/>
                </a:lnTo>
                <a:lnTo>
                  <a:pt x="126225" y="17250"/>
                </a:lnTo>
                <a:lnTo>
                  <a:pt x="115237" y="23766"/>
                </a:lnTo>
                <a:lnTo>
                  <a:pt x="104682" y="30920"/>
                </a:lnTo>
                <a:lnTo>
                  <a:pt x="94550" y="38655"/>
                </a:lnTo>
                <a:lnTo>
                  <a:pt x="84830" y="46916"/>
                </a:lnTo>
                <a:lnTo>
                  <a:pt x="75510" y="55644"/>
                </a:lnTo>
                <a:lnTo>
                  <a:pt x="66579" y="64784"/>
                </a:lnTo>
                <a:lnTo>
                  <a:pt x="59554" y="72691"/>
                </a:lnTo>
                <a:lnTo>
                  <a:pt x="51879" y="82348"/>
                </a:lnTo>
                <a:lnTo>
                  <a:pt x="44609" y="92625"/>
                </a:lnTo>
                <a:lnTo>
                  <a:pt x="37790" y="103455"/>
                </a:lnTo>
                <a:lnTo>
                  <a:pt x="31469" y="114773"/>
                </a:lnTo>
                <a:lnTo>
                  <a:pt x="25693" y="126512"/>
                </a:lnTo>
                <a:lnTo>
                  <a:pt x="20508" y="138606"/>
                </a:lnTo>
                <a:lnTo>
                  <a:pt x="15962" y="150991"/>
                </a:lnTo>
                <a:lnTo>
                  <a:pt x="12101" y="163601"/>
                </a:lnTo>
                <a:lnTo>
                  <a:pt x="8972" y="176368"/>
                </a:lnTo>
                <a:lnTo>
                  <a:pt x="6623" y="189229"/>
                </a:lnTo>
                <a:lnTo>
                  <a:pt x="4757" y="206880"/>
                </a:lnTo>
                <a:lnTo>
                  <a:pt x="4445" y="219693"/>
                </a:lnTo>
                <a:lnTo>
                  <a:pt x="5073" y="232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23004" y="6610782"/>
            <a:ext cx="1596967" cy="1590692"/>
          </a:xfrm>
          <a:custGeom>
            <a:avLst/>
            <a:gdLst/>
            <a:ahLst/>
            <a:cxnLst/>
            <a:rect l="l" t="t" r="r" b="b"/>
            <a:pathLst>
              <a:path w="1596967" h="1590692">
                <a:moveTo>
                  <a:pt x="866991" y="1343026"/>
                </a:moveTo>
                <a:lnTo>
                  <a:pt x="866964" y="1330603"/>
                </a:lnTo>
                <a:lnTo>
                  <a:pt x="867097" y="1327374"/>
                </a:lnTo>
                <a:lnTo>
                  <a:pt x="867417" y="1314742"/>
                </a:lnTo>
                <a:lnTo>
                  <a:pt x="867437" y="1302078"/>
                </a:lnTo>
                <a:lnTo>
                  <a:pt x="867172" y="1289390"/>
                </a:lnTo>
                <a:lnTo>
                  <a:pt x="866639" y="1276687"/>
                </a:lnTo>
                <a:lnTo>
                  <a:pt x="866100" y="1302988"/>
                </a:lnTo>
                <a:lnTo>
                  <a:pt x="866100" y="1302627"/>
                </a:lnTo>
                <a:lnTo>
                  <a:pt x="866084" y="1299841"/>
                </a:lnTo>
                <a:lnTo>
                  <a:pt x="866080" y="1298868"/>
                </a:lnTo>
                <a:lnTo>
                  <a:pt x="866096" y="1310322"/>
                </a:lnTo>
                <a:lnTo>
                  <a:pt x="866100" y="1303076"/>
                </a:lnTo>
                <a:lnTo>
                  <a:pt x="866103" y="1307079"/>
                </a:lnTo>
                <a:lnTo>
                  <a:pt x="866501" y="1355484"/>
                </a:lnTo>
                <a:lnTo>
                  <a:pt x="866991" y="1343026"/>
                </a:lnTo>
                <a:close/>
              </a:path>
              <a:path w="1596967" h="1590692">
                <a:moveTo>
                  <a:pt x="866501" y="1355484"/>
                </a:moveTo>
                <a:lnTo>
                  <a:pt x="866103" y="1307079"/>
                </a:lnTo>
                <a:lnTo>
                  <a:pt x="866103" y="1306225"/>
                </a:lnTo>
                <a:lnTo>
                  <a:pt x="866100" y="1303076"/>
                </a:lnTo>
                <a:lnTo>
                  <a:pt x="866096" y="1310322"/>
                </a:lnTo>
                <a:lnTo>
                  <a:pt x="865899" y="1284899"/>
                </a:lnTo>
                <a:lnTo>
                  <a:pt x="865888" y="1284253"/>
                </a:lnTo>
                <a:lnTo>
                  <a:pt x="866639" y="1276687"/>
                </a:lnTo>
                <a:lnTo>
                  <a:pt x="865854" y="1263979"/>
                </a:lnTo>
                <a:lnTo>
                  <a:pt x="864833" y="1251275"/>
                </a:lnTo>
                <a:lnTo>
                  <a:pt x="864854" y="1251756"/>
                </a:lnTo>
                <a:lnTo>
                  <a:pt x="864998" y="1255120"/>
                </a:lnTo>
                <a:lnTo>
                  <a:pt x="865021" y="1255648"/>
                </a:lnTo>
                <a:lnTo>
                  <a:pt x="865033" y="1256029"/>
                </a:lnTo>
                <a:lnTo>
                  <a:pt x="865331" y="1263833"/>
                </a:lnTo>
                <a:lnTo>
                  <a:pt x="865346" y="1264185"/>
                </a:lnTo>
                <a:lnTo>
                  <a:pt x="865367" y="1264778"/>
                </a:lnTo>
                <a:lnTo>
                  <a:pt x="865463" y="1267761"/>
                </a:lnTo>
                <a:lnTo>
                  <a:pt x="865495" y="1268703"/>
                </a:lnTo>
                <a:lnTo>
                  <a:pt x="865703" y="1276070"/>
                </a:lnTo>
                <a:lnTo>
                  <a:pt x="865731" y="1277096"/>
                </a:lnTo>
                <a:lnTo>
                  <a:pt x="865795" y="1279883"/>
                </a:lnTo>
                <a:lnTo>
                  <a:pt x="865811" y="1280489"/>
                </a:lnTo>
                <a:lnTo>
                  <a:pt x="865808" y="1331438"/>
                </a:lnTo>
                <a:lnTo>
                  <a:pt x="865756" y="1333508"/>
                </a:lnTo>
                <a:lnTo>
                  <a:pt x="865700" y="1335535"/>
                </a:lnTo>
                <a:lnTo>
                  <a:pt x="865680" y="1336211"/>
                </a:lnTo>
                <a:lnTo>
                  <a:pt x="865640" y="1337515"/>
                </a:lnTo>
                <a:lnTo>
                  <a:pt x="865490" y="1368073"/>
                </a:lnTo>
                <a:lnTo>
                  <a:pt x="866501" y="1355484"/>
                </a:lnTo>
                <a:close/>
              </a:path>
              <a:path w="1596967" h="1590692">
                <a:moveTo>
                  <a:pt x="866080" y="1298868"/>
                </a:moveTo>
                <a:lnTo>
                  <a:pt x="866084" y="1299841"/>
                </a:lnTo>
                <a:lnTo>
                  <a:pt x="866100" y="1302627"/>
                </a:lnTo>
                <a:lnTo>
                  <a:pt x="866100" y="1302988"/>
                </a:lnTo>
                <a:lnTo>
                  <a:pt x="866639" y="1276687"/>
                </a:lnTo>
                <a:lnTo>
                  <a:pt x="866059" y="1296321"/>
                </a:lnTo>
                <a:lnTo>
                  <a:pt x="866051" y="1295524"/>
                </a:lnTo>
                <a:lnTo>
                  <a:pt x="866639" y="1276687"/>
                </a:lnTo>
                <a:lnTo>
                  <a:pt x="865967" y="1288774"/>
                </a:lnTo>
                <a:lnTo>
                  <a:pt x="865951" y="1287748"/>
                </a:lnTo>
                <a:lnTo>
                  <a:pt x="866639" y="1276687"/>
                </a:lnTo>
                <a:lnTo>
                  <a:pt x="865888" y="1284253"/>
                </a:lnTo>
                <a:lnTo>
                  <a:pt x="865899" y="1284899"/>
                </a:lnTo>
                <a:lnTo>
                  <a:pt x="866096" y="1310322"/>
                </a:lnTo>
                <a:lnTo>
                  <a:pt x="866004" y="1291497"/>
                </a:lnTo>
                <a:lnTo>
                  <a:pt x="866016" y="1292205"/>
                </a:lnTo>
                <a:lnTo>
                  <a:pt x="866096" y="1310322"/>
                </a:lnTo>
                <a:lnTo>
                  <a:pt x="866080" y="1298868"/>
                </a:lnTo>
                <a:close/>
              </a:path>
              <a:path w="1596967" h="1590692">
                <a:moveTo>
                  <a:pt x="866016" y="1292205"/>
                </a:moveTo>
                <a:lnTo>
                  <a:pt x="866004" y="1291497"/>
                </a:lnTo>
                <a:lnTo>
                  <a:pt x="866096" y="1310322"/>
                </a:lnTo>
                <a:lnTo>
                  <a:pt x="866016" y="1292205"/>
                </a:lnTo>
                <a:close/>
              </a:path>
              <a:path w="1596967" h="1590692">
                <a:moveTo>
                  <a:pt x="861442" y="1395968"/>
                </a:moveTo>
                <a:lnTo>
                  <a:pt x="862090" y="1390351"/>
                </a:lnTo>
                <a:lnTo>
                  <a:pt x="862541" y="1386262"/>
                </a:lnTo>
                <a:lnTo>
                  <a:pt x="863013" y="1381495"/>
                </a:lnTo>
                <a:lnTo>
                  <a:pt x="863373" y="1289654"/>
                </a:lnTo>
                <a:lnTo>
                  <a:pt x="863569" y="1290984"/>
                </a:lnTo>
                <a:lnTo>
                  <a:pt x="863757" y="1292306"/>
                </a:lnTo>
                <a:lnTo>
                  <a:pt x="863938" y="1293624"/>
                </a:lnTo>
                <a:lnTo>
                  <a:pt x="863965" y="1234061"/>
                </a:lnTo>
                <a:lnTo>
                  <a:pt x="862794" y="1215368"/>
                </a:lnTo>
                <a:lnTo>
                  <a:pt x="861316" y="1195676"/>
                </a:lnTo>
                <a:lnTo>
                  <a:pt x="861983" y="1280932"/>
                </a:lnTo>
                <a:lnTo>
                  <a:pt x="861034" y="1275343"/>
                </a:lnTo>
                <a:lnTo>
                  <a:pt x="860929" y="1399280"/>
                </a:lnTo>
                <a:lnTo>
                  <a:pt x="861442" y="1395968"/>
                </a:lnTo>
                <a:close/>
              </a:path>
              <a:path w="1596967" h="1590692">
                <a:moveTo>
                  <a:pt x="855695" y="1427854"/>
                </a:moveTo>
                <a:lnTo>
                  <a:pt x="859000" y="1415573"/>
                </a:lnTo>
                <a:lnTo>
                  <a:pt x="858734" y="1263801"/>
                </a:lnTo>
                <a:lnTo>
                  <a:pt x="859949" y="1269647"/>
                </a:lnTo>
                <a:lnTo>
                  <a:pt x="861034" y="1275343"/>
                </a:lnTo>
                <a:lnTo>
                  <a:pt x="861983" y="1280932"/>
                </a:lnTo>
                <a:lnTo>
                  <a:pt x="861316" y="1195676"/>
                </a:lnTo>
                <a:lnTo>
                  <a:pt x="859508" y="1174984"/>
                </a:lnTo>
                <a:lnTo>
                  <a:pt x="858351" y="1261975"/>
                </a:lnTo>
                <a:lnTo>
                  <a:pt x="856436" y="1253388"/>
                </a:lnTo>
                <a:lnTo>
                  <a:pt x="855047" y="1247397"/>
                </a:lnTo>
                <a:lnTo>
                  <a:pt x="853521" y="1241123"/>
                </a:lnTo>
                <a:lnTo>
                  <a:pt x="851536" y="1233223"/>
                </a:lnTo>
                <a:lnTo>
                  <a:pt x="850650" y="1229787"/>
                </a:lnTo>
                <a:lnTo>
                  <a:pt x="850897" y="1439685"/>
                </a:lnTo>
                <a:lnTo>
                  <a:pt x="855695" y="1427854"/>
                </a:lnTo>
                <a:close/>
              </a:path>
              <a:path w="1596967" h="1590692">
                <a:moveTo>
                  <a:pt x="849688" y="1442058"/>
                </a:moveTo>
                <a:lnTo>
                  <a:pt x="850897" y="1439685"/>
                </a:lnTo>
                <a:lnTo>
                  <a:pt x="850650" y="1229787"/>
                </a:lnTo>
                <a:lnTo>
                  <a:pt x="851262" y="1232135"/>
                </a:lnTo>
                <a:lnTo>
                  <a:pt x="851536" y="1233223"/>
                </a:lnTo>
                <a:lnTo>
                  <a:pt x="852655" y="1237563"/>
                </a:lnTo>
                <a:lnTo>
                  <a:pt x="853521" y="1241123"/>
                </a:lnTo>
                <a:lnTo>
                  <a:pt x="854451" y="1244823"/>
                </a:lnTo>
                <a:lnTo>
                  <a:pt x="855047" y="1247397"/>
                </a:lnTo>
                <a:lnTo>
                  <a:pt x="855680" y="1249995"/>
                </a:lnTo>
                <a:lnTo>
                  <a:pt x="856436" y="1253388"/>
                </a:lnTo>
                <a:lnTo>
                  <a:pt x="857281" y="1257034"/>
                </a:lnTo>
                <a:lnTo>
                  <a:pt x="858351" y="1261975"/>
                </a:lnTo>
                <a:lnTo>
                  <a:pt x="859508" y="1174984"/>
                </a:lnTo>
                <a:lnTo>
                  <a:pt x="857344" y="1153291"/>
                </a:lnTo>
                <a:lnTo>
                  <a:pt x="854800" y="1130597"/>
                </a:lnTo>
                <a:lnTo>
                  <a:pt x="851852" y="1106901"/>
                </a:lnTo>
                <a:lnTo>
                  <a:pt x="848474" y="1082202"/>
                </a:lnTo>
                <a:lnTo>
                  <a:pt x="849063" y="1223839"/>
                </a:lnTo>
                <a:lnTo>
                  <a:pt x="848107" y="1220294"/>
                </a:lnTo>
                <a:lnTo>
                  <a:pt x="847109" y="1216687"/>
                </a:lnTo>
                <a:lnTo>
                  <a:pt x="846076" y="1213014"/>
                </a:lnTo>
                <a:lnTo>
                  <a:pt x="843917" y="1453340"/>
                </a:lnTo>
                <a:lnTo>
                  <a:pt x="849688" y="1442058"/>
                </a:lnTo>
                <a:close/>
              </a:path>
              <a:path w="1596967" h="1590692">
                <a:moveTo>
                  <a:pt x="866639" y="1276687"/>
                </a:moveTo>
                <a:lnTo>
                  <a:pt x="866051" y="1295524"/>
                </a:lnTo>
                <a:lnTo>
                  <a:pt x="866054" y="1295749"/>
                </a:lnTo>
                <a:lnTo>
                  <a:pt x="866059" y="1296321"/>
                </a:lnTo>
                <a:lnTo>
                  <a:pt x="866639" y="1276687"/>
                </a:lnTo>
                <a:close/>
              </a:path>
              <a:path w="1596967" h="1590692">
                <a:moveTo>
                  <a:pt x="866639" y="1276687"/>
                </a:moveTo>
                <a:lnTo>
                  <a:pt x="865951" y="1287748"/>
                </a:lnTo>
                <a:lnTo>
                  <a:pt x="865960" y="1288250"/>
                </a:lnTo>
                <a:lnTo>
                  <a:pt x="865967" y="1288774"/>
                </a:lnTo>
                <a:lnTo>
                  <a:pt x="866639" y="1276687"/>
                </a:lnTo>
                <a:close/>
              </a:path>
              <a:path w="1596967" h="1590692">
                <a:moveTo>
                  <a:pt x="748372" y="1283325"/>
                </a:moveTo>
                <a:lnTo>
                  <a:pt x="749136" y="1282591"/>
                </a:lnTo>
                <a:lnTo>
                  <a:pt x="750232" y="495429"/>
                </a:lnTo>
                <a:lnTo>
                  <a:pt x="741007" y="982166"/>
                </a:lnTo>
                <a:lnTo>
                  <a:pt x="740007" y="980711"/>
                </a:lnTo>
                <a:lnTo>
                  <a:pt x="739442" y="979882"/>
                </a:lnTo>
                <a:lnTo>
                  <a:pt x="738893" y="979084"/>
                </a:lnTo>
                <a:lnTo>
                  <a:pt x="738512" y="978523"/>
                </a:lnTo>
                <a:lnTo>
                  <a:pt x="737920" y="977655"/>
                </a:lnTo>
                <a:lnTo>
                  <a:pt x="737527" y="977078"/>
                </a:lnTo>
                <a:lnTo>
                  <a:pt x="736999" y="976292"/>
                </a:lnTo>
                <a:lnTo>
                  <a:pt x="736413" y="975432"/>
                </a:lnTo>
                <a:lnTo>
                  <a:pt x="736153" y="975051"/>
                </a:lnTo>
                <a:lnTo>
                  <a:pt x="735432" y="973977"/>
                </a:lnTo>
                <a:lnTo>
                  <a:pt x="734903" y="973190"/>
                </a:lnTo>
                <a:lnTo>
                  <a:pt x="733637" y="971304"/>
                </a:lnTo>
                <a:lnTo>
                  <a:pt x="733394" y="970936"/>
                </a:lnTo>
                <a:lnTo>
                  <a:pt x="732901" y="970195"/>
                </a:lnTo>
                <a:lnTo>
                  <a:pt x="732405" y="969454"/>
                </a:lnTo>
                <a:lnTo>
                  <a:pt x="731912" y="968705"/>
                </a:lnTo>
                <a:lnTo>
                  <a:pt x="731316" y="967806"/>
                </a:lnTo>
                <a:lnTo>
                  <a:pt x="730607" y="966737"/>
                </a:lnTo>
                <a:lnTo>
                  <a:pt x="730402" y="966424"/>
                </a:lnTo>
                <a:lnTo>
                  <a:pt x="729705" y="965363"/>
                </a:lnTo>
                <a:lnTo>
                  <a:pt x="729210" y="964610"/>
                </a:lnTo>
                <a:lnTo>
                  <a:pt x="728897" y="964133"/>
                </a:lnTo>
                <a:lnTo>
                  <a:pt x="728140" y="962977"/>
                </a:lnTo>
                <a:lnTo>
                  <a:pt x="727803" y="962467"/>
                </a:lnTo>
                <a:lnTo>
                  <a:pt x="727394" y="961843"/>
                </a:lnTo>
                <a:lnTo>
                  <a:pt x="726955" y="1298095"/>
                </a:lnTo>
                <a:lnTo>
                  <a:pt x="748372" y="1283325"/>
                </a:lnTo>
                <a:close/>
              </a:path>
              <a:path w="1596967" h="1590692">
                <a:moveTo>
                  <a:pt x="835516" y="1002080"/>
                </a:moveTo>
                <a:lnTo>
                  <a:pt x="830174" y="973362"/>
                </a:lnTo>
                <a:lnTo>
                  <a:pt x="831430" y="1164117"/>
                </a:lnTo>
                <a:lnTo>
                  <a:pt x="831519" y="1164398"/>
                </a:lnTo>
                <a:lnTo>
                  <a:pt x="831619" y="1164718"/>
                </a:lnTo>
                <a:lnTo>
                  <a:pt x="835516" y="1002080"/>
                </a:lnTo>
                <a:close/>
              </a:path>
              <a:path w="1596967" h="1590692">
                <a:moveTo>
                  <a:pt x="843917" y="1453340"/>
                </a:moveTo>
                <a:lnTo>
                  <a:pt x="840833" y="1194888"/>
                </a:lnTo>
                <a:lnTo>
                  <a:pt x="837634" y="1184196"/>
                </a:lnTo>
                <a:lnTo>
                  <a:pt x="834205" y="1173026"/>
                </a:lnTo>
                <a:lnTo>
                  <a:pt x="837676" y="1464651"/>
                </a:lnTo>
                <a:lnTo>
                  <a:pt x="843917" y="1453340"/>
                </a:lnTo>
                <a:close/>
              </a:path>
              <a:path w="1596967" h="1590692">
                <a:moveTo>
                  <a:pt x="826091" y="1479730"/>
                </a:moveTo>
                <a:lnTo>
                  <a:pt x="830949" y="1474065"/>
                </a:lnTo>
                <a:lnTo>
                  <a:pt x="837676" y="1464651"/>
                </a:lnTo>
                <a:lnTo>
                  <a:pt x="834205" y="1173026"/>
                </a:lnTo>
                <a:lnTo>
                  <a:pt x="835956" y="1178688"/>
                </a:lnTo>
                <a:lnTo>
                  <a:pt x="836163" y="1179367"/>
                </a:lnTo>
                <a:lnTo>
                  <a:pt x="836535" y="1180570"/>
                </a:lnTo>
                <a:lnTo>
                  <a:pt x="838746" y="1187849"/>
                </a:lnTo>
                <a:lnTo>
                  <a:pt x="840833" y="1194888"/>
                </a:lnTo>
                <a:lnTo>
                  <a:pt x="843917" y="1453340"/>
                </a:lnTo>
                <a:lnTo>
                  <a:pt x="846076" y="1213014"/>
                </a:lnTo>
                <a:lnTo>
                  <a:pt x="847109" y="1216687"/>
                </a:lnTo>
                <a:lnTo>
                  <a:pt x="848107" y="1220288"/>
                </a:lnTo>
                <a:lnTo>
                  <a:pt x="849063" y="1223839"/>
                </a:lnTo>
                <a:lnTo>
                  <a:pt x="848474" y="1082202"/>
                </a:lnTo>
                <a:lnTo>
                  <a:pt x="844641" y="1056499"/>
                </a:lnTo>
                <a:lnTo>
                  <a:pt x="840330" y="1029792"/>
                </a:lnTo>
                <a:lnTo>
                  <a:pt x="835516" y="1002080"/>
                </a:lnTo>
                <a:lnTo>
                  <a:pt x="831619" y="1164718"/>
                </a:lnTo>
                <a:lnTo>
                  <a:pt x="831430" y="1164117"/>
                </a:lnTo>
                <a:lnTo>
                  <a:pt x="830174" y="973362"/>
                </a:lnTo>
                <a:lnTo>
                  <a:pt x="829653" y="1158575"/>
                </a:lnTo>
                <a:lnTo>
                  <a:pt x="829761" y="1158916"/>
                </a:lnTo>
                <a:lnTo>
                  <a:pt x="829581" y="1158355"/>
                </a:lnTo>
                <a:lnTo>
                  <a:pt x="828747" y="1155824"/>
                </a:lnTo>
                <a:lnTo>
                  <a:pt x="828590" y="1155355"/>
                </a:lnTo>
                <a:lnTo>
                  <a:pt x="827839" y="1153099"/>
                </a:lnTo>
                <a:lnTo>
                  <a:pt x="827678" y="1152622"/>
                </a:lnTo>
                <a:lnTo>
                  <a:pt x="826825" y="1150099"/>
                </a:lnTo>
                <a:lnTo>
                  <a:pt x="826637" y="1149550"/>
                </a:lnTo>
                <a:lnTo>
                  <a:pt x="824846" y="1144385"/>
                </a:lnTo>
                <a:lnTo>
                  <a:pt x="824750" y="1144116"/>
                </a:lnTo>
                <a:lnTo>
                  <a:pt x="824638" y="1143796"/>
                </a:lnTo>
                <a:lnTo>
                  <a:pt x="822811" y="1138685"/>
                </a:lnTo>
                <a:lnTo>
                  <a:pt x="822596" y="1138079"/>
                </a:lnTo>
                <a:lnTo>
                  <a:pt x="819519" y="1483401"/>
                </a:lnTo>
                <a:lnTo>
                  <a:pt x="826091" y="1479730"/>
                </a:lnTo>
                <a:close/>
              </a:path>
              <a:path w="1596967" h="1590692">
                <a:moveTo>
                  <a:pt x="814602" y="1489021"/>
                </a:moveTo>
                <a:lnTo>
                  <a:pt x="819519" y="1483401"/>
                </a:lnTo>
                <a:lnTo>
                  <a:pt x="815135" y="1118501"/>
                </a:lnTo>
                <a:lnTo>
                  <a:pt x="814955" y="1118052"/>
                </a:lnTo>
                <a:lnTo>
                  <a:pt x="814101" y="1115932"/>
                </a:lnTo>
                <a:lnTo>
                  <a:pt x="813785" y="1115151"/>
                </a:lnTo>
                <a:lnTo>
                  <a:pt x="813001" y="1113221"/>
                </a:lnTo>
                <a:lnTo>
                  <a:pt x="812728" y="1112560"/>
                </a:lnTo>
                <a:lnTo>
                  <a:pt x="811682" y="1110023"/>
                </a:lnTo>
                <a:lnTo>
                  <a:pt x="811506" y="1109603"/>
                </a:lnTo>
                <a:lnTo>
                  <a:pt x="810613" y="1107472"/>
                </a:lnTo>
                <a:lnTo>
                  <a:pt x="810293" y="1106715"/>
                </a:lnTo>
                <a:lnTo>
                  <a:pt x="809464" y="1104758"/>
                </a:lnTo>
                <a:lnTo>
                  <a:pt x="809200" y="1104134"/>
                </a:lnTo>
                <a:lnTo>
                  <a:pt x="808110" y="1101597"/>
                </a:lnTo>
                <a:lnTo>
                  <a:pt x="807942" y="1101205"/>
                </a:lnTo>
                <a:lnTo>
                  <a:pt x="807005" y="1099054"/>
                </a:lnTo>
                <a:lnTo>
                  <a:pt x="806685" y="1098329"/>
                </a:lnTo>
                <a:lnTo>
                  <a:pt x="805816" y="1096350"/>
                </a:lnTo>
                <a:lnTo>
                  <a:pt x="805631" y="1095934"/>
                </a:lnTo>
                <a:lnTo>
                  <a:pt x="805595" y="1498109"/>
                </a:lnTo>
                <a:lnTo>
                  <a:pt x="814602" y="1489021"/>
                </a:lnTo>
                <a:close/>
              </a:path>
              <a:path w="1596967" h="1590692">
                <a:moveTo>
                  <a:pt x="794696" y="1505668"/>
                </a:moveTo>
                <a:lnTo>
                  <a:pt x="805595" y="1498109"/>
                </a:lnTo>
                <a:lnTo>
                  <a:pt x="805631" y="1095934"/>
                </a:lnTo>
                <a:lnTo>
                  <a:pt x="805556" y="1095761"/>
                </a:lnTo>
                <a:lnTo>
                  <a:pt x="805816" y="1096350"/>
                </a:lnTo>
                <a:lnTo>
                  <a:pt x="806685" y="1098329"/>
                </a:lnTo>
                <a:lnTo>
                  <a:pt x="806860" y="1098722"/>
                </a:lnTo>
                <a:lnTo>
                  <a:pt x="807005" y="1099054"/>
                </a:lnTo>
                <a:lnTo>
                  <a:pt x="807942" y="1101205"/>
                </a:lnTo>
                <a:lnTo>
                  <a:pt x="808110" y="1101597"/>
                </a:lnTo>
                <a:lnTo>
                  <a:pt x="809200" y="1104134"/>
                </a:lnTo>
                <a:lnTo>
                  <a:pt x="809279" y="1104318"/>
                </a:lnTo>
                <a:lnTo>
                  <a:pt x="809464" y="1104758"/>
                </a:lnTo>
                <a:lnTo>
                  <a:pt x="810293" y="1106715"/>
                </a:lnTo>
                <a:lnTo>
                  <a:pt x="810469" y="1107128"/>
                </a:lnTo>
                <a:lnTo>
                  <a:pt x="810613" y="1107472"/>
                </a:lnTo>
                <a:lnTo>
                  <a:pt x="811506" y="1109603"/>
                </a:lnTo>
                <a:lnTo>
                  <a:pt x="811682" y="1110023"/>
                </a:lnTo>
                <a:lnTo>
                  <a:pt x="812728" y="1112560"/>
                </a:lnTo>
                <a:lnTo>
                  <a:pt x="812809" y="1112756"/>
                </a:lnTo>
                <a:lnTo>
                  <a:pt x="813001" y="1113221"/>
                </a:lnTo>
                <a:lnTo>
                  <a:pt x="813785" y="1115151"/>
                </a:lnTo>
                <a:lnTo>
                  <a:pt x="813961" y="1115579"/>
                </a:lnTo>
                <a:lnTo>
                  <a:pt x="814101" y="1115932"/>
                </a:lnTo>
                <a:lnTo>
                  <a:pt x="814955" y="1118052"/>
                </a:lnTo>
                <a:lnTo>
                  <a:pt x="815100" y="1118409"/>
                </a:lnTo>
                <a:lnTo>
                  <a:pt x="819519" y="1483401"/>
                </a:lnTo>
                <a:lnTo>
                  <a:pt x="822596" y="1138079"/>
                </a:lnTo>
                <a:lnTo>
                  <a:pt x="822699" y="1138369"/>
                </a:lnTo>
                <a:lnTo>
                  <a:pt x="822811" y="1138685"/>
                </a:lnTo>
                <a:lnTo>
                  <a:pt x="824638" y="1143796"/>
                </a:lnTo>
                <a:lnTo>
                  <a:pt x="824846" y="1144385"/>
                </a:lnTo>
                <a:lnTo>
                  <a:pt x="826637" y="1149550"/>
                </a:lnTo>
                <a:lnTo>
                  <a:pt x="826753" y="1149886"/>
                </a:lnTo>
                <a:lnTo>
                  <a:pt x="826825" y="1150099"/>
                </a:lnTo>
                <a:lnTo>
                  <a:pt x="827678" y="1152622"/>
                </a:lnTo>
                <a:lnTo>
                  <a:pt x="827732" y="1152778"/>
                </a:lnTo>
                <a:lnTo>
                  <a:pt x="827839" y="1153099"/>
                </a:lnTo>
                <a:lnTo>
                  <a:pt x="828590" y="1155355"/>
                </a:lnTo>
                <a:lnTo>
                  <a:pt x="828698" y="1155677"/>
                </a:lnTo>
                <a:lnTo>
                  <a:pt x="828747" y="1155824"/>
                </a:lnTo>
                <a:lnTo>
                  <a:pt x="829581" y="1158355"/>
                </a:lnTo>
                <a:lnTo>
                  <a:pt x="829653" y="1158575"/>
                </a:lnTo>
                <a:lnTo>
                  <a:pt x="830174" y="973362"/>
                </a:lnTo>
                <a:lnTo>
                  <a:pt x="824280" y="943638"/>
                </a:lnTo>
                <a:lnTo>
                  <a:pt x="817809" y="912906"/>
                </a:lnTo>
                <a:lnTo>
                  <a:pt x="810735" y="881166"/>
                </a:lnTo>
                <a:lnTo>
                  <a:pt x="803036" y="848417"/>
                </a:lnTo>
                <a:lnTo>
                  <a:pt x="803135" y="1090372"/>
                </a:lnTo>
                <a:lnTo>
                  <a:pt x="803280" y="1090693"/>
                </a:lnTo>
                <a:lnTo>
                  <a:pt x="802964" y="1089996"/>
                </a:lnTo>
                <a:lnTo>
                  <a:pt x="802048" y="1087988"/>
                </a:lnTo>
                <a:lnTo>
                  <a:pt x="801795" y="1087443"/>
                </a:lnTo>
                <a:lnTo>
                  <a:pt x="799441" y="1082385"/>
                </a:lnTo>
                <a:lnTo>
                  <a:pt x="799128" y="1081719"/>
                </a:lnTo>
                <a:lnTo>
                  <a:pt x="798159" y="1079674"/>
                </a:lnTo>
                <a:lnTo>
                  <a:pt x="795483" y="1074122"/>
                </a:lnTo>
                <a:lnTo>
                  <a:pt x="795179" y="1073497"/>
                </a:lnTo>
                <a:lnTo>
                  <a:pt x="794686" y="814659"/>
                </a:lnTo>
                <a:lnTo>
                  <a:pt x="794153" y="1071414"/>
                </a:lnTo>
                <a:lnTo>
                  <a:pt x="793997" y="1071094"/>
                </a:lnTo>
                <a:lnTo>
                  <a:pt x="791411" y="1065917"/>
                </a:lnTo>
                <a:lnTo>
                  <a:pt x="791119" y="1065333"/>
                </a:lnTo>
                <a:lnTo>
                  <a:pt x="789884" y="1507466"/>
                </a:lnTo>
                <a:lnTo>
                  <a:pt x="794696" y="1505668"/>
                </a:lnTo>
                <a:close/>
              </a:path>
              <a:path w="1596967" h="1590692">
                <a:moveTo>
                  <a:pt x="803036" y="848417"/>
                </a:moveTo>
                <a:lnTo>
                  <a:pt x="794686" y="814659"/>
                </a:lnTo>
                <a:lnTo>
                  <a:pt x="795179" y="1073497"/>
                </a:lnTo>
                <a:lnTo>
                  <a:pt x="795343" y="1073829"/>
                </a:lnTo>
                <a:lnTo>
                  <a:pt x="795483" y="1074122"/>
                </a:lnTo>
                <a:lnTo>
                  <a:pt x="797923" y="1079178"/>
                </a:lnTo>
                <a:lnTo>
                  <a:pt x="797991" y="1079317"/>
                </a:lnTo>
                <a:lnTo>
                  <a:pt x="798159" y="1079674"/>
                </a:lnTo>
                <a:lnTo>
                  <a:pt x="799128" y="1081719"/>
                </a:lnTo>
                <a:lnTo>
                  <a:pt x="799297" y="1082077"/>
                </a:lnTo>
                <a:lnTo>
                  <a:pt x="799441" y="1082385"/>
                </a:lnTo>
                <a:lnTo>
                  <a:pt x="801795" y="1087443"/>
                </a:lnTo>
                <a:lnTo>
                  <a:pt x="801872" y="1087600"/>
                </a:lnTo>
                <a:lnTo>
                  <a:pt x="802048" y="1087988"/>
                </a:lnTo>
                <a:lnTo>
                  <a:pt x="802964" y="1089996"/>
                </a:lnTo>
                <a:lnTo>
                  <a:pt x="803135" y="1090372"/>
                </a:lnTo>
                <a:lnTo>
                  <a:pt x="803036" y="848417"/>
                </a:lnTo>
                <a:close/>
              </a:path>
              <a:path w="1596967" h="1590692">
                <a:moveTo>
                  <a:pt x="567469" y="1320910"/>
                </a:moveTo>
                <a:lnTo>
                  <a:pt x="567705" y="1317443"/>
                </a:lnTo>
                <a:lnTo>
                  <a:pt x="567871" y="1314977"/>
                </a:lnTo>
                <a:lnTo>
                  <a:pt x="567909" y="1314397"/>
                </a:lnTo>
                <a:lnTo>
                  <a:pt x="567921" y="1314233"/>
                </a:lnTo>
                <a:lnTo>
                  <a:pt x="568142" y="1310888"/>
                </a:lnTo>
                <a:lnTo>
                  <a:pt x="568353" y="1307566"/>
                </a:lnTo>
                <a:lnTo>
                  <a:pt x="568561" y="1304273"/>
                </a:lnTo>
                <a:lnTo>
                  <a:pt x="568682" y="1302312"/>
                </a:lnTo>
                <a:lnTo>
                  <a:pt x="568749" y="1301213"/>
                </a:lnTo>
                <a:lnTo>
                  <a:pt x="568769" y="1300904"/>
                </a:lnTo>
                <a:lnTo>
                  <a:pt x="568970" y="1297607"/>
                </a:lnTo>
                <a:lnTo>
                  <a:pt x="568992" y="1297222"/>
                </a:lnTo>
                <a:lnTo>
                  <a:pt x="569143" y="1294618"/>
                </a:lnTo>
                <a:lnTo>
                  <a:pt x="569166" y="1294237"/>
                </a:lnTo>
                <a:lnTo>
                  <a:pt x="569360" y="1290887"/>
                </a:lnTo>
                <a:lnTo>
                  <a:pt x="569664" y="1285443"/>
                </a:lnTo>
                <a:lnTo>
                  <a:pt x="570368" y="686135"/>
                </a:lnTo>
                <a:lnTo>
                  <a:pt x="571910" y="688843"/>
                </a:lnTo>
                <a:lnTo>
                  <a:pt x="573322" y="691326"/>
                </a:lnTo>
                <a:lnTo>
                  <a:pt x="574974" y="694227"/>
                </a:lnTo>
                <a:lnTo>
                  <a:pt x="577681" y="698991"/>
                </a:lnTo>
                <a:lnTo>
                  <a:pt x="584742" y="711451"/>
                </a:lnTo>
                <a:lnTo>
                  <a:pt x="591627" y="723653"/>
                </a:lnTo>
                <a:lnTo>
                  <a:pt x="598309" y="735555"/>
                </a:lnTo>
                <a:lnTo>
                  <a:pt x="604765" y="747117"/>
                </a:lnTo>
                <a:lnTo>
                  <a:pt x="610968" y="758296"/>
                </a:lnTo>
                <a:lnTo>
                  <a:pt x="616894" y="769052"/>
                </a:lnTo>
                <a:lnTo>
                  <a:pt x="622518" y="779344"/>
                </a:lnTo>
                <a:lnTo>
                  <a:pt x="627814" y="789130"/>
                </a:lnTo>
                <a:lnTo>
                  <a:pt x="632758" y="798370"/>
                </a:lnTo>
                <a:lnTo>
                  <a:pt x="634312" y="801295"/>
                </a:lnTo>
                <a:lnTo>
                  <a:pt x="635871" y="804219"/>
                </a:lnTo>
                <a:lnTo>
                  <a:pt x="637432" y="807132"/>
                </a:lnTo>
                <a:lnTo>
                  <a:pt x="641709" y="815095"/>
                </a:lnTo>
                <a:lnTo>
                  <a:pt x="642246" y="816095"/>
                </a:lnTo>
                <a:lnTo>
                  <a:pt x="644296" y="819890"/>
                </a:lnTo>
                <a:lnTo>
                  <a:pt x="644965" y="821124"/>
                </a:lnTo>
                <a:lnTo>
                  <a:pt x="648364" y="827385"/>
                </a:lnTo>
                <a:lnTo>
                  <a:pt x="649081" y="828704"/>
                </a:lnTo>
                <a:lnTo>
                  <a:pt x="649453" y="829389"/>
                </a:lnTo>
                <a:lnTo>
                  <a:pt x="651215" y="832622"/>
                </a:lnTo>
                <a:lnTo>
                  <a:pt x="651416" y="832983"/>
                </a:lnTo>
                <a:lnTo>
                  <a:pt x="652657" y="835246"/>
                </a:lnTo>
                <a:lnTo>
                  <a:pt x="655164" y="839817"/>
                </a:lnTo>
                <a:lnTo>
                  <a:pt x="656090" y="841495"/>
                </a:lnTo>
                <a:lnTo>
                  <a:pt x="656658" y="842529"/>
                </a:lnTo>
                <a:lnTo>
                  <a:pt x="658184" y="845290"/>
                </a:lnTo>
                <a:lnTo>
                  <a:pt x="660699" y="849825"/>
                </a:lnTo>
                <a:lnTo>
                  <a:pt x="662070" y="852285"/>
                </a:lnTo>
                <a:lnTo>
                  <a:pt x="663860" y="855498"/>
                </a:lnTo>
                <a:lnTo>
                  <a:pt x="665176" y="857858"/>
                </a:lnTo>
                <a:lnTo>
                  <a:pt x="667880" y="862674"/>
                </a:lnTo>
                <a:lnTo>
                  <a:pt x="669027" y="864707"/>
                </a:lnTo>
                <a:lnTo>
                  <a:pt x="670107" y="866619"/>
                </a:lnTo>
                <a:lnTo>
                  <a:pt x="671037" y="868266"/>
                </a:lnTo>
                <a:lnTo>
                  <a:pt x="676018" y="877028"/>
                </a:lnTo>
                <a:lnTo>
                  <a:pt x="678184" y="880811"/>
                </a:lnTo>
                <a:lnTo>
                  <a:pt x="683019" y="889196"/>
                </a:lnTo>
                <a:lnTo>
                  <a:pt x="685286" y="893106"/>
                </a:lnTo>
                <a:lnTo>
                  <a:pt x="686170" y="894628"/>
                </a:lnTo>
                <a:lnTo>
                  <a:pt x="689045" y="899540"/>
                </a:lnTo>
                <a:lnTo>
                  <a:pt x="690003" y="901170"/>
                </a:lnTo>
                <a:lnTo>
                  <a:pt x="692333" y="905124"/>
                </a:lnTo>
                <a:lnTo>
                  <a:pt x="695397" y="910293"/>
                </a:lnTo>
                <a:lnTo>
                  <a:pt x="695553" y="910553"/>
                </a:lnTo>
                <a:lnTo>
                  <a:pt x="695698" y="910798"/>
                </a:lnTo>
                <a:lnTo>
                  <a:pt x="702261" y="921735"/>
                </a:lnTo>
                <a:lnTo>
                  <a:pt x="702381" y="921931"/>
                </a:lnTo>
                <a:lnTo>
                  <a:pt x="702513" y="922151"/>
                </a:lnTo>
                <a:lnTo>
                  <a:pt x="711380" y="936626"/>
                </a:lnTo>
                <a:lnTo>
                  <a:pt x="714692" y="941963"/>
                </a:lnTo>
                <a:lnTo>
                  <a:pt x="717499" y="946429"/>
                </a:lnTo>
                <a:lnTo>
                  <a:pt x="720278" y="950796"/>
                </a:lnTo>
                <a:lnTo>
                  <a:pt x="726223" y="960036"/>
                </a:lnTo>
                <a:lnTo>
                  <a:pt x="726394" y="960300"/>
                </a:lnTo>
                <a:lnTo>
                  <a:pt x="726583" y="960592"/>
                </a:lnTo>
                <a:lnTo>
                  <a:pt x="726955" y="1298095"/>
                </a:lnTo>
                <a:lnTo>
                  <a:pt x="727394" y="961843"/>
                </a:lnTo>
                <a:lnTo>
                  <a:pt x="728140" y="962977"/>
                </a:lnTo>
                <a:lnTo>
                  <a:pt x="728897" y="964133"/>
                </a:lnTo>
                <a:lnTo>
                  <a:pt x="729705" y="965363"/>
                </a:lnTo>
                <a:lnTo>
                  <a:pt x="730402" y="966424"/>
                </a:lnTo>
                <a:lnTo>
                  <a:pt x="731316" y="967806"/>
                </a:lnTo>
                <a:lnTo>
                  <a:pt x="731912" y="968705"/>
                </a:lnTo>
                <a:lnTo>
                  <a:pt x="733394" y="970936"/>
                </a:lnTo>
                <a:lnTo>
                  <a:pt x="733637" y="971304"/>
                </a:lnTo>
                <a:lnTo>
                  <a:pt x="734775" y="972999"/>
                </a:lnTo>
                <a:lnTo>
                  <a:pt x="734903" y="973190"/>
                </a:lnTo>
                <a:lnTo>
                  <a:pt x="735432" y="973977"/>
                </a:lnTo>
                <a:lnTo>
                  <a:pt x="736413" y="975432"/>
                </a:lnTo>
                <a:lnTo>
                  <a:pt x="736999" y="976292"/>
                </a:lnTo>
                <a:lnTo>
                  <a:pt x="737920" y="977655"/>
                </a:lnTo>
                <a:lnTo>
                  <a:pt x="738512" y="978523"/>
                </a:lnTo>
                <a:lnTo>
                  <a:pt x="739442" y="979882"/>
                </a:lnTo>
                <a:lnTo>
                  <a:pt x="740007" y="980711"/>
                </a:lnTo>
                <a:lnTo>
                  <a:pt x="740255" y="981072"/>
                </a:lnTo>
                <a:lnTo>
                  <a:pt x="741007" y="982166"/>
                </a:lnTo>
                <a:lnTo>
                  <a:pt x="750232" y="495429"/>
                </a:lnTo>
                <a:lnTo>
                  <a:pt x="738979" y="489575"/>
                </a:lnTo>
                <a:lnTo>
                  <a:pt x="727790" y="483605"/>
                </a:lnTo>
                <a:lnTo>
                  <a:pt x="716668" y="477500"/>
                </a:lnTo>
                <a:lnTo>
                  <a:pt x="705618" y="471238"/>
                </a:lnTo>
                <a:lnTo>
                  <a:pt x="694642" y="464799"/>
                </a:lnTo>
                <a:lnTo>
                  <a:pt x="683949" y="457741"/>
                </a:lnTo>
                <a:lnTo>
                  <a:pt x="673661" y="450271"/>
                </a:lnTo>
                <a:lnTo>
                  <a:pt x="663350" y="443308"/>
                </a:lnTo>
                <a:lnTo>
                  <a:pt x="652259" y="437576"/>
                </a:lnTo>
                <a:lnTo>
                  <a:pt x="639632" y="433802"/>
                </a:lnTo>
                <a:lnTo>
                  <a:pt x="642071" y="433624"/>
                </a:lnTo>
                <a:lnTo>
                  <a:pt x="634722" y="433926"/>
                </a:lnTo>
                <a:lnTo>
                  <a:pt x="632291" y="433657"/>
                </a:lnTo>
                <a:lnTo>
                  <a:pt x="627306" y="433108"/>
                </a:lnTo>
                <a:lnTo>
                  <a:pt x="622363" y="432399"/>
                </a:lnTo>
                <a:lnTo>
                  <a:pt x="617357" y="431990"/>
                </a:lnTo>
                <a:lnTo>
                  <a:pt x="610203" y="431422"/>
                </a:lnTo>
                <a:lnTo>
                  <a:pt x="597543" y="430445"/>
                </a:lnTo>
                <a:lnTo>
                  <a:pt x="584886" y="429424"/>
                </a:lnTo>
                <a:lnTo>
                  <a:pt x="572235" y="428261"/>
                </a:lnTo>
                <a:lnTo>
                  <a:pt x="569191" y="427964"/>
                </a:lnTo>
                <a:lnTo>
                  <a:pt x="556435" y="426889"/>
                </a:lnTo>
                <a:lnTo>
                  <a:pt x="567256" y="1323941"/>
                </a:lnTo>
                <a:lnTo>
                  <a:pt x="567469" y="1320910"/>
                </a:lnTo>
                <a:close/>
              </a:path>
              <a:path w="1596967" h="1590692">
                <a:moveTo>
                  <a:pt x="402889" y="145895"/>
                </a:moveTo>
                <a:lnTo>
                  <a:pt x="402549" y="146243"/>
                </a:lnTo>
                <a:lnTo>
                  <a:pt x="402305" y="146500"/>
                </a:lnTo>
                <a:lnTo>
                  <a:pt x="401844" y="147013"/>
                </a:lnTo>
                <a:lnTo>
                  <a:pt x="401723" y="150058"/>
                </a:lnTo>
                <a:lnTo>
                  <a:pt x="401503" y="149462"/>
                </a:lnTo>
                <a:lnTo>
                  <a:pt x="401356" y="148896"/>
                </a:lnTo>
                <a:lnTo>
                  <a:pt x="401323" y="148412"/>
                </a:lnTo>
                <a:lnTo>
                  <a:pt x="393866" y="218518"/>
                </a:lnTo>
                <a:lnTo>
                  <a:pt x="393578" y="219088"/>
                </a:lnTo>
                <a:lnTo>
                  <a:pt x="393293" y="219663"/>
                </a:lnTo>
                <a:lnTo>
                  <a:pt x="393008" y="220241"/>
                </a:lnTo>
                <a:lnTo>
                  <a:pt x="389012" y="229103"/>
                </a:lnTo>
                <a:lnTo>
                  <a:pt x="388748" y="229732"/>
                </a:lnTo>
                <a:lnTo>
                  <a:pt x="388492" y="230364"/>
                </a:lnTo>
                <a:lnTo>
                  <a:pt x="388235" y="230999"/>
                </a:lnTo>
                <a:lnTo>
                  <a:pt x="383525" y="243946"/>
                </a:lnTo>
                <a:lnTo>
                  <a:pt x="382884" y="245937"/>
                </a:lnTo>
                <a:lnTo>
                  <a:pt x="382276" y="247885"/>
                </a:lnTo>
                <a:lnTo>
                  <a:pt x="378265" y="263625"/>
                </a:lnTo>
                <a:lnTo>
                  <a:pt x="378000" y="265206"/>
                </a:lnTo>
                <a:lnTo>
                  <a:pt x="377639" y="267539"/>
                </a:lnTo>
                <a:lnTo>
                  <a:pt x="376963" y="272074"/>
                </a:lnTo>
                <a:lnTo>
                  <a:pt x="376799" y="273060"/>
                </a:lnTo>
                <a:lnTo>
                  <a:pt x="376688" y="273573"/>
                </a:lnTo>
                <a:lnTo>
                  <a:pt x="376634" y="273849"/>
                </a:lnTo>
                <a:lnTo>
                  <a:pt x="376534" y="274438"/>
                </a:lnTo>
                <a:lnTo>
                  <a:pt x="376454" y="452916"/>
                </a:lnTo>
                <a:lnTo>
                  <a:pt x="375276" y="452198"/>
                </a:lnTo>
                <a:lnTo>
                  <a:pt x="373678" y="277594"/>
                </a:lnTo>
                <a:lnTo>
                  <a:pt x="372989" y="277591"/>
                </a:lnTo>
                <a:lnTo>
                  <a:pt x="373582" y="451176"/>
                </a:lnTo>
                <a:lnTo>
                  <a:pt x="399620" y="660691"/>
                </a:lnTo>
                <a:lnTo>
                  <a:pt x="405187" y="670927"/>
                </a:lnTo>
                <a:lnTo>
                  <a:pt x="402889" y="145895"/>
                </a:lnTo>
                <a:close/>
              </a:path>
              <a:path w="1596967" h="1590692">
                <a:moveTo>
                  <a:pt x="366566" y="278043"/>
                </a:moveTo>
                <a:lnTo>
                  <a:pt x="366795" y="278024"/>
                </a:lnTo>
                <a:lnTo>
                  <a:pt x="368171" y="277891"/>
                </a:lnTo>
                <a:lnTo>
                  <a:pt x="370506" y="277687"/>
                </a:lnTo>
                <a:lnTo>
                  <a:pt x="371331" y="277627"/>
                </a:lnTo>
                <a:lnTo>
                  <a:pt x="372152" y="277587"/>
                </a:lnTo>
                <a:lnTo>
                  <a:pt x="372989" y="277591"/>
                </a:lnTo>
                <a:lnTo>
                  <a:pt x="373904" y="277592"/>
                </a:lnTo>
                <a:lnTo>
                  <a:pt x="375164" y="277571"/>
                </a:lnTo>
                <a:lnTo>
                  <a:pt x="378372" y="15107"/>
                </a:lnTo>
                <a:lnTo>
                  <a:pt x="365895" y="12782"/>
                </a:lnTo>
                <a:lnTo>
                  <a:pt x="366105" y="278087"/>
                </a:lnTo>
                <a:lnTo>
                  <a:pt x="366566" y="278043"/>
                </a:lnTo>
                <a:close/>
              </a:path>
              <a:path w="1596967" h="1590692">
                <a:moveTo>
                  <a:pt x="348084" y="258345"/>
                </a:moveTo>
                <a:lnTo>
                  <a:pt x="345520" y="254118"/>
                </a:lnTo>
                <a:lnTo>
                  <a:pt x="344735" y="434579"/>
                </a:lnTo>
                <a:lnTo>
                  <a:pt x="346133" y="435355"/>
                </a:lnTo>
                <a:lnTo>
                  <a:pt x="348084" y="258345"/>
                </a:lnTo>
                <a:close/>
              </a:path>
              <a:path w="1596967" h="1590692">
                <a:moveTo>
                  <a:pt x="347313" y="10136"/>
                </a:moveTo>
                <a:lnTo>
                  <a:pt x="341369" y="9456"/>
                </a:lnTo>
                <a:lnTo>
                  <a:pt x="340727" y="246863"/>
                </a:lnTo>
                <a:lnTo>
                  <a:pt x="341288" y="247632"/>
                </a:lnTo>
                <a:lnTo>
                  <a:pt x="341832" y="248409"/>
                </a:lnTo>
                <a:lnTo>
                  <a:pt x="342370" y="249194"/>
                </a:lnTo>
                <a:lnTo>
                  <a:pt x="341832" y="248409"/>
                </a:lnTo>
                <a:lnTo>
                  <a:pt x="341283" y="247632"/>
                </a:lnTo>
                <a:lnTo>
                  <a:pt x="340727" y="246863"/>
                </a:lnTo>
                <a:lnTo>
                  <a:pt x="341756" y="432921"/>
                </a:lnTo>
                <a:lnTo>
                  <a:pt x="342536" y="433353"/>
                </a:lnTo>
                <a:lnTo>
                  <a:pt x="347313" y="10136"/>
                </a:lnTo>
                <a:close/>
              </a:path>
              <a:path w="1596967" h="1590692">
                <a:moveTo>
                  <a:pt x="299970" y="317113"/>
                </a:moveTo>
                <a:lnTo>
                  <a:pt x="301263" y="315142"/>
                </a:lnTo>
                <a:lnTo>
                  <a:pt x="302574" y="313195"/>
                </a:lnTo>
                <a:lnTo>
                  <a:pt x="302880" y="306907"/>
                </a:lnTo>
                <a:lnTo>
                  <a:pt x="302414" y="306281"/>
                </a:lnTo>
                <a:lnTo>
                  <a:pt x="301585" y="305075"/>
                </a:lnTo>
                <a:lnTo>
                  <a:pt x="305893" y="11024"/>
                </a:lnTo>
                <a:lnTo>
                  <a:pt x="299725" y="232384"/>
                </a:lnTo>
                <a:lnTo>
                  <a:pt x="299193" y="232536"/>
                </a:lnTo>
                <a:lnTo>
                  <a:pt x="298664" y="232697"/>
                </a:lnTo>
                <a:lnTo>
                  <a:pt x="298689" y="319112"/>
                </a:lnTo>
                <a:lnTo>
                  <a:pt x="299970" y="317113"/>
                </a:lnTo>
                <a:close/>
              </a:path>
              <a:path w="1596967" h="1590692">
                <a:moveTo>
                  <a:pt x="373582" y="451176"/>
                </a:moveTo>
                <a:lnTo>
                  <a:pt x="372881" y="450753"/>
                </a:lnTo>
                <a:lnTo>
                  <a:pt x="371156" y="449722"/>
                </a:lnTo>
                <a:lnTo>
                  <a:pt x="368171" y="277891"/>
                </a:lnTo>
                <a:lnTo>
                  <a:pt x="366795" y="278024"/>
                </a:lnTo>
                <a:lnTo>
                  <a:pt x="366105" y="278087"/>
                </a:lnTo>
                <a:lnTo>
                  <a:pt x="365895" y="12782"/>
                </a:lnTo>
                <a:lnTo>
                  <a:pt x="353304" y="10894"/>
                </a:lnTo>
                <a:lnTo>
                  <a:pt x="358005" y="276629"/>
                </a:lnTo>
                <a:lnTo>
                  <a:pt x="358201" y="277110"/>
                </a:lnTo>
                <a:lnTo>
                  <a:pt x="358362" y="277566"/>
                </a:lnTo>
                <a:lnTo>
                  <a:pt x="358481" y="277999"/>
                </a:lnTo>
                <a:lnTo>
                  <a:pt x="359362" y="279156"/>
                </a:lnTo>
                <a:lnTo>
                  <a:pt x="359851" y="279128"/>
                </a:lnTo>
                <a:lnTo>
                  <a:pt x="360519" y="278864"/>
                </a:lnTo>
                <a:lnTo>
                  <a:pt x="360739" y="278772"/>
                </a:lnTo>
                <a:lnTo>
                  <a:pt x="361492" y="278524"/>
                </a:lnTo>
                <a:lnTo>
                  <a:pt x="364418" y="278213"/>
                </a:lnTo>
                <a:lnTo>
                  <a:pt x="364727" y="278192"/>
                </a:lnTo>
                <a:lnTo>
                  <a:pt x="365416" y="278144"/>
                </a:lnTo>
                <a:lnTo>
                  <a:pt x="365084" y="278172"/>
                </a:lnTo>
                <a:lnTo>
                  <a:pt x="365075" y="446140"/>
                </a:lnTo>
                <a:lnTo>
                  <a:pt x="365828" y="446577"/>
                </a:lnTo>
                <a:lnTo>
                  <a:pt x="366191" y="446791"/>
                </a:lnTo>
                <a:lnTo>
                  <a:pt x="366806" y="447150"/>
                </a:lnTo>
                <a:lnTo>
                  <a:pt x="367606" y="447623"/>
                </a:lnTo>
                <a:lnTo>
                  <a:pt x="399620" y="660691"/>
                </a:lnTo>
                <a:lnTo>
                  <a:pt x="373582" y="451176"/>
                </a:lnTo>
                <a:close/>
              </a:path>
              <a:path w="1596967" h="1590692">
                <a:moveTo>
                  <a:pt x="364418" y="278213"/>
                </a:moveTo>
                <a:lnTo>
                  <a:pt x="361492" y="278524"/>
                </a:lnTo>
                <a:lnTo>
                  <a:pt x="361176" y="278632"/>
                </a:lnTo>
                <a:lnTo>
                  <a:pt x="360571" y="278846"/>
                </a:lnTo>
                <a:lnTo>
                  <a:pt x="359929" y="279125"/>
                </a:lnTo>
                <a:lnTo>
                  <a:pt x="359362" y="279156"/>
                </a:lnTo>
                <a:lnTo>
                  <a:pt x="358481" y="277999"/>
                </a:lnTo>
                <a:lnTo>
                  <a:pt x="358376" y="277655"/>
                </a:lnTo>
                <a:lnTo>
                  <a:pt x="358272" y="277327"/>
                </a:lnTo>
                <a:lnTo>
                  <a:pt x="358148" y="276986"/>
                </a:lnTo>
                <a:lnTo>
                  <a:pt x="358005" y="276629"/>
                </a:lnTo>
                <a:lnTo>
                  <a:pt x="352113" y="265957"/>
                </a:lnTo>
                <a:lnTo>
                  <a:pt x="363565" y="445263"/>
                </a:lnTo>
                <a:lnTo>
                  <a:pt x="364050" y="445539"/>
                </a:lnTo>
                <a:lnTo>
                  <a:pt x="364418" y="278213"/>
                </a:lnTo>
                <a:close/>
              </a:path>
              <a:path w="1596967" h="1590692">
                <a:moveTo>
                  <a:pt x="372977" y="277587"/>
                </a:moveTo>
                <a:lnTo>
                  <a:pt x="372152" y="277587"/>
                </a:lnTo>
                <a:lnTo>
                  <a:pt x="371331" y="277627"/>
                </a:lnTo>
                <a:lnTo>
                  <a:pt x="370506" y="277687"/>
                </a:lnTo>
                <a:lnTo>
                  <a:pt x="368171" y="277891"/>
                </a:lnTo>
                <a:lnTo>
                  <a:pt x="371156" y="449722"/>
                </a:lnTo>
                <a:lnTo>
                  <a:pt x="371964" y="450203"/>
                </a:lnTo>
                <a:lnTo>
                  <a:pt x="372773" y="450688"/>
                </a:lnTo>
                <a:lnTo>
                  <a:pt x="372925" y="450779"/>
                </a:lnTo>
                <a:lnTo>
                  <a:pt x="372977" y="277587"/>
                </a:lnTo>
                <a:close/>
              </a:path>
              <a:path w="1596967" h="1590692">
                <a:moveTo>
                  <a:pt x="343161" y="433702"/>
                </a:moveTo>
                <a:lnTo>
                  <a:pt x="347313" y="10136"/>
                </a:lnTo>
                <a:lnTo>
                  <a:pt x="342536" y="433353"/>
                </a:lnTo>
                <a:lnTo>
                  <a:pt x="341756" y="432921"/>
                </a:lnTo>
                <a:lnTo>
                  <a:pt x="306505" y="231150"/>
                </a:lnTo>
                <a:lnTo>
                  <a:pt x="312465" y="8260"/>
                </a:lnTo>
                <a:lnTo>
                  <a:pt x="305893" y="11024"/>
                </a:lnTo>
                <a:lnTo>
                  <a:pt x="305280" y="231283"/>
                </a:lnTo>
                <a:lnTo>
                  <a:pt x="304063" y="231467"/>
                </a:lnTo>
                <a:lnTo>
                  <a:pt x="302904" y="306940"/>
                </a:lnTo>
                <a:lnTo>
                  <a:pt x="303453" y="307658"/>
                </a:lnTo>
                <a:lnTo>
                  <a:pt x="304151" y="308516"/>
                </a:lnTo>
                <a:lnTo>
                  <a:pt x="304448" y="308873"/>
                </a:lnTo>
                <a:lnTo>
                  <a:pt x="303659" y="307927"/>
                </a:lnTo>
                <a:lnTo>
                  <a:pt x="303453" y="307658"/>
                </a:lnTo>
                <a:lnTo>
                  <a:pt x="541725" y="1551513"/>
                </a:lnTo>
                <a:lnTo>
                  <a:pt x="343161" y="433702"/>
                </a:lnTo>
                <a:close/>
              </a:path>
              <a:path w="1596967" h="1590692">
                <a:moveTo>
                  <a:pt x="340727" y="246863"/>
                </a:moveTo>
                <a:lnTo>
                  <a:pt x="341369" y="9456"/>
                </a:lnTo>
                <a:lnTo>
                  <a:pt x="335335" y="9135"/>
                </a:lnTo>
                <a:lnTo>
                  <a:pt x="334486" y="9091"/>
                </a:lnTo>
                <a:lnTo>
                  <a:pt x="325016" y="8633"/>
                </a:lnTo>
                <a:lnTo>
                  <a:pt x="325160" y="233085"/>
                </a:lnTo>
                <a:lnTo>
                  <a:pt x="325468" y="233209"/>
                </a:lnTo>
                <a:lnTo>
                  <a:pt x="325777" y="233341"/>
                </a:lnTo>
                <a:lnTo>
                  <a:pt x="326085" y="233481"/>
                </a:lnTo>
                <a:lnTo>
                  <a:pt x="341756" y="432921"/>
                </a:lnTo>
                <a:lnTo>
                  <a:pt x="340727" y="246863"/>
                </a:lnTo>
                <a:close/>
              </a:path>
              <a:path w="1596967" h="1590692">
                <a:moveTo>
                  <a:pt x="293714" y="327057"/>
                </a:moveTo>
                <a:lnTo>
                  <a:pt x="294048" y="326519"/>
                </a:lnTo>
                <a:lnTo>
                  <a:pt x="295761" y="323755"/>
                </a:lnTo>
                <a:lnTo>
                  <a:pt x="296313" y="296461"/>
                </a:lnTo>
                <a:lnTo>
                  <a:pt x="296823" y="297359"/>
                </a:lnTo>
                <a:lnTo>
                  <a:pt x="297423" y="298416"/>
                </a:lnTo>
                <a:lnTo>
                  <a:pt x="298033" y="299461"/>
                </a:lnTo>
                <a:lnTo>
                  <a:pt x="298648" y="300492"/>
                </a:lnTo>
                <a:lnTo>
                  <a:pt x="297856" y="299173"/>
                </a:lnTo>
                <a:lnTo>
                  <a:pt x="297078" y="297824"/>
                </a:lnTo>
                <a:lnTo>
                  <a:pt x="298689" y="319112"/>
                </a:lnTo>
                <a:lnTo>
                  <a:pt x="298664" y="232697"/>
                </a:lnTo>
                <a:lnTo>
                  <a:pt x="298840" y="232641"/>
                </a:lnTo>
                <a:lnTo>
                  <a:pt x="299193" y="232536"/>
                </a:lnTo>
                <a:lnTo>
                  <a:pt x="299550" y="232431"/>
                </a:lnTo>
                <a:lnTo>
                  <a:pt x="299725" y="232384"/>
                </a:lnTo>
                <a:lnTo>
                  <a:pt x="305893" y="11024"/>
                </a:lnTo>
                <a:lnTo>
                  <a:pt x="299558" y="14414"/>
                </a:lnTo>
                <a:lnTo>
                  <a:pt x="297094" y="233226"/>
                </a:lnTo>
                <a:lnTo>
                  <a:pt x="296582" y="233417"/>
                </a:lnTo>
                <a:lnTo>
                  <a:pt x="296093" y="233606"/>
                </a:lnTo>
                <a:lnTo>
                  <a:pt x="295609" y="233806"/>
                </a:lnTo>
                <a:lnTo>
                  <a:pt x="295136" y="234018"/>
                </a:lnTo>
                <a:lnTo>
                  <a:pt x="299558" y="14414"/>
                </a:lnTo>
                <a:lnTo>
                  <a:pt x="291569" y="235927"/>
                </a:lnTo>
                <a:lnTo>
                  <a:pt x="291697" y="235845"/>
                </a:lnTo>
                <a:lnTo>
                  <a:pt x="291929" y="235704"/>
                </a:lnTo>
                <a:lnTo>
                  <a:pt x="293067" y="235044"/>
                </a:lnTo>
                <a:lnTo>
                  <a:pt x="293551" y="234776"/>
                </a:lnTo>
                <a:lnTo>
                  <a:pt x="294048" y="234523"/>
                </a:lnTo>
                <a:lnTo>
                  <a:pt x="294548" y="234287"/>
                </a:lnTo>
                <a:lnTo>
                  <a:pt x="295307" y="294662"/>
                </a:lnTo>
                <a:lnTo>
                  <a:pt x="294334" y="292903"/>
                </a:lnTo>
                <a:lnTo>
                  <a:pt x="293724" y="291778"/>
                </a:lnTo>
                <a:lnTo>
                  <a:pt x="293050" y="290551"/>
                </a:lnTo>
                <a:lnTo>
                  <a:pt x="292420" y="289417"/>
                </a:lnTo>
                <a:lnTo>
                  <a:pt x="291709" y="330414"/>
                </a:lnTo>
                <a:lnTo>
                  <a:pt x="293714" y="327057"/>
                </a:lnTo>
                <a:close/>
              </a:path>
              <a:path w="1596967" h="1590692">
                <a:moveTo>
                  <a:pt x="292420" y="289417"/>
                </a:moveTo>
                <a:lnTo>
                  <a:pt x="293378" y="291140"/>
                </a:lnTo>
                <a:lnTo>
                  <a:pt x="293724" y="291778"/>
                </a:lnTo>
                <a:lnTo>
                  <a:pt x="294315" y="292859"/>
                </a:lnTo>
                <a:lnTo>
                  <a:pt x="295307" y="294662"/>
                </a:lnTo>
                <a:lnTo>
                  <a:pt x="294548" y="234287"/>
                </a:lnTo>
                <a:lnTo>
                  <a:pt x="294048" y="234523"/>
                </a:lnTo>
                <a:lnTo>
                  <a:pt x="291237" y="236141"/>
                </a:lnTo>
                <a:lnTo>
                  <a:pt x="291709" y="330414"/>
                </a:lnTo>
                <a:lnTo>
                  <a:pt x="292420" y="289417"/>
                </a:lnTo>
                <a:close/>
              </a:path>
              <a:path w="1596967" h="1590692">
                <a:moveTo>
                  <a:pt x="314019" y="231054"/>
                </a:moveTo>
                <a:lnTo>
                  <a:pt x="314736" y="231101"/>
                </a:lnTo>
                <a:lnTo>
                  <a:pt x="315453" y="231166"/>
                </a:lnTo>
                <a:lnTo>
                  <a:pt x="318909" y="5120"/>
                </a:lnTo>
                <a:lnTo>
                  <a:pt x="313299" y="231021"/>
                </a:lnTo>
                <a:lnTo>
                  <a:pt x="307739" y="231070"/>
                </a:lnTo>
                <a:lnTo>
                  <a:pt x="312465" y="8260"/>
                </a:lnTo>
                <a:lnTo>
                  <a:pt x="306505" y="231150"/>
                </a:lnTo>
                <a:lnTo>
                  <a:pt x="341756" y="432921"/>
                </a:lnTo>
                <a:lnTo>
                  <a:pt x="314019" y="231054"/>
                </a:lnTo>
                <a:close/>
              </a:path>
              <a:path w="1596967" h="1590692">
                <a:moveTo>
                  <a:pt x="295776" y="233730"/>
                </a:moveTo>
                <a:lnTo>
                  <a:pt x="296430" y="233466"/>
                </a:lnTo>
                <a:lnTo>
                  <a:pt x="297094" y="233226"/>
                </a:lnTo>
                <a:lnTo>
                  <a:pt x="299558" y="14414"/>
                </a:lnTo>
                <a:lnTo>
                  <a:pt x="295136" y="234018"/>
                </a:lnTo>
                <a:lnTo>
                  <a:pt x="295776" y="233730"/>
                </a:lnTo>
                <a:close/>
              </a:path>
              <a:path w="1596967" h="1590692">
                <a:moveTo>
                  <a:pt x="286740" y="339165"/>
                </a:moveTo>
                <a:lnTo>
                  <a:pt x="287224" y="338292"/>
                </a:lnTo>
                <a:lnTo>
                  <a:pt x="287712" y="337418"/>
                </a:lnTo>
                <a:lnTo>
                  <a:pt x="288645" y="238096"/>
                </a:lnTo>
                <a:lnTo>
                  <a:pt x="289330" y="237503"/>
                </a:lnTo>
                <a:lnTo>
                  <a:pt x="290043" y="236955"/>
                </a:lnTo>
                <a:lnTo>
                  <a:pt x="290783" y="236446"/>
                </a:lnTo>
                <a:lnTo>
                  <a:pt x="299558" y="14414"/>
                </a:lnTo>
                <a:lnTo>
                  <a:pt x="289627" y="19826"/>
                </a:lnTo>
                <a:lnTo>
                  <a:pt x="285132" y="242353"/>
                </a:lnTo>
                <a:lnTo>
                  <a:pt x="285249" y="242152"/>
                </a:lnTo>
                <a:lnTo>
                  <a:pt x="285497" y="241759"/>
                </a:lnTo>
                <a:lnTo>
                  <a:pt x="285536" y="276883"/>
                </a:lnTo>
                <a:lnTo>
                  <a:pt x="285866" y="277655"/>
                </a:lnTo>
                <a:lnTo>
                  <a:pt x="286259" y="340042"/>
                </a:lnTo>
                <a:lnTo>
                  <a:pt x="286740" y="339165"/>
                </a:lnTo>
                <a:close/>
              </a:path>
              <a:path w="1596967" h="1590692">
                <a:moveTo>
                  <a:pt x="265826" y="381351"/>
                </a:moveTo>
                <a:lnTo>
                  <a:pt x="265966" y="380987"/>
                </a:lnTo>
                <a:lnTo>
                  <a:pt x="266066" y="380730"/>
                </a:lnTo>
                <a:lnTo>
                  <a:pt x="266291" y="380178"/>
                </a:lnTo>
                <a:lnTo>
                  <a:pt x="266395" y="379933"/>
                </a:lnTo>
                <a:lnTo>
                  <a:pt x="266559" y="379547"/>
                </a:lnTo>
                <a:lnTo>
                  <a:pt x="266704" y="379218"/>
                </a:lnTo>
                <a:lnTo>
                  <a:pt x="266812" y="378974"/>
                </a:lnTo>
                <a:lnTo>
                  <a:pt x="266996" y="378571"/>
                </a:lnTo>
                <a:lnTo>
                  <a:pt x="267076" y="378399"/>
                </a:lnTo>
                <a:lnTo>
                  <a:pt x="267164" y="378215"/>
                </a:lnTo>
                <a:lnTo>
                  <a:pt x="267296" y="377934"/>
                </a:lnTo>
                <a:lnTo>
                  <a:pt x="267476" y="377557"/>
                </a:lnTo>
                <a:lnTo>
                  <a:pt x="267604" y="377296"/>
                </a:lnTo>
                <a:lnTo>
                  <a:pt x="267836" y="376831"/>
                </a:lnTo>
                <a:lnTo>
                  <a:pt x="267936" y="376627"/>
                </a:lnTo>
                <a:lnTo>
                  <a:pt x="268209" y="376094"/>
                </a:lnTo>
                <a:lnTo>
                  <a:pt x="268709" y="375133"/>
                </a:lnTo>
                <a:lnTo>
                  <a:pt x="268801" y="374953"/>
                </a:lnTo>
                <a:lnTo>
                  <a:pt x="269179" y="374244"/>
                </a:lnTo>
                <a:lnTo>
                  <a:pt x="269402" y="373826"/>
                </a:lnTo>
                <a:lnTo>
                  <a:pt x="270035" y="372657"/>
                </a:lnTo>
                <a:lnTo>
                  <a:pt x="270266" y="372229"/>
                </a:lnTo>
                <a:lnTo>
                  <a:pt x="270448" y="371894"/>
                </a:lnTo>
                <a:lnTo>
                  <a:pt x="270731" y="371371"/>
                </a:lnTo>
                <a:lnTo>
                  <a:pt x="271276" y="370358"/>
                </a:lnTo>
                <a:lnTo>
                  <a:pt x="271685" y="369589"/>
                </a:lnTo>
                <a:lnTo>
                  <a:pt x="272157" y="368666"/>
                </a:lnTo>
                <a:lnTo>
                  <a:pt x="276828" y="358511"/>
                </a:lnTo>
                <a:lnTo>
                  <a:pt x="277840" y="356356"/>
                </a:lnTo>
                <a:lnTo>
                  <a:pt x="278890" y="354200"/>
                </a:lnTo>
                <a:lnTo>
                  <a:pt x="279967" y="352045"/>
                </a:lnTo>
                <a:lnTo>
                  <a:pt x="281694" y="256706"/>
                </a:lnTo>
                <a:lnTo>
                  <a:pt x="281737" y="253145"/>
                </a:lnTo>
                <a:lnTo>
                  <a:pt x="282213" y="249687"/>
                </a:lnTo>
                <a:lnTo>
                  <a:pt x="282288" y="249461"/>
                </a:lnTo>
                <a:lnTo>
                  <a:pt x="282261" y="264702"/>
                </a:lnTo>
                <a:lnTo>
                  <a:pt x="282384" y="265497"/>
                </a:lnTo>
                <a:lnTo>
                  <a:pt x="282473" y="266025"/>
                </a:lnTo>
                <a:lnTo>
                  <a:pt x="282561" y="266532"/>
                </a:lnTo>
                <a:lnTo>
                  <a:pt x="283239" y="246587"/>
                </a:lnTo>
                <a:lnTo>
                  <a:pt x="283632" y="245488"/>
                </a:lnTo>
                <a:lnTo>
                  <a:pt x="283711" y="245280"/>
                </a:lnTo>
                <a:lnTo>
                  <a:pt x="283877" y="244871"/>
                </a:lnTo>
                <a:lnTo>
                  <a:pt x="289627" y="19826"/>
                </a:lnTo>
                <a:lnTo>
                  <a:pt x="278580" y="26119"/>
                </a:lnTo>
                <a:lnTo>
                  <a:pt x="267598" y="32736"/>
                </a:lnTo>
                <a:lnTo>
                  <a:pt x="256778" y="39701"/>
                </a:lnTo>
                <a:lnTo>
                  <a:pt x="246216" y="47038"/>
                </a:lnTo>
                <a:lnTo>
                  <a:pt x="236009" y="54769"/>
                </a:lnTo>
                <a:lnTo>
                  <a:pt x="226253" y="62920"/>
                </a:lnTo>
                <a:lnTo>
                  <a:pt x="217044" y="71512"/>
                </a:lnTo>
                <a:lnTo>
                  <a:pt x="204356" y="85027"/>
                </a:lnTo>
                <a:lnTo>
                  <a:pt x="196178" y="95090"/>
                </a:lnTo>
                <a:lnTo>
                  <a:pt x="188842" y="105537"/>
                </a:lnTo>
                <a:lnTo>
                  <a:pt x="182415" y="116428"/>
                </a:lnTo>
                <a:lnTo>
                  <a:pt x="176962" y="127829"/>
                </a:lnTo>
                <a:lnTo>
                  <a:pt x="172550" y="139800"/>
                </a:lnTo>
                <a:lnTo>
                  <a:pt x="169243" y="152406"/>
                </a:lnTo>
                <a:lnTo>
                  <a:pt x="167109" y="165708"/>
                </a:lnTo>
                <a:lnTo>
                  <a:pt x="165528" y="182754"/>
                </a:lnTo>
                <a:lnTo>
                  <a:pt x="165111" y="195447"/>
                </a:lnTo>
                <a:lnTo>
                  <a:pt x="165111" y="196151"/>
                </a:lnTo>
                <a:lnTo>
                  <a:pt x="165518" y="204486"/>
                </a:lnTo>
                <a:lnTo>
                  <a:pt x="166460" y="204341"/>
                </a:lnTo>
                <a:lnTo>
                  <a:pt x="166608" y="204317"/>
                </a:lnTo>
                <a:lnTo>
                  <a:pt x="167264" y="198804"/>
                </a:lnTo>
                <a:lnTo>
                  <a:pt x="167309" y="198632"/>
                </a:lnTo>
                <a:lnTo>
                  <a:pt x="167990" y="195891"/>
                </a:lnTo>
                <a:lnTo>
                  <a:pt x="173212" y="186149"/>
                </a:lnTo>
                <a:lnTo>
                  <a:pt x="176068" y="185712"/>
                </a:lnTo>
                <a:lnTo>
                  <a:pt x="177185" y="185543"/>
                </a:lnTo>
                <a:lnTo>
                  <a:pt x="175563" y="187914"/>
                </a:lnTo>
                <a:lnTo>
                  <a:pt x="175283" y="189008"/>
                </a:lnTo>
                <a:lnTo>
                  <a:pt x="174605" y="191664"/>
                </a:lnTo>
                <a:lnTo>
                  <a:pt x="174053" y="194428"/>
                </a:lnTo>
                <a:lnTo>
                  <a:pt x="173689" y="197145"/>
                </a:lnTo>
                <a:lnTo>
                  <a:pt x="172796" y="203795"/>
                </a:lnTo>
                <a:lnTo>
                  <a:pt x="173156" y="210630"/>
                </a:lnTo>
                <a:lnTo>
                  <a:pt x="174004" y="217268"/>
                </a:lnTo>
                <a:lnTo>
                  <a:pt x="175786" y="226590"/>
                </a:lnTo>
                <a:lnTo>
                  <a:pt x="179593" y="238771"/>
                </a:lnTo>
                <a:lnTo>
                  <a:pt x="184500" y="250809"/>
                </a:lnTo>
                <a:lnTo>
                  <a:pt x="189891" y="262578"/>
                </a:lnTo>
                <a:lnTo>
                  <a:pt x="195146" y="273953"/>
                </a:lnTo>
                <a:lnTo>
                  <a:pt x="197857" y="279972"/>
                </a:lnTo>
                <a:lnTo>
                  <a:pt x="203215" y="291567"/>
                </a:lnTo>
                <a:lnTo>
                  <a:pt x="208779" y="303066"/>
                </a:lnTo>
                <a:lnTo>
                  <a:pt x="214610" y="314419"/>
                </a:lnTo>
                <a:lnTo>
                  <a:pt x="220768" y="325576"/>
                </a:lnTo>
                <a:lnTo>
                  <a:pt x="227316" y="336486"/>
                </a:lnTo>
                <a:lnTo>
                  <a:pt x="234314" y="347100"/>
                </a:lnTo>
                <a:lnTo>
                  <a:pt x="241824" y="357367"/>
                </a:lnTo>
                <a:lnTo>
                  <a:pt x="249906" y="367237"/>
                </a:lnTo>
                <a:lnTo>
                  <a:pt x="254244" y="372228"/>
                </a:lnTo>
                <a:lnTo>
                  <a:pt x="258925" y="376937"/>
                </a:lnTo>
                <a:lnTo>
                  <a:pt x="263235" y="381952"/>
                </a:lnTo>
                <a:lnTo>
                  <a:pt x="265826" y="381351"/>
                </a:lnTo>
                <a:close/>
              </a:path>
              <a:path w="1596967" h="1590692">
                <a:moveTo>
                  <a:pt x="281700" y="258345"/>
                </a:moveTo>
                <a:lnTo>
                  <a:pt x="281688" y="257499"/>
                </a:lnTo>
                <a:lnTo>
                  <a:pt x="281712" y="258764"/>
                </a:lnTo>
                <a:lnTo>
                  <a:pt x="282109" y="263617"/>
                </a:lnTo>
                <a:lnTo>
                  <a:pt x="282148" y="263905"/>
                </a:lnTo>
                <a:lnTo>
                  <a:pt x="282261" y="264702"/>
                </a:lnTo>
                <a:lnTo>
                  <a:pt x="282288" y="249461"/>
                </a:lnTo>
                <a:lnTo>
                  <a:pt x="281809" y="252636"/>
                </a:lnTo>
                <a:lnTo>
                  <a:pt x="281709" y="255913"/>
                </a:lnTo>
                <a:lnTo>
                  <a:pt x="281694" y="256706"/>
                </a:lnTo>
                <a:lnTo>
                  <a:pt x="279967" y="352045"/>
                </a:lnTo>
                <a:lnTo>
                  <a:pt x="281700" y="258345"/>
                </a:lnTo>
                <a:close/>
              </a:path>
              <a:path w="1596967" h="1590692">
                <a:moveTo>
                  <a:pt x="330554" y="236143"/>
                </a:moveTo>
                <a:lnTo>
                  <a:pt x="329236" y="235173"/>
                </a:lnTo>
                <a:lnTo>
                  <a:pt x="327875" y="234336"/>
                </a:lnTo>
                <a:lnTo>
                  <a:pt x="326473" y="233663"/>
                </a:lnTo>
                <a:lnTo>
                  <a:pt x="326085" y="233481"/>
                </a:lnTo>
                <a:lnTo>
                  <a:pt x="325777" y="233345"/>
                </a:lnTo>
                <a:lnTo>
                  <a:pt x="325588" y="233260"/>
                </a:lnTo>
                <a:lnTo>
                  <a:pt x="325160" y="233085"/>
                </a:lnTo>
                <a:lnTo>
                  <a:pt x="325016" y="8633"/>
                </a:lnTo>
                <a:lnTo>
                  <a:pt x="324995" y="8486"/>
                </a:lnTo>
                <a:lnTo>
                  <a:pt x="324588" y="5802"/>
                </a:lnTo>
                <a:lnTo>
                  <a:pt x="329697" y="2732"/>
                </a:lnTo>
                <a:lnTo>
                  <a:pt x="329309" y="188"/>
                </a:lnTo>
                <a:lnTo>
                  <a:pt x="329286" y="34"/>
                </a:lnTo>
                <a:lnTo>
                  <a:pt x="325497" y="2015"/>
                </a:lnTo>
                <a:lnTo>
                  <a:pt x="323291" y="3212"/>
                </a:lnTo>
                <a:lnTo>
                  <a:pt x="321052" y="4074"/>
                </a:lnTo>
                <a:lnTo>
                  <a:pt x="320210" y="231790"/>
                </a:lnTo>
                <a:lnTo>
                  <a:pt x="320738" y="231891"/>
                </a:lnTo>
                <a:lnTo>
                  <a:pt x="320098" y="231771"/>
                </a:lnTo>
                <a:lnTo>
                  <a:pt x="319674" y="231699"/>
                </a:lnTo>
                <a:lnTo>
                  <a:pt x="319137" y="231615"/>
                </a:lnTo>
                <a:lnTo>
                  <a:pt x="318597" y="231535"/>
                </a:lnTo>
                <a:lnTo>
                  <a:pt x="341756" y="432921"/>
                </a:lnTo>
                <a:lnTo>
                  <a:pt x="330554" y="236143"/>
                </a:lnTo>
                <a:close/>
              </a:path>
              <a:path w="1596967" h="1590692">
                <a:moveTo>
                  <a:pt x="318597" y="231535"/>
                </a:moveTo>
                <a:lnTo>
                  <a:pt x="319317" y="231638"/>
                </a:lnTo>
                <a:lnTo>
                  <a:pt x="320034" y="231759"/>
                </a:lnTo>
                <a:lnTo>
                  <a:pt x="320210" y="231790"/>
                </a:lnTo>
                <a:lnTo>
                  <a:pt x="321052" y="4074"/>
                </a:lnTo>
                <a:lnTo>
                  <a:pt x="318909" y="5120"/>
                </a:lnTo>
                <a:lnTo>
                  <a:pt x="315453" y="231166"/>
                </a:lnTo>
                <a:lnTo>
                  <a:pt x="314741" y="231102"/>
                </a:lnTo>
                <a:lnTo>
                  <a:pt x="314019" y="231054"/>
                </a:lnTo>
                <a:lnTo>
                  <a:pt x="341756" y="432921"/>
                </a:lnTo>
                <a:lnTo>
                  <a:pt x="318597" y="231535"/>
                </a:lnTo>
                <a:close/>
              </a:path>
              <a:path w="1596967" h="1590692">
                <a:moveTo>
                  <a:pt x="313299" y="231021"/>
                </a:moveTo>
                <a:lnTo>
                  <a:pt x="318909" y="5120"/>
                </a:lnTo>
                <a:lnTo>
                  <a:pt x="312465" y="8260"/>
                </a:lnTo>
                <a:lnTo>
                  <a:pt x="307739" y="231070"/>
                </a:lnTo>
                <a:lnTo>
                  <a:pt x="313299" y="231021"/>
                </a:lnTo>
                <a:close/>
              </a:path>
              <a:path w="1596967" h="1590692">
                <a:moveTo>
                  <a:pt x="405447" y="157631"/>
                </a:moveTo>
                <a:lnTo>
                  <a:pt x="406725" y="160299"/>
                </a:lnTo>
                <a:lnTo>
                  <a:pt x="407166" y="161211"/>
                </a:lnTo>
                <a:lnTo>
                  <a:pt x="407606" y="162125"/>
                </a:lnTo>
                <a:lnTo>
                  <a:pt x="408041" y="163039"/>
                </a:lnTo>
                <a:lnTo>
                  <a:pt x="407176" y="161236"/>
                </a:lnTo>
                <a:lnTo>
                  <a:pt x="407337" y="197309"/>
                </a:lnTo>
                <a:lnTo>
                  <a:pt x="407509" y="197101"/>
                </a:lnTo>
                <a:lnTo>
                  <a:pt x="407998" y="196507"/>
                </a:lnTo>
                <a:lnTo>
                  <a:pt x="417830" y="470892"/>
                </a:lnTo>
                <a:lnTo>
                  <a:pt x="410529" y="168262"/>
                </a:lnTo>
                <a:lnTo>
                  <a:pt x="410746" y="168732"/>
                </a:lnTo>
                <a:lnTo>
                  <a:pt x="410966" y="169197"/>
                </a:lnTo>
                <a:lnTo>
                  <a:pt x="411182" y="169665"/>
                </a:lnTo>
                <a:lnTo>
                  <a:pt x="411899" y="192521"/>
                </a:lnTo>
                <a:lnTo>
                  <a:pt x="412908" y="191653"/>
                </a:lnTo>
                <a:lnTo>
                  <a:pt x="412536" y="172602"/>
                </a:lnTo>
                <a:lnTo>
                  <a:pt x="412291" y="172069"/>
                </a:lnTo>
                <a:lnTo>
                  <a:pt x="412177" y="171815"/>
                </a:lnTo>
                <a:lnTo>
                  <a:pt x="411807" y="171007"/>
                </a:lnTo>
                <a:lnTo>
                  <a:pt x="418310" y="23253"/>
                </a:lnTo>
                <a:lnTo>
                  <a:pt x="410930" y="21819"/>
                </a:lnTo>
                <a:lnTo>
                  <a:pt x="403221" y="20276"/>
                </a:lnTo>
                <a:lnTo>
                  <a:pt x="390795" y="17671"/>
                </a:lnTo>
                <a:lnTo>
                  <a:pt x="378372" y="15107"/>
                </a:lnTo>
                <a:lnTo>
                  <a:pt x="375164" y="277571"/>
                </a:lnTo>
                <a:lnTo>
                  <a:pt x="374206" y="277587"/>
                </a:lnTo>
                <a:lnTo>
                  <a:pt x="373678" y="277594"/>
                </a:lnTo>
                <a:lnTo>
                  <a:pt x="375276" y="452198"/>
                </a:lnTo>
                <a:lnTo>
                  <a:pt x="376454" y="452916"/>
                </a:lnTo>
                <a:lnTo>
                  <a:pt x="376534" y="274438"/>
                </a:lnTo>
                <a:lnTo>
                  <a:pt x="376439" y="275031"/>
                </a:lnTo>
                <a:lnTo>
                  <a:pt x="376587" y="274041"/>
                </a:lnTo>
                <a:lnTo>
                  <a:pt x="376688" y="273573"/>
                </a:lnTo>
                <a:lnTo>
                  <a:pt x="376750" y="273255"/>
                </a:lnTo>
                <a:lnTo>
                  <a:pt x="376858" y="272668"/>
                </a:lnTo>
                <a:lnTo>
                  <a:pt x="376963" y="272074"/>
                </a:lnTo>
                <a:lnTo>
                  <a:pt x="377639" y="267539"/>
                </a:lnTo>
                <a:lnTo>
                  <a:pt x="377787" y="266557"/>
                </a:lnTo>
                <a:lnTo>
                  <a:pt x="377939" y="265579"/>
                </a:lnTo>
                <a:lnTo>
                  <a:pt x="378000" y="265206"/>
                </a:lnTo>
                <a:lnTo>
                  <a:pt x="378045" y="264927"/>
                </a:lnTo>
                <a:lnTo>
                  <a:pt x="382276" y="247885"/>
                </a:lnTo>
                <a:lnTo>
                  <a:pt x="383097" y="245260"/>
                </a:lnTo>
                <a:lnTo>
                  <a:pt x="388235" y="230999"/>
                </a:lnTo>
                <a:lnTo>
                  <a:pt x="389012" y="229103"/>
                </a:lnTo>
                <a:lnTo>
                  <a:pt x="393008" y="220241"/>
                </a:lnTo>
                <a:lnTo>
                  <a:pt x="393293" y="219663"/>
                </a:lnTo>
                <a:lnTo>
                  <a:pt x="393578" y="219086"/>
                </a:lnTo>
                <a:lnTo>
                  <a:pt x="393866" y="218518"/>
                </a:lnTo>
                <a:lnTo>
                  <a:pt x="401323" y="148412"/>
                </a:lnTo>
                <a:lnTo>
                  <a:pt x="401352" y="148837"/>
                </a:lnTo>
                <a:lnTo>
                  <a:pt x="401459" y="149280"/>
                </a:lnTo>
                <a:lnTo>
                  <a:pt x="401623" y="149773"/>
                </a:lnTo>
                <a:lnTo>
                  <a:pt x="401723" y="150058"/>
                </a:lnTo>
                <a:lnTo>
                  <a:pt x="401844" y="147013"/>
                </a:lnTo>
                <a:lnTo>
                  <a:pt x="402176" y="146632"/>
                </a:lnTo>
                <a:lnTo>
                  <a:pt x="402524" y="146260"/>
                </a:lnTo>
                <a:lnTo>
                  <a:pt x="402889" y="145895"/>
                </a:lnTo>
                <a:lnTo>
                  <a:pt x="405187" y="670927"/>
                </a:lnTo>
                <a:lnTo>
                  <a:pt x="405447" y="157631"/>
                </a:lnTo>
                <a:close/>
              </a:path>
              <a:path w="1596967" h="1590692">
                <a:moveTo>
                  <a:pt x="406052" y="198948"/>
                </a:moveTo>
                <a:lnTo>
                  <a:pt x="406689" y="198123"/>
                </a:lnTo>
                <a:lnTo>
                  <a:pt x="407337" y="197309"/>
                </a:lnTo>
                <a:lnTo>
                  <a:pt x="407176" y="161236"/>
                </a:lnTo>
                <a:lnTo>
                  <a:pt x="406307" y="159434"/>
                </a:lnTo>
                <a:lnTo>
                  <a:pt x="405447" y="157631"/>
                </a:lnTo>
                <a:lnTo>
                  <a:pt x="405187" y="670927"/>
                </a:lnTo>
                <a:lnTo>
                  <a:pt x="405283" y="671107"/>
                </a:lnTo>
                <a:lnTo>
                  <a:pt x="406052" y="198948"/>
                </a:lnTo>
                <a:close/>
              </a:path>
              <a:path w="1596967" h="1590692">
                <a:moveTo>
                  <a:pt x="418038" y="470504"/>
                </a:moveTo>
                <a:lnTo>
                  <a:pt x="418215" y="470179"/>
                </a:lnTo>
                <a:lnTo>
                  <a:pt x="418360" y="184849"/>
                </a:lnTo>
                <a:lnTo>
                  <a:pt x="417923" y="184179"/>
                </a:lnTo>
                <a:lnTo>
                  <a:pt x="417594" y="183551"/>
                </a:lnTo>
                <a:lnTo>
                  <a:pt x="418310" y="23253"/>
                </a:lnTo>
                <a:lnTo>
                  <a:pt x="414526" y="137947"/>
                </a:lnTo>
                <a:lnTo>
                  <a:pt x="415764" y="137326"/>
                </a:lnTo>
                <a:lnTo>
                  <a:pt x="414527" y="137947"/>
                </a:lnTo>
                <a:lnTo>
                  <a:pt x="415016" y="178131"/>
                </a:lnTo>
                <a:lnTo>
                  <a:pt x="415428" y="178980"/>
                </a:lnTo>
                <a:lnTo>
                  <a:pt x="415825" y="179789"/>
                </a:lnTo>
                <a:lnTo>
                  <a:pt x="417005" y="136725"/>
                </a:lnTo>
                <a:lnTo>
                  <a:pt x="416933" y="188322"/>
                </a:lnTo>
                <a:lnTo>
                  <a:pt x="417250" y="188034"/>
                </a:lnTo>
                <a:lnTo>
                  <a:pt x="417563" y="187746"/>
                </a:lnTo>
                <a:lnTo>
                  <a:pt x="417830" y="470892"/>
                </a:lnTo>
                <a:lnTo>
                  <a:pt x="418038" y="470504"/>
                </a:lnTo>
                <a:close/>
              </a:path>
              <a:path w="1596967" h="1590692">
                <a:moveTo>
                  <a:pt x="416294" y="188885"/>
                </a:moveTo>
                <a:lnTo>
                  <a:pt x="416827" y="188418"/>
                </a:lnTo>
                <a:lnTo>
                  <a:pt x="417005" y="136725"/>
                </a:lnTo>
                <a:lnTo>
                  <a:pt x="415825" y="179789"/>
                </a:lnTo>
                <a:lnTo>
                  <a:pt x="415553" y="179236"/>
                </a:lnTo>
                <a:lnTo>
                  <a:pt x="415280" y="178683"/>
                </a:lnTo>
                <a:lnTo>
                  <a:pt x="415016" y="178131"/>
                </a:lnTo>
                <a:lnTo>
                  <a:pt x="414527" y="137947"/>
                </a:lnTo>
                <a:lnTo>
                  <a:pt x="413313" y="138600"/>
                </a:lnTo>
                <a:lnTo>
                  <a:pt x="414526" y="137947"/>
                </a:lnTo>
                <a:lnTo>
                  <a:pt x="418310" y="23253"/>
                </a:lnTo>
                <a:lnTo>
                  <a:pt x="411807" y="171007"/>
                </a:lnTo>
                <a:lnTo>
                  <a:pt x="412052" y="171540"/>
                </a:lnTo>
                <a:lnTo>
                  <a:pt x="412177" y="171815"/>
                </a:lnTo>
                <a:lnTo>
                  <a:pt x="412424" y="172356"/>
                </a:lnTo>
                <a:lnTo>
                  <a:pt x="412536" y="172602"/>
                </a:lnTo>
                <a:lnTo>
                  <a:pt x="412908" y="191653"/>
                </a:lnTo>
                <a:lnTo>
                  <a:pt x="413644" y="191070"/>
                </a:lnTo>
                <a:lnTo>
                  <a:pt x="414979" y="189982"/>
                </a:lnTo>
                <a:lnTo>
                  <a:pt x="417830" y="470892"/>
                </a:lnTo>
                <a:lnTo>
                  <a:pt x="416294" y="188885"/>
                </a:lnTo>
                <a:close/>
              </a:path>
              <a:path w="1596967" h="1590692">
                <a:moveTo>
                  <a:pt x="419136" y="468489"/>
                </a:moveTo>
                <a:lnTo>
                  <a:pt x="419251" y="468279"/>
                </a:lnTo>
                <a:lnTo>
                  <a:pt x="419576" y="467699"/>
                </a:lnTo>
                <a:lnTo>
                  <a:pt x="420065" y="466832"/>
                </a:lnTo>
                <a:lnTo>
                  <a:pt x="420586" y="465920"/>
                </a:lnTo>
                <a:lnTo>
                  <a:pt x="420761" y="465615"/>
                </a:lnTo>
                <a:lnTo>
                  <a:pt x="421086" y="465057"/>
                </a:lnTo>
                <a:lnTo>
                  <a:pt x="421287" y="464716"/>
                </a:lnTo>
                <a:lnTo>
                  <a:pt x="421595" y="464197"/>
                </a:lnTo>
                <a:lnTo>
                  <a:pt x="421803" y="463844"/>
                </a:lnTo>
                <a:lnTo>
                  <a:pt x="422107" y="463332"/>
                </a:lnTo>
                <a:lnTo>
                  <a:pt x="422315" y="462987"/>
                </a:lnTo>
                <a:lnTo>
                  <a:pt x="422636" y="462463"/>
                </a:lnTo>
                <a:lnTo>
                  <a:pt x="422780" y="462223"/>
                </a:lnTo>
                <a:lnTo>
                  <a:pt x="424390" y="459635"/>
                </a:lnTo>
                <a:lnTo>
                  <a:pt x="424603" y="459302"/>
                </a:lnTo>
                <a:lnTo>
                  <a:pt x="424923" y="458809"/>
                </a:lnTo>
                <a:lnTo>
                  <a:pt x="425012" y="458669"/>
                </a:lnTo>
                <a:lnTo>
                  <a:pt x="425155" y="458449"/>
                </a:lnTo>
                <a:lnTo>
                  <a:pt x="425460" y="457984"/>
                </a:lnTo>
                <a:lnTo>
                  <a:pt x="425519" y="132900"/>
                </a:lnTo>
                <a:lnTo>
                  <a:pt x="425159" y="133056"/>
                </a:lnTo>
                <a:lnTo>
                  <a:pt x="418875" y="468961"/>
                </a:lnTo>
                <a:lnTo>
                  <a:pt x="419136" y="468489"/>
                </a:lnTo>
                <a:close/>
              </a:path>
              <a:path w="1596967" h="1590692">
                <a:moveTo>
                  <a:pt x="429741" y="24824"/>
                </a:moveTo>
                <a:lnTo>
                  <a:pt x="418310" y="23253"/>
                </a:lnTo>
                <a:lnTo>
                  <a:pt x="417594" y="183551"/>
                </a:lnTo>
                <a:lnTo>
                  <a:pt x="417893" y="184121"/>
                </a:lnTo>
                <a:lnTo>
                  <a:pt x="418356" y="184841"/>
                </a:lnTo>
                <a:lnTo>
                  <a:pt x="418503" y="185068"/>
                </a:lnTo>
                <a:lnTo>
                  <a:pt x="418840" y="185718"/>
                </a:lnTo>
                <a:lnTo>
                  <a:pt x="429741" y="24824"/>
                </a:lnTo>
                <a:close/>
              </a:path>
              <a:path w="1596967" h="1590692">
                <a:moveTo>
                  <a:pt x="426000" y="457159"/>
                </a:moveTo>
                <a:lnTo>
                  <a:pt x="426157" y="456922"/>
                </a:lnTo>
                <a:lnTo>
                  <a:pt x="426245" y="456794"/>
                </a:lnTo>
                <a:lnTo>
                  <a:pt x="426552" y="456329"/>
                </a:lnTo>
                <a:lnTo>
                  <a:pt x="426737" y="456056"/>
                </a:lnTo>
                <a:lnTo>
                  <a:pt x="427137" y="455468"/>
                </a:lnTo>
                <a:lnTo>
                  <a:pt x="426966" y="132275"/>
                </a:lnTo>
                <a:lnTo>
                  <a:pt x="425701" y="457615"/>
                </a:lnTo>
                <a:lnTo>
                  <a:pt x="426000" y="457159"/>
                </a:lnTo>
                <a:close/>
              </a:path>
              <a:path w="1596967" h="1590692">
                <a:moveTo>
                  <a:pt x="514999" y="322679"/>
                </a:moveTo>
                <a:lnTo>
                  <a:pt x="522604" y="321140"/>
                </a:lnTo>
                <a:lnTo>
                  <a:pt x="526177" y="320415"/>
                </a:lnTo>
                <a:lnTo>
                  <a:pt x="529721" y="319835"/>
                </a:lnTo>
                <a:lnTo>
                  <a:pt x="533245" y="318877"/>
                </a:lnTo>
                <a:lnTo>
                  <a:pt x="535189" y="318348"/>
                </a:lnTo>
                <a:lnTo>
                  <a:pt x="539209" y="317951"/>
                </a:lnTo>
                <a:lnTo>
                  <a:pt x="539786" y="312050"/>
                </a:lnTo>
                <a:lnTo>
                  <a:pt x="539770" y="309090"/>
                </a:lnTo>
                <a:lnTo>
                  <a:pt x="539742" y="302579"/>
                </a:lnTo>
                <a:lnTo>
                  <a:pt x="539790" y="296112"/>
                </a:lnTo>
                <a:lnTo>
                  <a:pt x="539129" y="289627"/>
                </a:lnTo>
                <a:lnTo>
                  <a:pt x="539024" y="288586"/>
                </a:lnTo>
                <a:lnTo>
                  <a:pt x="537984" y="277495"/>
                </a:lnTo>
                <a:lnTo>
                  <a:pt x="539085" y="276242"/>
                </a:lnTo>
                <a:lnTo>
                  <a:pt x="541892" y="273036"/>
                </a:lnTo>
                <a:lnTo>
                  <a:pt x="545525" y="270521"/>
                </a:lnTo>
                <a:lnTo>
                  <a:pt x="548608" y="267579"/>
                </a:lnTo>
                <a:lnTo>
                  <a:pt x="550310" y="265953"/>
                </a:lnTo>
                <a:lnTo>
                  <a:pt x="552060" y="264402"/>
                </a:lnTo>
                <a:lnTo>
                  <a:pt x="553851" y="262876"/>
                </a:lnTo>
                <a:lnTo>
                  <a:pt x="561467" y="256369"/>
                </a:lnTo>
                <a:lnTo>
                  <a:pt x="561304" y="254815"/>
                </a:lnTo>
                <a:lnTo>
                  <a:pt x="556153" y="246257"/>
                </a:lnTo>
                <a:lnTo>
                  <a:pt x="554926" y="244218"/>
                </a:lnTo>
                <a:lnTo>
                  <a:pt x="553513" y="242315"/>
                </a:lnTo>
                <a:lnTo>
                  <a:pt x="552220" y="240324"/>
                </a:lnTo>
                <a:lnTo>
                  <a:pt x="550049" y="236986"/>
                </a:lnTo>
                <a:lnTo>
                  <a:pt x="548110" y="233497"/>
                </a:lnTo>
                <a:lnTo>
                  <a:pt x="546216" y="229999"/>
                </a:lnTo>
                <a:lnTo>
                  <a:pt x="542893" y="223866"/>
                </a:lnTo>
                <a:lnTo>
                  <a:pt x="539163" y="217783"/>
                </a:lnTo>
                <a:lnTo>
                  <a:pt x="535503" y="211847"/>
                </a:lnTo>
                <a:lnTo>
                  <a:pt x="532640" y="207204"/>
                </a:lnTo>
                <a:lnTo>
                  <a:pt x="529660" y="202156"/>
                </a:lnTo>
                <a:lnTo>
                  <a:pt x="525900" y="198174"/>
                </a:lnTo>
                <a:lnTo>
                  <a:pt x="524902" y="197115"/>
                </a:lnTo>
                <a:lnTo>
                  <a:pt x="521999" y="195381"/>
                </a:lnTo>
                <a:lnTo>
                  <a:pt x="521999" y="193746"/>
                </a:lnTo>
                <a:lnTo>
                  <a:pt x="522102" y="192360"/>
                </a:lnTo>
                <a:lnTo>
                  <a:pt x="525742" y="179457"/>
                </a:lnTo>
                <a:lnTo>
                  <a:pt x="527069" y="168258"/>
                </a:lnTo>
                <a:lnTo>
                  <a:pt x="526436" y="166995"/>
                </a:lnTo>
                <a:lnTo>
                  <a:pt x="520584" y="155748"/>
                </a:lnTo>
                <a:lnTo>
                  <a:pt x="514324" y="144677"/>
                </a:lnTo>
                <a:lnTo>
                  <a:pt x="507549" y="133896"/>
                </a:lnTo>
                <a:lnTo>
                  <a:pt x="505123" y="130251"/>
                </a:lnTo>
                <a:lnTo>
                  <a:pt x="503116" y="126368"/>
                </a:lnTo>
                <a:lnTo>
                  <a:pt x="501787" y="123875"/>
                </a:lnTo>
                <a:lnTo>
                  <a:pt x="501546" y="123424"/>
                </a:lnTo>
                <a:lnTo>
                  <a:pt x="501302" y="122972"/>
                </a:lnTo>
                <a:lnTo>
                  <a:pt x="501062" y="122514"/>
                </a:lnTo>
                <a:lnTo>
                  <a:pt x="506986" y="323196"/>
                </a:lnTo>
                <a:lnTo>
                  <a:pt x="514999" y="322679"/>
                </a:lnTo>
                <a:close/>
              </a:path>
              <a:path w="1596967" h="1590692">
                <a:moveTo>
                  <a:pt x="506986" y="323196"/>
                </a:moveTo>
                <a:lnTo>
                  <a:pt x="500024" y="120595"/>
                </a:lnTo>
                <a:lnTo>
                  <a:pt x="499683" y="119966"/>
                </a:lnTo>
                <a:lnTo>
                  <a:pt x="499505" y="325147"/>
                </a:lnTo>
                <a:lnTo>
                  <a:pt x="506986" y="323196"/>
                </a:lnTo>
                <a:close/>
              </a:path>
              <a:path w="1596967" h="1590692">
                <a:moveTo>
                  <a:pt x="501284" y="41495"/>
                </a:moveTo>
                <a:lnTo>
                  <a:pt x="500365" y="121224"/>
                </a:lnTo>
                <a:lnTo>
                  <a:pt x="500776" y="121993"/>
                </a:lnTo>
                <a:lnTo>
                  <a:pt x="501284" y="41495"/>
                </a:lnTo>
                <a:close/>
              </a:path>
              <a:path w="1596967" h="1590692">
                <a:moveTo>
                  <a:pt x="501284" y="41495"/>
                </a:moveTo>
                <a:lnTo>
                  <a:pt x="488336" y="35207"/>
                </a:lnTo>
                <a:lnTo>
                  <a:pt x="487653" y="103327"/>
                </a:lnTo>
                <a:lnTo>
                  <a:pt x="487702" y="102803"/>
                </a:lnTo>
                <a:lnTo>
                  <a:pt x="487654" y="103328"/>
                </a:lnTo>
                <a:lnTo>
                  <a:pt x="488980" y="104758"/>
                </a:lnTo>
                <a:lnTo>
                  <a:pt x="489764" y="105656"/>
                </a:lnTo>
                <a:lnTo>
                  <a:pt x="490060" y="106004"/>
                </a:lnTo>
                <a:lnTo>
                  <a:pt x="491217" y="107423"/>
                </a:lnTo>
                <a:lnTo>
                  <a:pt x="492376" y="108830"/>
                </a:lnTo>
                <a:lnTo>
                  <a:pt x="493480" y="110271"/>
                </a:lnTo>
                <a:lnTo>
                  <a:pt x="495211" y="112620"/>
                </a:lnTo>
                <a:lnTo>
                  <a:pt x="495475" y="113001"/>
                </a:lnTo>
                <a:lnTo>
                  <a:pt x="495667" y="113277"/>
                </a:lnTo>
                <a:lnTo>
                  <a:pt x="495891" y="113613"/>
                </a:lnTo>
                <a:lnTo>
                  <a:pt x="498943" y="118633"/>
                </a:lnTo>
                <a:lnTo>
                  <a:pt x="499292" y="119258"/>
                </a:lnTo>
                <a:lnTo>
                  <a:pt x="501284" y="41495"/>
                </a:lnTo>
                <a:close/>
              </a:path>
              <a:path w="1596967" h="1590692">
                <a:moveTo>
                  <a:pt x="535703" y="925745"/>
                </a:moveTo>
                <a:lnTo>
                  <a:pt x="534799" y="923746"/>
                </a:lnTo>
                <a:lnTo>
                  <a:pt x="531036" y="425466"/>
                </a:lnTo>
                <a:lnTo>
                  <a:pt x="518372" y="425050"/>
                </a:lnTo>
                <a:lnTo>
                  <a:pt x="505717" y="424786"/>
                </a:lnTo>
                <a:lnTo>
                  <a:pt x="493062" y="424641"/>
                </a:lnTo>
                <a:lnTo>
                  <a:pt x="480396" y="424581"/>
                </a:lnTo>
                <a:lnTo>
                  <a:pt x="476307" y="804934"/>
                </a:lnTo>
                <a:lnTo>
                  <a:pt x="476375" y="805070"/>
                </a:lnTo>
                <a:lnTo>
                  <a:pt x="475044" y="802490"/>
                </a:lnTo>
                <a:lnTo>
                  <a:pt x="473853" y="800183"/>
                </a:lnTo>
                <a:lnTo>
                  <a:pt x="473741" y="799961"/>
                </a:lnTo>
                <a:lnTo>
                  <a:pt x="432112" y="448573"/>
                </a:lnTo>
                <a:lnTo>
                  <a:pt x="431563" y="449298"/>
                </a:lnTo>
                <a:lnTo>
                  <a:pt x="431147" y="449852"/>
                </a:lnTo>
                <a:lnTo>
                  <a:pt x="431011" y="450028"/>
                </a:lnTo>
                <a:lnTo>
                  <a:pt x="430663" y="450500"/>
                </a:lnTo>
                <a:lnTo>
                  <a:pt x="430434" y="450813"/>
                </a:lnTo>
                <a:lnTo>
                  <a:pt x="430326" y="450961"/>
                </a:lnTo>
                <a:lnTo>
                  <a:pt x="430109" y="451253"/>
                </a:lnTo>
                <a:lnTo>
                  <a:pt x="429857" y="451602"/>
                </a:lnTo>
                <a:lnTo>
                  <a:pt x="429548" y="452027"/>
                </a:lnTo>
                <a:lnTo>
                  <a:pt x="429286" y="452396"/>
                </a:lnTo>
                <a:lnTo>
                  <a:pt x="428989" y="452812"/>
                </a:lnTo>
                <a:lnTo>
                  <a:pt x="428713" y="453200"/>
                </a:lnTo>
                <a:lnTo>
                  <a:pt x="428428" y="453601"/>
                </a:lnTo>
                <a:lnTo>
                  <a:pt x="428130" y="454024"/>
                </a:lnTo>
                <a:lnTo>
                  <a:pt x="427910" y="454337"/>
                </a:lnTo>
                <a:lnTo>
                  <a:pt x="427340" y="455164"/>
                </a:lnTo>
                <a:lnTo>
                  <a:pt x="427137" y="455468"/>
                </a:lnTo>
                <a:lnTo>
                  <a:pt x="426793" y="455976"/>
                </a:lnTo>
                <a:lnTo>
                  <a:pt x="426552" y="456329"/>
                </a:lnTo>
                <a:lnTo>
                  <a:pt x="426245" y="456794"/>
                </a:lnTo>
                <a:lnTo>
                  <a:pt x="426000" y="457159"/>
                </a:lnTo>
                <a:lnTo>
                  <a:pt x="425701" y="457615"/>
                </a:lnTo>
                <a:lnTo>
                  <a:pt x="425460" y="457984"/>
                </a:lnTo>
                <a:lnTo>
                  <a:pt x="425155" y="458449"/>
                </a:lnTo>
                <a:lnTo>
                  <a:pt x="424923" y="458809"/>
                </a:lnTo>
                <a:lnTo>
                  <a:pt x="424603" y="459302"/>
                </a:lnTo>
                <a:lnTo>
                  <a:pt x="424446" y="459550"/>
                </a:lnTo>
                <a:lnTo>
                  <a:pt x="422832" y="462139"/>
                </a:lnTo>
                <a:lnTo>
                  <a:pt x="422636" y="462463"/>
                </a:lnTo>
                <a:lnTo>
                  <a:pt x="422315" y="462987"/>
                </a:lnTo>
                <a:lnTo>
                  <a:pt x="422236" y="463123"/>
                </a:lnTo>
                <a:lnTo>
                  <a:pt x="422107" y="463332"/>
                </a:lnTo>
                <a:lnTo>
                  <a:pt x="421803" y="463844"/>
                </a:lnTo>
                <a:lnTo>
                  <a:pt x="421695" y="464028"/>
                </a:lnTo>
                <a:lnTo>
                  <a:pt x="421595" y="464197"/>
                </a:lnTo>
                <a:lnTo>
                  <a:pt x="421287" y="464716"/>
                </a:lnTo>
                <a:lnTo>
                  <a:pt x="421158" y="464938"/>
                </a:lnTo>
                <a:lnTo>
                  <a:pt x="420761" y="465615"/>
                </a:lnTo>
                <a:lnTo>
                  <a:pt x="420625" y="465852"/>
                </a:lnTo>
                <a:lnTo>
                  <a:pt x="420065" y="466832"/>
                </a:lnTo>
                <a:lnTo>
                  <a:pt x="419251" y="468279"/>
                </a:lnTo>
                <a:lnTo>
                  <a:pt x="419136" y="468489"/>
                </a:lnTo>
                <a:lnTo>
                  <a:pt x="418360" y="469910"/>
                </a:lnTo>
                <a:lnTo>
                  <a:pt x="541725" y="1551513"/>
                </a:lnTo>
                <a:lnTo>
                  <a:pt x="535703" y="925745"/>
                </a:lnTo>
                <a:close/>
              </a:path>
              <a:path w="1596967" h="1590692">
                <a:moveTo>
                  <a:pt x="417563" y="187746"/>
                </a:moveTo>
                <a:lnTo>
                  <a:pt x="417147" y="188130"/>
                </a:lnTo>
                <a:lnTo>
                  <a:pt x="416934" y="188324"/>
                </a:lnTo>
                <a:lnTo>
                  <a:pt x="416617" y="188607"/>
                </a:lnTo>
                <a:lnTo>
                  <a:pt x="416294" y="188885"/>
                </a:lnTo>
                <a:lnTo>
                  <a:pt x="417830" y="470892"/>
                </a:lnTo>
                <a:lnTo>
                  <a:pt x="417563" y="187746"/>
                </a:lnTo>
                <a:close/>
              </a:path>
              <a:path w="1596967" h="1590692">
                <a:moveTo>
                  <a:pt x="414979" y="189982"/>
                </a:moveTo>
                <a:lnTo>
                  <a:pt x="413950" y="190828"/>
                </a:lnTo>
                <a:lnTo>
                  <a:pt x="413644" y="191070"/>
                </a:lnTo>
                <a:lnTo>
                  <a:pt x="413065" y="191544"/>
                </a:lnTo>
                <a:lnTo>
                  <a:pt x="412476" y="192025"/>
                </a:lnTo>
                <a:lnTo>
                  <a:pt x="411899" y="192521"/>
                </a:lnTo>
                <a:lnTo>
                  <a:pt x="411182" y="169665"/>
                </a:lnTo>
                <a:lnTo>
                  <a:pt x="410553" y="168323"/>
                </a:lnTo>
                <a:lnTo>
                  <a:pt x="417830" y="470892"/>
                </a:lnTo>
                <a:lnTo>
                  <a:pt x="414979" y="189982"/>
                </a:lnTo>
                <a:close/>
              </a:path>
              <a:path w="1596967" h="1590692">
                <a:moveTo>
                  <a:pt x="347313" y="10136"/>
                </a:moveTo>
                <a:lnTo>
                  <a:pt x="347305" y="10894"/>
                </a:lnTo>
                <a:lnTo>
                  <a:pt x="344921" y="254118"/>
                </a:lnTo>
                <a:lnTo>
                  <a:pt x="357606" y="254118"/>
                </a:lnTo>
                <a:lnTo>
                  <a:pt x="353304" y="10894"/>
                </a:lnTo>
              </a:path>
              <a:path w="1596967" h="1590692">
                <a:moveTo>
                  <a:pt x="429741" y="24824"/>
                </a:moveTo>
                <a:lnTo>
                  <a:pt x="429249" y="32076"/>
                </a:lnTo>
                <a:lnTo>
                  <a:pt x="433976" y="32096"/>
                </a:lnTo>
              </a:path>
              <a:path w="1596967" h="1590692">
                <a:moveTo>
                  <a:pt x="460626" y="29473"/>
                </a:moveTo>
                <a:lnTo>
                  <a:pt x="447986" y="30164"/>
                </a:lnTo>
                <a:lnTo>
                  <a:pt x="444742" y="30549"/>
                </a:lnTo>
                <a:lnTo>
                  <a:pt x="441466" y="30849"/>
                </a:lnTo>
                <a:lnTo>
                  <a:pt x="438234" y="31330"/>
                </a:lnTo>
                <a:lnTo>
                  <a:pt x="437589" y="31426"/>
                </a:lnTo>
                <a:lnTo>
                  <a:pt x="433976" y="32096"/>
                </a:lnTo>
                <a:lnTo>
                  <a:pt x="460558" y="32096"/>
                </a:lnTo>
                <a:lnTo>
                  <a:pt x="460576" y="31426"/>
                </a:lnTo>
                <a:lnTo>
                  <a:pt x="460591" y="30849"/>
                </a:lnTo>
                <a:lnTo>
                  <a:pt x="460598" y="30549"/>
                </a:lnTo>
                <a:lnTo>
                  <a:pt x="460608" y="30164"/>
                </a:lnTo>
              </a:path>
              <a:path w="1596967" h="1590692">
                <a:moveTo>
                  <a:pt x="429248" y="32096"/>
                </a:moveTo>
                <a:lnTo>
                  <a:pt x="423485" y="117161"/>
                </a:lnTo>
                <a:lnTo>
                  <a:pt x="423420" y="118119"/>
                </a:lnTo>
                <a:lnTo>
                  <a:pt x="458364" y="118119"/>
                </a:lnTo>
                <a:lnTo>
                  <a:pt x="458367" y="117161"/>
                </a:lnTo>
                <a:lnTo>
                  <a:pt x="460558" y="32096"/>
                </a:lnTo>
              </a:path>
              <a:path w="1596967" h="1590692">
                <a:moveTo>
                  <a:pt x="423420" y="118119"/>
                </a:moveTo>
                <a:lnTo>
                  <a:pt x="423354" y="119089"/>
                </a:lnTo>
                <a:lnTo>
                  <a:pt x="422461" y="132275"/>
                </a:lnTo>
                <a:lnTo>
                  <a:pt x="454466" y="132275"/>
                </a:lnTo>
                <a:lnTo>
                  <a:pt x="454443" y="119089"/>
                </a:lnTo>
                <a:lnTo>
                  <a:pt x="456401" y="118119"/>
                </a:lnTo>
              </a:path>
              <a:path w="1596967" h="1590692">
                <a:moveTo>
                  <a:pt x="456401" y="118119"/>
                </a:moveTo>
                <a:lnTo>
                  <a:pt x="457145" y="422577"/>
                </a:lnTo>
                <a:lnTo>
                  <a:pt x="457145" y="422785"/>
                </a:lnTo>
                <a:lnTo>
                  <a:pt x="457402" y="422577"/>
                </a:lnTo>
                <a:lnTo>
                  <a:pt x="458364" y="118119"/>
                </a:lnTo>
              </a:path>
              <a:path w="1596967" h="1590692">
                <a:moveTo>
                  <a:pt x="422461" y="132275"/>
                </a:moveTo>
                <a:lnTo>
                  <a:pt x="422418" y="132900"/>
                </a:lnTo>
                <a:lnTo>
                  <a:pt x="426963" y="132900"/>
                </a:lnTo>
                <a:lnTo>
                  <a:pt x="426966" y="132275"/>
                </a:lnTo>
              </a:path>
              <a:path w="1596967" h="1590692">
                <a:moveTo>
                  <a:pt x="426966" y="132275"/>
                </a:moveTo>
                <a:lnTo>
                  <a:pt x="427120" y="424583"/>
                </a:lnTo>
                <a:lnTo>
                  <a:pt x="454988" y="424583"/>
                </a:lnTo>
                <a:lnTo>
                  <a:pt x="454466" y="132275"/>
                </a:lnTo>
              </a:path>
              <a:path w="1596967" h="1590692">
                <a:moveTo>
                  <a:pt x="422418" y="132900"/>
                </a:moveTo>
                <a:lnTo>
                  <a:pt x="422408" y="133056"/>
                </a:lnTo>
                <a:lnTo>
                  <a:pt x="418840" y="185718"/>
                </a:lnTo>
                <a:lnTo>
                  <a:pt x="424174" y="185718"/>
                </a:lnTo>
                <a:lnTo>
                  <a:pt x="425159" y="133056"/>
                </a:lnTo>
                <a:lnTo>
                  <a:pt x="425519" y="132900"/>
                </a:lnTo>
              </a:path>
              <a:path w="1596967" h="1590692">
                <a:moveTo>
                  <a:pt x="425519" y="132900"/>
                </a:moveTo>
                <a:lnTo>
                  <a:pt x="425460" y="457615"/>
                </a:lnTo>
                <a:lnTo>
                  <a:pt x="425460" y="457795"/>
                </a:lnTo>
                <a:lnTo>
                  <a:pt x="425460" y="457984"/>
                </a:lnTo>
                <a:lnTo>
                  <a:pt x="425580" y="457795"/>
                </a:lnTo>
                <a:lnTo>
                  <a:pt x="425701" y="457615"/>
                </a:lnTo>
                <a:lnTo>
                  <a:pt x="426963" y="132900"/>
                </a:lnTo>
              </a:path>
              <a:path w="1596967" h="1590692">
                <a:moveTo>
                  <a:pt x="418360" y="184849"/>
                </a:moveTo>
                <a:lnTo>
                  <a:pt x="418360" y="185449"/>
                </a:lnTo>
                <a:lnTo>
                  <a:pt x="418360" y="185718"/>
                </a:lnTo>
                <a:lnTo>
                  <a:pt x="418840" y="185718"/>
                </a:lnTo>
                <a:lnTo>
                  <a:pt x="418695" y="185449"/>
                </a:lnTo>
              </a:path>
              <a:path w="1596967" h="1590692">
                <a:moveTo>
                  <a:pt x="418360" y="185718"/>
                </a:moveTo>
                <a:lnTo>
                  <a:pt x="418216" y="468961"/>
                </a:lnTo>
                <a:lnTo>
                  <a:pt x="418216" y="469433"/>
                </a:lnTo>
                <a:lnTo>
                  <a:pt x="418216" y="469910"/>
                </a:lnTo>
                <a:lnTo>
                  <a:pt x="418215" y="470179"/>
                </a:lnTo>
                <a:lnTo>
                  <a:pt x="417835" y="470892"/>
                </a:lnTo>
                <a:lnTo>
                  <a:pt x="418472" y="470892"/>
                </a:lnTo>
                <a:lnTo>
                  <a:pt x="418391" y="470179"/>
                </a:lnTo>
                <a:lnTo>
                  <a:pt x="418360" y="469910"/>
                </a:lnTo>
                <a:lnTo>
                  <a:pt x="418615" y="469433"/>
                </a:lnTo>
                <a:lnTo>
                  <a:pt x="418875" y="468961"/>
                </a:lnTo>
                <a:lnTo>
                  <a:pt x="424174" y="185718"/>
                </a:lnTo>
              </a:path>
              <a:path w="1596967" h="1590692">
                <a:moveTo>
                  <a:pt x="407998" y="196507"/>
                </a:moveTo>
                <a:lnTo>
                  <a:pt x="405609" y="470892"/>
                </a:lnTo>
                <a:lnTo>
                  <a:pt x="417830" y="470892"/>
                </a:lnTo>
                <a:lnTo>
                  <a:pt x="408086" y="198948"/>
                </a:lnTo>
                <a:lnTo>
                  <a:pt x="408056" y="198127"/>
                </a:lnTo>
                <a:lnTo>
                  <a:pt x="408037" y="197581"/>
                </a:lnTo>
                <a:lnTo>
                  <a:pt x="408019" y="197101"/>
                </a:lnTo>
              </a:path>
              <a:path w="1596967" h="1590692">
                <a:moveTo>
                  <a:pt x="344921" y="254118"/>
                </a:moveTo>
                <a:lnTo>
                  <a:pt x="343161" y="433702"/>
                </a:lnTo>
                <a:lnTo>
                  <a:pt x="343316" y="434579"/>
                </a:lnTo>
                <a:lnTo>
                  <a:pt x="343454" y="435355"/>
                </a:lnTo>
                <a:lnTo>
                  <a:pt x="346133" y="435355"/>
                </a:lnTo>
                <a:lnTo>
                  <a:pt x="344735" y="434579"/>
                </a:lnTo>
                <a:lnTo>
                  <a:pt x="344739" y="433702"/>
                </a:lnTo>
                <a:lnTo>
                  <a:pt x="345520" y="254118"/>
                </a:lnTo>
              </a:path>
              <a:path w="1596967" h="1590692">
                <a:moveTo>
                  <a:pt x="345520" y="254118"/>
                </a:moveTo>
                <a:lnTo>
                  <a:pt x="348084" y="258345"/>
                </a:lnTo>
                <a:lnTo>
                  <a:pt x="348000" y="265957"/>
                </a:lnTo>
                <a:lnTo>
                  <a:pt x="357816" y="265957"/>
                </a:lnTo>
                <a:lnTo>
                  <a:pt x="357681" y="258345"/>
                </a:lnTo>
                <a:lnTo>
                  <a:pt x="357606" y="254118"/>
                </a:lnTo>
              </a:path>
              <a:path w="1596967" h="1590692">
                <a:moveTo>
                  <a:pt x="348000" y="265957"/>
                </a:moveTo>
                <a:lnTo>
                  <a:pt x="346133" y="435355"/>
                </a:lnTo>
                <a:lnTo>
                  <a:pt x="362933" y="435355"/>
                </a:lnTo>
                <a:lnTo>
                  <a:pt x="352113" y="265957"/>
                </a:lnTo>
              </a:path>
              <a:path w="1596967" h="1590692">
                <a:moveTo>
                  <a:pt x="352113" y="265957"/>
                </a:moveTo>
                <a:lnTo>
                  <a:pt x="358005" y="276629"/>
                </a:lnTo>
                <a:lnTo>
                  <a:pt x="357816" y="265957"/>
                </a:lnTo>
              </a:path>
              <a:path w="1596967" h="1590692">
                <a:moveTo>
                  <a:pt x="365084" y="278172"/>
                </a:moveTo>
                <a:lnTo>
                  <a:pt x="364752" y="278192"/>
                </a:lnTo>
                <a:lnTo>
                  <a:pt x="364418" y="278213"/>
                </a:lnTo>
                <a:lnTo>
                  <a:pt x="364050" y="445539"/>
                </a:lnTo>
                <a:lnTo>
                  <a:pt x="365075" y="445539"/>
                </a:lnTo>
                <a:lnTo>
                  <a:pt x="365084" y="278213"/>
                </a:lnTo>
              </a:path>
              <a:path w="1596967" h="1590692">
                <a:moveTo>
                  <a:pt x="480396" y="424581"/>
                </a:moveTo>
                <a:lnTo>
                  <a:pt x="454988" y="424583"/>
                </a:lnTo>
                <a:lnTo>
                  <a:pt x="480396" y="424583"/>
                </a:lnTo>
              </a:path>
              <a:path w="1596967" h="1590692">
                <a:moveTo>
                  <a:pt x="427120" y="424583"/>
                </a:moveTo>
                <a:lnTo>
                  <a:pt x="427133" y="448573"/>
                </a:lnTo>
                <a:lnTo>
                  <a:pt x="480138" y="448573"/>
                </a:lnTo>
                <a:lnTo>
                  <a:pt x="480396" y="424583"/>
                </a:lnTo>
              </a:path>
              <a:path w="1596967" h="1590692">
                <a:moveTo>
                  <a:pt x="343454" y="435355"/>
                </a:moveTo>
                <a:lnTo>
                  <a:pt x="343568" y="435996"/>
                </a:lnTo>
                <a:lnTo>
                  <a:pt x="362974" y="435996"/>
                </a:lnTo>
                <a:lnTo>
                  <a:pt x="362933" y="435355"/>
                </a:lnTo>
              </a:path>
              <a:path w="1596967" h="1590692">
                <a:moveTo>
                  <a:pt x="343568" y="435996"/>
                </a:moveTo>
                <a:lnTo>
                  <a:pt x="541725" y="1551513"/>
                </a:lnTo>
                <a:lnTo>
                  <a:pt x="347274" y="435996"/>
                </a:lnTo>
              </a:path>
              <a:path w="1596967" h="1590692">
                <a:moveTo>
                  <a:pt x="347274" y="435996"/>
                </a:moveTo>
                <a:lnTo>
                  <a:pt x="348741" y="436818"/>
                </a:lnTo>
                <a:lnTo>
                  <a:pt x="349730" y="437370"/>
                </a:lnTo>
                <a:lnTo>
                  <a:pt x="351106" y="438147"/>
                </a:lnTo>
                <a:lnTo>
                  <a:pt x="352325" y="445263"/>
                </a:lnTo>
                <a:lnTo>
                  <a:pt x="352372" y="445539"/>
                </a:lnTo>
                <a:lnTo>
                  <a:pt x="364050" y="445539"/>
                </a:lnTo>
                <a:lnTo>
                  <a:pt x="363565" y="445263"/>
                </a:lnTo>
                <a:lnTo>
                  <a:pt x="363111" y="438147"/>
                </a:lnTo>
                <a:lnTo>
                  <a:pt x="363061" y="437370"/>
                </a:lnTo>
                <a:lnTo>
                  <a:pt x="363026" y="436818"/>
                </a:lnTo>
                <a:lnTo>
                  <a:pt x="362974" y="435996"/>
                </a:lnTo>
              </a:path>
              <a:path w="1596967" h="1590692">
                <a:moveTo>
                  <a:pt x="352372" y="445539"/>
                </a:moveTo>
                <a:lnTo>
                  <a:pt x="352475" y="446140"/>
                </a:lnTo>
                <a:lnTo>
                  <a:pt x="352568" y="446682"/>
                </a:lnTo>
                <a:lnTo>
                  <a:pt x="352729" y="447623"/>
                </a:lnTo>
                <a:lnTo>
                  <a:pt x="389208" y="660691"/>
                </a:lnTo>
                <a:lnTo>
                  <a:pt x="390991" y="671107"/>
                </a:lnTo>
                <a:lnTo>
                  <a:pt x="405283" y="671107"/>
                </a:lnTo>
                <a:lnTo>
                  <a:pt x="399620" y="660691"/>
                </a:lnTo>
                <a:lnTo>
                  <a:pt x="367606" y="447623"/>
                </a:lnTo>
                <a:lnTo>
                  <a:pt x="366191" y="446791"/>
                </a:lnTo>
                <a:lnTo>
                  <a:pt x="366005" y="446682"/>
                </a:lnTo>
                <a:lnTo>
                  <a:pt x="365199" y="446213"/>
                </a:lnTo>
                <a:lnTo>
                  <a:pt x="365075" y="445539"/>
                </a:lnTo>
              </a:path>
              <a:path w="1596967" h="1590692">
                <a:moveTo>
                  <a:pt x="427133" y="448573"/>
                </a:moveTo>
                <a:lnTo>
                  <a:pt x="427133" y="448999"/>
                </a:lnTo>
                <a:lnTo>
                  <a:pt x="427134" y="449422"/>
                </a:lnTo>
                <a:lnTo>
                  <a:pt x="427134" y="449852"/>
                </a:lnTo>
                <a:lnTo>
                  <a:pt x="427134" y="450028"/>
                </a:lnTo>
                <a:lnTo>
                  <a:pt x="427134" y="450500"/>
                </a:lnTo>
                <a:lnTo>
                  <a:pt x="427134" y="450813"/>
                </a:lnTo>
                <a:lnTo>
                  <a:pt x="427135" y="451253"/>
                </a:lnTo>
                <a:lnTo>
                  <a:pt x="427135" y="451602"/>
                </a:lnTo>
                <a:lnTo>
                  <a:pt x="427135" y="451798"/>
                </a:lnTo>
                <a:lnTo>
                  <a:pt x="427135" y="452027"/>
                </a:lnTo>
                <a:lnTo>
                  <a:pt x="427135" y="452396"/>
                </a:lnTo>
                <a:lnTo>
                  <a:pt x="427135" y="452639"/>
                </a:lnTo>
                <a:lnTo>
                  <a:pt x="427135" y="452812"/>
                </a:lnTo>
                <a:lnTo>
                  <a:pt x="427136" y="453200"/>
                </a:lnTo>
                <a:lnTo>
                  <a:pt x="427136" y="453488"/>
                </a:lnTo>
                <a:lnTo>
                  <a:pt x="427136" y="454024"/>
                </a:lnTo>
                <a:lnTo>
                  <a:pt x="427136" y="454393"/>
                </a:lnTo>
                <a:lnTo>
                  <a:pt x="427137" y="455164"/>
                </a:lnTo>
                <a:lnTo>
                  <a:pt x="427137" y="455468"/>
                </a:lnTo>
                <a:lnTo>
                  <a:pt x="427340" y="455164"/>
                </a:lnTo>
                <a:lnTo>
                  <a:pt x="427870" y="454393"/>
                </a:lnTo>
                <a:lnTo>
                  <a:pt x="428130" y="454024"/>
                </a:lnTo>
                <a:lnTo>
                  <a:pt x="428428" y="453601"/>
                </a:lnTo>
                <a:lnTo>
                  <a:pt x="428713" y="453200"/>
                </a:lnTo>
                <a:lnTo>
                  <a:pt x="428989" y="452812"/>
                </a:lnTo>
                <a:lnTo>
                  <a:pt x="429109" y="452639"/>
                </a:lnTo>
                <a:lnTo>
                  <a:pt x="429286" y="452396"/>
                </a:lnTo>
                <a:lnTo>
                  <a:pt x="429548" y="452027"/>
                </a:lnTo>
                <a:lnTo>
                  <a:pt x="429712" y="451798"/>
                </a:lnTo>
                <a:lnTo>
                  <a:pt x="429857" y="451602"/>
                </a:lnTo>
                <a:lnTo>
                  <a:pt x="430109" y="451253"/>
                </a:lnTo>
                <a:lnTo>
                  <a:pt x="430434" y="450813"/>
                </a:lnTo>
                <a:lnTo>
                  <a:pt x="430663" y="450500"/>
                </a:lnTo>
                <a:lnTo>
                  <a:pt x="430939" y="450124"/>
                </a:lnTo>
                <a:lnTo>
                  <a:pt x="431147" y="449852"/>
                </a:lnTo>
                <a:lnTo>
                  <a:pt x="431467" y="449422"/>
                </a:lnTo>
                <a:lnTo>
                  <a:pt x="431787" y="448999"/>
                </a:lnTo>
                <a:lnTo>
                  <a:pt x="432112" y="448573"/>
                </a:lnTo>
              </a:path>
              <a:path w="1596967" h="1590692">
                <a:moveTo>
                  <a:pt x="432112" y="448573"/>
                </a:moveTo>
                <a:lnTo>
                  <a:pt x="473741" y="799961"/>
                </a:lnTo>
                <a:lnTo>
                  <a:pt x="475044" y="802490"/>
                </a:lnTo>
                <a:lnTo>
                  <a:pt x="476307" y="804934"/>
                </a:lnTo>
                <a:lnTo>
                  <a:pt x="476333" y="802490"/>
                </a:lnTo>
                <a:lnTo>
                  <a:pt x="476360" y="799961"/>
                </a:lnTo>
                <a:lnTo>
                  <a:pt x="480138" y="448573"/>
                </a:lnTo>
              </a:path>
              <a:path w="1596967" h="1590692">
                <a:moveTo>
                  <a:pt x="405609" y="470892"/>
                </a:moveTo>
                <a:lnTo>
                  <a:pt x="405283" y="671107"/>
                </a:lnTo>
                <a:lnTo>
                  <a:pt x="441308" y="671107"/>
                </a:lnTo>
                <a:lnTo>
                  <a:pt x="418472" y="470892"/>
                </a:lnTo>
              </a:path>
              <a:path w="1596967" h="1590692">
                <a:moveTo>
                  <a:pt x="390991" y="671107"/>
                </a:moveTo>
                <a:lnTo>
                  <a:pt x="541725" y="1551513"/>
                </a:lnTo>
                <a:lnTo>
                  <a:pt x="441308" y="671107"/>
                </a:lnTo>
              </a:path>
              <a:path w="1596967" h="1590692">
                <a:moveTo>
                  <a:pt x="351106" y="438147"/>
                </a:moveTo>
                <a:lnTo>
                  <a:pt x="349730" y="437370"/>
                </a:lnTo>
                <a:lnTo>
                  <a:pt x="348741" y="436818"/>
                </a:lnTo>
                <a:lnTo>
                  <a:pt x="347274" y="435996"/>
                </a:lnTo>
                <a:lnTo>
                  <a:pt x="541725" y="1551513"/>
                </a:lnTo>
                <a:lnTo>
                  <a:pt x="351106" y="438147"/>
                </a:lnTo>
                <a:close/>
              </a:path>
              <a:path w="1596967" h="1590692">
                <a:moveTo>
                  <a:pt x="458596" y="421615"/>
                </a:moveTo>
                <a:lnTo>
                  <a:pt x="463006" y="418090"/>
                </a:lnTo>
                <a:lnTo>
                  <a:pt x="467459" y="414709"/>
                </a:lnTo>
                <a:lnTo>
                  <a:pt x="472008" y="411375"/>
                </a:lnTo>
                <a:lnTo>
                  <a:pt x="472450" y="411050"/>
                </a:lnTo>
                <a:lnTo>
                  <a:pt x="475289" y="408623"/>
                </a:lnTo>
                <a:lnTo>
                  <a:pt x="473929" y="109943"/>
                </a:lnTo>
                <a:lnTo>
                  <a:pt x="474766" y="109578"/>
                </a:lnTo>
                <a:lnTo>
                  <a:pt x="475607" y="109221"/>
                </a:lnTo>
                <a:lnTo>
                  <a:pt x="476453" y="108870"/>
                </a:lnTo>
                <a:lnTo>
                  <a:pt x="476145" y="408630"/>
                </a:lnTo>
                <a:lnTo>
                  <a:pt x="481427" y="409514"/>
                </a:lnTo>
                <a:lnTo>
                  <a:pt x="494019" y="411416"/>
                </a:lnTo>
                <a:lnTo>
                  <a:pt x="506908" y="411658"/>
                </a:lnTo>
                <a:lnTo>
                  <a:pt x="518124" y="408174"/>
                </a:lnTo>
                <a:lnTo>
                  <a:pt x="522108" y="405698"/>
                </a:lnTo>
                <a:lnTo>
                  <a:pt x="524535" y="398744"/>
                </a:lnTo>
                <a:lnTo>
                  <a:pt x="525881" y="394529"/>
                </a:lnTo>
                <a:lnTo>
                  <a:pt x="527482" y="388154"/>
                </a:lnTo>
                <a:lnTo>
                  <a:pt x="528786" y="375566"/>
                </a:lnTo>
                <a:lnTo>
                  <a:pt x="528788" y="362738"/>
                </a:lnTo>
                <a:lnTo>
                  <a:pt x="528627" y="350192"/>
                </a:lnTo>
                <a:lnTo>
                  <a:pt x="528686" y="344950"/>
                </a:lnTo>
                <a:lnTo>
                  <a:pt x="530553" y="336337"/>
                </a:lnTo>
                <a:lnTo>
                  <a:pt x="528971" y="331401"/>
                </a:lnTo>
                <a:lnTo>
                  <a:pt x="528900" y="331189"/>
                </a:lnTo>
                <a:lnTo>
                  <a:pt x="523890" y="330800"/>
                </a:lnTo>
                <a:lnTo>
                  <a:pt x="523357" y="330676"/>
                </a:lnTo>
                <a:lnTo>
                  <a:pt x="516545" y="329083"/>
                </a:lnTo>
                <a:lnTo>
                  <a:pt x="509061" y="327749"/>
                </a:lnTo>
                <a:lnTo>
                  <a:pt x="502064" y="327132"/>
                </a:lnTo>
                <a:lnTo>
                  <a:pt x="499940" y="326943"/>
                </a:lnTo>
                <a:lnTo>
                  <a:pt x="497743" y="327008"/>
                </a:lnTo>
                <a:lnTo>
                  <a:pt x="495611" y="327059"/>
                </a:lnTo>
                <a:lnTo>
                  <a:pt x="492580" y="326975"/>
                </a:lnTo>
                <a:lnTo>
                  <a:pt x="493185" y="325797"/>
                </a:lnTo>
                <a:lnTo>
                  <a:pt x="498399" y="325435"/>
                </a:lnTo>
                <a:lnTo>
                  <a:pt x="499505" y="325147"/>
                </a:lnTo>
                <a:lnTo>
                  <a:pt x="499664" y="119931"/>
                </a:lnTo>
                <a:lnTo>
                  <a:pt x="500024" y="120595"/>
                </a:lnTo>
                <a:lnTo>
                  <a:pt x="506986" y="323196"/>
                </a:lnTo>
                <a:lnTo>
                  <a:pt x="501062" y="122514"/>
                </a:lnTo>
                <a:lnTo>
                  <a:pt x="501787" y="123875"/>
                </a:lnTo>
                <a:lnTo>
                  <a:pt x="503792" y="119662"/>
                </a:lnTo>
                <a:lnTo>
                  <a:pt x="505619" y="115330"/>
                </a:lnTo>
                <a:lnTo>
                  <a:pt x="506704" y="110820"/>
                </a:lnTo>
                <a:lnTo>
                  <a:pt x="507660" y="106869"/>
                </a:lnTo>
                <a:lnTo>
                  <a:pt x="508153" y="102335"/>
                </a:lnTo>
                <a:lnTo>
                  <a:pt x="506912" y="98384"/>
                </a:lnTo>
                <a:lnTo>
                  <a:pt x="506755" y="97888"/>
                </a:lnTo>
                <a:lnTo>
                  <a:pt x="503684" y="92887"/>
                </a:lnTo>
                <a:lnTo>
                  <a:pt x="503888" y="92684"/>
                </a:lnTo>
                <a:lnTo>
                  <a:pt x="504846" y="91725"/>
                </a:lnTo>
                <a:lnTo>
                  <a:pt x="511333" y="93769"/>
                </a:lnTo>
                <a:lnTo>
                  <a:pt x="512338" y="93853"/>
                </a:lnTo>
                <a:lnTo>
                  <a:pt x="519628" y="94458"/>
                </a:lnTo>
                <a:lnTo>
                  <a:pt x="527405" y="93806"/>
                </a:lnTo>
                <a:lnTo>
                  <a:pt x="534040" y="90484"/>
                </a:lnTo>
                <a:lnTo>
                  <a:pt x="534914" y="90047"/>
                </a:lnTo>
                <a:lnTo>
                  <a:pt x="539535" y="87792"/>
                </a:lnTo>
                <a:lnTo>
                  <a:pt x="539535" y="85885"/>
                </a:lnTo>
                <a:lnTo>
                  <a:pt x="532414" y="86117"/>
                </a:lnTo>
                <a:lnTo>
                  <a:pt x="531977" y="86088"/>
                </a:lnTo>
                <a:lnTo>
                  <a:pt x="526536" y="85700"/>
                </a:lnTo>
                <a:lnTo>
                  <a:pt x="521329" y="84038"/>
                </a:lnTo>
                <a:lnTo>
                  <a:pt x="517833" y="79631"/>
                </a:lnTo>
                <a:lnTo>
                  <a:pt x="513531" y="71421"/>
                </a:lnTo>
                <a:lnTo>
                  <a:pt x="511089" y="59755"/>
                </a:lnTo>
                <a:lnTo>
                  <a:pt x="507737" y="48093"/>
                </a:lnTo>
                <a:lnTo>
                  <a:pt x="501284" y="41495"/>
                </a:lnTo>
                <a:lnTo>
                  <a:pt x="500776" y="121993"/>
                </a:lnTo>
                <a:lnTo>
                  <a:pt x="500365" y="121224"/>
                </a:lnTo>
                <a:lnTo>
                  <a:pt x="501284" y="41495"/>
                </a:lnTo>
                <a:lnTo>
                  <a:pt x="499292" y="119258"/>
                </a:lnTo>
                <a:lnTo>
                  <a:pt x="498962" y="118673"/>
                </a:lnTo>
                <a:lnTo>
                  <a:pt x="495891" y="113613"/>
                </a:lnTo>
                <a:lnTo>
                  <a:pt x="495552" y="113113"/>
                </a:lnTo>
                <a:lnTo>
                  <a:pt x="495438" y="112949"/>
                </a:lnTo>
                <a:lnTo>
                  <a:pt x="495211" y="112620"/>
                </a:lnTo>
                <a:lnTo>
                  <a:pt x="493480" y="110271"/>
                </a:lnTo>
                <a:lnTo>
                  <a:pt x="492858" y="109462"/>
                </a:lnTo>
                <a:lnTo>
                  <a:pt x="492222" y="108660"/>
                </a:lnTo>
                <a:lnTo>
                  <a:pt x="491577" y="107867"/>
                </a:lnTo>
                <a:lnTo>
                  <a:pt x="490060" y="106004"/>
                </a:lnTo>
                <a:lnTo>
                  <a:pt x="489764" y="105656"/>
                </a:lnTo>
                <a:lnTo>
                  <a:pt x="488978" y="104759"/>
                </a:lnTo>
                <a:lnTo>
                  <a:pt x="487653" y="103332"/>
                </a:lnTo>
                <a:lnTo>
                  <a:pt x="473330" y="30737"/>
                </a:lnTo>
                <a:lnTo>
                  <a:pt x="470660" y="111377"/>
                </a:lnTo>
                <a:lnTo>
                  <a:pt x="469223" y="112026"/>
                </a:lnTo>
                <a:lnTo>
                  <a:pt x="468070" y="112547"/>
                </a:lnTo>
                <a:lnTo>
                  <a:pt x="466981" y="113048"/>
                </a:lnTo>
                <a:lnTo>
                  <a:pt x="465774" y="113612"/>
                </a:lnTo>
                <a:lnTo>
                  <a:pt x="460626" y="29473"/>
                </a:lnTo>
                <a:lnTo>
                  <a:pt x="458367" y="117161"/>
                </a:lnTo>
                <a:lnTo>
                  <a:pt x="457402" y="422577"/>
                </a:lnTo>
                <a:lnTo>
                  <a:pt x="458596" y="421615"/>
                </a:lnTo>
                <a:close/>
              </a:path>
              <a:path w="1596967" h="1590692">
                <a:moveTo>
                  <a:pt x="455813" y="423886"/>
                </a:moveTo>
                <a:lnTo>
                  <a:pt x="455993" y="423738"/>
                </a:lnTo>
                <a:lnTo>
                  <a:pt x="457145" y="422785"/>
                </a:lnTo>
                <a:lnTo>
                  <a:pt x="456401" y="118119"/>
                </a:lnTo>
                <a:lnTo>
                  <a:pt x="454443" y="119089"/>
                </a:lnTo>
                <a:lnTo>
                  <a:pt x="454988" y="424583"/>
                </a:lnTo>
                <a:lnTo>
                  <a:pt x="455813" y="423886"/>
                </a:lnTo>
                <a:close/>
              </a:path>
              <a:path w="1596967" h="1590692">
                <a:moveTo>
                  <a:pt x="476453" y="108870"/>
                </a:moveTo>
                <a:lnTo>
                  <a:pt x="474999" y="109482"/>
                </a:lnTo>
                <a:lnTo>
                  <a:pt x="473929" y="109943"/>
                </a:lnTo>
                <a:lnTo>
                  <a:pt x="475289" y="408623"/>
                </a:lnTo>
                <a:lnTo>
                  <a:pt x="475998" y="408567"/>
                </a:lnTo>
                <a:lnTo>
                  <a:pt x="476145" y="408630"/>
                </a:lnTo>
                <a:lnTo>
                  <a:pt x="476453" y="108870"/>
                </a:lnTo>
                <a:close/>
              </a:path>
              <a:path w="1596967" h="1590692">
                <a:moveTo>
                  <a:pt x="466921" y="113076"/>
                </a:moveTo>
                <a:lnTo>
                  <a:pt x="467396" y="112855"/>
                </a:lnTo>
                <a:lnTo>
                  <a:pt x="469027" y="112106"/>
                </a:lnTo>
                <a:lnTo>
                  <a:pt x="470660" y="111377"/>
                </a:lnTo>
                <a:lnTo>
                  <a:pt x="473330" y="30737"/>
                </a:lnTo>
                <a:lnTo>
                  <a:pt x="460626" y="29473"/>
                </a:lnTo>
                <a:lnTo>
                  <a:pt x="465774" y="113612"/>
                </a:lnTo>
                <a:lnTo>
                  <a:pt x="466921" y="113076"/>
                </a:lnTo>
                <a:close/>
              </a:path>
              <a:path w="1596967" h="1590692">
                <a:moveTo>
                  <a:pt x="285866" y="277655"/>
                </a:moveTo>
                <a:lnTo>
                  <a:pt x="285537" y="276886"/>
                </a:lnTo>
                <a:lnTo>
                  <a:pt x="285225" y="276088"/>
                </a:lnTo>
                <a:lnTo>
                  <a:pt x="285132" y="242353"/>
                </a:lnTo>
                <a:lnTo>
                  <a:pt x="289627" y="19826"/>
                </a:lnTo>
                <a:lnTo>
                  <a:pt x="283877" y="244871"/>
                </a:lnTo>
                <a:lnTo>
                  <a:pt x="283744" y="245204"/>
                </a:lnTo>
                <a:lnTo>
                  <a:pt x="283632" y="245488"/>
                </a:lnTo>
                <a:lnTo>
                  <a:pt x="283239" y="246587"/>
                </a:lnTo>
                <a:lnTo>
                  <a:pt x="282561" y="266532"/>
                </a:lnTo>
                <a:lnTo>
                  <a:pt x="282669" y="267075"/>
                </a:lnTo>
                <a:lnTo>
                  <a:pt x="282824" y="267856"/>
                </a:lnTo>
                <a:lnTo>
                  <a:pt x="283559" y="270921"/>
                </a:lnTo>
                <a:lnTo>
                  <a:pt x="283841" y="271971"/>
                </a:lnTo>
                <a:lnTo>
                  <a:pt x="284120" y="272908"/>
                </a:lnTo>
                <a:lnTo>
                  <a:pt x="284436" y="273862"/>
                </a:lnTo>
                <a:lnTo>
                  <a:pt x="284620" y="243277"/>
                </a:lnTo>
                <a:lnTo>
                  <a:pt x="284789" y="242961"/>
                </a:lnTo>
                <a:lnTo>
                  <a:pt x="284924" y="275268"/>
                </a:lnTo>
                <a:lnTo>
                  <a:pt x="286259" y="340042"/>
                </a:lnTo>
                <a:lnTo>
                  <a:pt x="285866" y="277655"/>
                </a:lnTo>
                <a:close/>
              </a:path>
              <a:path w="1596967" h="1590692">
                <a:moveTo>
                  <a:pt x="285497" y="241759"/>
                </a:moveTo>
                <a:lnTo>
                  <a:pt x="285313" y="242056"/>
                </a:lnTo>
                <a:lnTo>
                  <a:pt x="285132" y="242353"/>
                </a:lnTo>
                <a:lnTo>
                  <a:pt x="285225" y="276088"/>
                </a:lnTo>
                <a:lnTo>
                  <a:pt x="285536" y="276883"/>
                </a:lnTo>
                <a:lnTo>
                  <a:pt x="285497" y="241759"/>
                </a:lnTo>
                <a:close/>
              </a:path>
              <a:path w="1596967" h="1590692">
                <a:moveTo>
                  <a:pt x="256387" y="404731"/>
                </a:moveTo>
                <a:lnTo>
                  <a:pt x="208916" y="1527153"/>
                </a:lnTo>
                <a:lnTo>
                  <a:pt x="256387" y="404731"/>
                </a:lnTo>
                <a:close/>
              </a:path>
              <a:path w="1596967" h="1590692">
                <a:moveTo>
                  <a:pt x="775428" y="1511976"/>
                </a:moveTo>
                <a:lnTo>
                  <a:pt x="749905" y="1281838"/>
                </a:lnTo>
                <a:lnTo>
                  <a:pt x="750232" y="495429"/>
                </a:lnTo>
                <a:lnTo>
                  <a:pt x="749136" y="1282591"/>
                </a:lnTo>
                <a:lnTo>
                  <a:pt x="748372" y="1283325"/>
                </a:lnTo>
                <a:lnTo>
                  <a:pt x="726955" y="1298095"/>
                </a:lnTo>
                <a:lnTo>
                  <a:pt x="726583" y="960592"/>
                </a:lnTo>
                <a:lnTo>
                  <a:pt x="726223" y="960036"/>
                </a:lnTo>
                <a:lnTo>
                  <a:pt x="720703" y="951461"/>
                </a:lnTo>
                <a:lnTo>
                  <a:pt x="719918" y="951000"/>
                </a:lnTo>
                <a:lnTo>
                  <a:pt x="719478" y="950804"/>
                </a:lnTo>
                <a:lnTo>
                  <a:pt x="711380" y="936626"/>
                </a:lnTo>
                <a:lnTo>
                  <a:pt x="702513" y="922151"/>
                </a:lnTo>
                <a:lnTo>
                  <a:pt x="695698" y="910798"/>
                </a:lnTo>
                <a:lnTo>
                  <a:pt x="692333" y="905124"/>
                </a:lnTo>
                <a:lnTo>
                  <a:pt x="690968" y="902809"/>
                </a:lnTo>
                <a:lnTo>
                  <a:pt x="690003" y="901170"/>
                </a:lnTo>
                <a:lnTo>
                  <a:pt x="689045" y="899540"/>
                </a:lnTo>
                <a:lnTo>
                  <a:pt x="688089" y="897909"/>
                </a:lnTo>
                <a:lnTo>
                  <a:pt x="687131" y="896270"/>
                </a:lnTo>
                <a:lnTo>
                  <a:pt x="686170" y="894628"/>
                </a:lnTo>
                <a:lnTo>
                  <a:pt x="685286" y="893106"/>
                </a:lnTo>
                <a:lnTo>
                  <a:pt x="684048" y="890979"/>
                </a:lnTo>
                <a:lnTo>
                  <a:pt x="683019" y="889196"/>
                </a:lnTo>
                <a:lnTo>
                  <a:pt x="678184" y="880811"/>
                </a:lnTo>
                <a:lnTo>
                  <a:pt x="677091" y="878908"/>
                </a:lnTo>
                <a:lnTo>
                  <a:pt x="676018" y="877028"/>
                </a:lnTo>
                <a:lnTo>
                  <a:pt x="671037" y="868266"/>
                </a:lnTo>
                <a:lnTo>
                  <a:pt x="669027" y="864707"/>
                </a:lnTo>
                <a:lnTo>
                  <a:pt x="667880" y="862674"/>
                </a:lnTo>
                <a:lnTo>
                  <a:pt x="666978" y="861076"/>
                </a:lnTo>
                <a:lnTo>
                  <a:pt x="666078" y="859468"/>
                </a:lnTo>
                <a:lnTo>
                  <a:pt x="665176" y="857858"/>
                </a:lnTo>
                <a:lnTo>
                  <a:pt x="663860" y="855498"/>
                </a:lnTo>
                <a:lnTo>
                  <a:pt x="663103" y="854139"/>
                </a:lnTo>
                <a:lnTo>
                  <a:pt x="662070" y="852285"/>
                </a:lnTo>
                <a:lnTo>
                  <a:pt x="660699" y="849825"/>
                </a:lnTo>
                <a:lnTo>
                  <a:pt x="658424" y="845727"/>
                </a:lnTo>
                <a:lnTo>
                  <a:pt x="658184" y="845290"/>
                </a:lnTo>
                <a:lnTo>
                  <a:pt x="656658" y="842529"/>
                </a:lnTo>
                <a:lnTo>
                  <a:pt x="655164" y="839817"/>
                </a:lnTo>
                <a:lnTo>
                  <a:pt x="652657" y="835246"/>
                </a:lnTo>
                <a:lnTo>
                  <a:pt x="651215" y="832622"/>
                </a:lnTo>
                <a:lnTo>
                  <a:pt x="649453" y="829389"/>
                </a:lnTo>
                <a:lnTo>
                  <a:pt x="648364" y="827385"/>
                </a:lnTo>
                <a:lnTo>
                  <a:pt x="644965" y="821124"/>
                </a:lnTo>
                <a:lnTo>
                  <a:pt x="644413" y="820110"/>
                </a:lnTo>
                <a:lnTo>
                  <a:pt x="644296" y="819890"/>
                </a:lnTo>
                <a:lnTo>
                  <a:pt x="642246" y="816095"/>
                </a:lnTo>
                <a:lnTo>
                  <a:pt x="642085" y="815796"/>
                </a:lnTo>
                <a:lnTo>
                  <a:pt x="641709" y="815095"/>
                </a:lnTo>
                <a:lnTo>
                  <a:pt x="637432" y="807132"/>
                </a:lnTo>
                <a:lnTo>
                  <a:pt x="597405" y="737034"/>
                </a:lnTo>
                <a:lnTo>
                  <a:pt x="574990" y="694255"/>
                </a:lnTo>
                <a:lnTo>
                  <a:pt x="573443" y="691539"/>
                </a:lnTo>
                <a:lnTo>
                  <a:pt x="573322" y="691326"/>
                </a:lnTo>
                <a:lnTo>
                  <a:pt x="570368" y="686135"/>
                </a:lnTo>
                <a:lnTo>
                  <a:pt x="569664" y="1285443"/>
                </a:lnTo>
                <a:lnTo>
                  <a:pt x="569376" y="1290627"/>
                </a:lnTo>
                <a:lnTo>
                  <a:pt x="569360" y="1290887"/>
                </a:lnTo>
                <a:lnTo>
                  <a:pt x="569166" y="1294237"/>
                </a:lnTo>
                <a:lnTo>
                  <a:pt x="568992" y="1297222"/>
                </a:lnTo>
                <a:lnTo>
                  <a:pt x="568970" y="1297607"/>
                </a:lnTo>
                <a:lnTo>
                  <a:pt x="568769" y="1300904"/>
                </a:lnTo>
                <a:lnTo>
                  <a:pt x="568682" y="1302312"/>
                </a:lnTo>
                <a:lnTo>
                  <a:pt x="568573" y="1304126"/>
                </a:lnTo>
                <a:lnTo>
                  <a:pt x="568561" y="1304273"/>
                </a:lnTo>
                <a:lnTo>
                  <a:pt x="568353" y="1307566"/>
                </a:lnTo>
                <a:lnTo>
                  <a:pt x="568341" y="1307806"/>
                </a:lnTo>
                <a:lnTo>
                  <a:pt x="568149" y="1310783"/>
                </a:lnTo>
                <a:lnTo>
                  <a:pt x="567921" y="1314233"/>
                </a:lnTo>
                <a:lnTo>
                  <a:pt x="567871" y="1314977"/>
                </a:lnTo>
                <a:lnTo>
                  <a:pt x="567713" y="1317382"/>
                </a:lnTo>
                <a:lnTo>
                  <a:pt x="567469" y="1320910"/>
                </a:lnTo>
                <a:lnTo>
                  <a:pt x="567261" y="1323917"/>
                </a:lnTo>
                <a:lnTo>
                  <a:pt x="556435" y="426889"/>
                </a:lnTo>
                <a:lnTo>
                  <a:pt x="543720" y="426068"/>
                </a:lnTo>
                <a:lnTo>
                  <a:pt x="531036" y="425466"/>
                </a:lnTo>
                <a:lnTo>
                  <a:pt x="534799" y="923746"/>
                </a:lnTo>
                <a:lnTo>
                  <a:pt x="535591" y="925497"/>
                </a:lnTo>
                <a:lnTo>
                  <a:pt x="535703" y="925745"/>
                </a:lnTo>
                <a:lnTo>
                  <a:pt x="541725" y="1551513"/>
                </a:lnTo>
                <a:lnTo>
                  <a:pt x="303453" y="307658"/>
                </a:lnTo>
                <a:lnTo>
                  <a:pt x="303270" y="307434"/>
                </a:lnTo>
                <a:lnTo>
                  <a:pt x="302904" y="306940"/>
                </a:lnTo>
                <a:lnTo>
                  <a:pt x="304063" y="231467"/>
                </a:lnTo>
                <a:lnTo>
                  <a:pt x="305280" y="231283"/>
                </a:lnTo>
                <a:lnTo>
                  <a:pt x="305893" y="11024"/>
                </a:lnTo>
                <a:lnTo>
                  <a:pt x="301585" y="305075"/>
                </a:lnTo>
                <a:lnTo>
                  <a:pt x="302141" y="305872"/>
                </a:lnTo>
                <a:lnTo>
                  <a:pt x="302880" y="306907"/>
                </a:lnTo>
                <a:lnTo>
                  <a:pt x="302574" y="313195"/>
                </a:lnTo>
                <a:lnTo>
                  <a:pt x="301265" y="315142"/>
                </a:lnTo>
                <a:lnTo>
                  <a:pt x="299970" y="317113"/>
                </a:lnTo>
                <a:lnTo>
                  <a:pt x="298689" y="319112"/>
                </a:lnTo>
                <a:lnTo>
                  <a:pt x="297078" y="297824"/>
                </a:lnTo>
                <a:lnTo>
                  <a:pt x="296313" y="296461"/>
                </a:lnTo>
                <a:lnTo>
                  <a:pt x="295761" y="323755"/>
                </a:lnTo>
                <a:lnTo>
                  <a:pt x="294048" y="326519"/>
                </a:lnTo>
                <a:lnTo>
                  <a:pt x="292422" y="329229"/>
                </a:lnTo>
                <a:lnTo>
                  <a:pt x="290800" y="332009"/>
                </a:lnTo>
                <a:lnTo>
                  <a:pt x="289758" y="333807"/>
                </a:lnTo>
                <a:lnTo>
                  <a:pt x="291709" y="330414"/>
                </a:lnTo>
                <a:lnTo>
                  <a:pt x="291237" y="236141"/>
                </a:lnTo>
                <a:lnTo>
                  <a:pt x="291464" y="235992"/>
                </a:lnTo>
                <a:lnTo>
                  <a:pt x="299558" y="14414"/>
                </a:lnTo>
                <a:lnTo>
                  <a:pt x="290783" y="236446"/>
                </a:lnTo>
                <a:lnTo>
                  <a:pt x="290043" y="236955"/>
                </a:lnTo>
                <a:lnTo>
                  <a:pt x="289330" y="237504"/>
                </a:lnTo>
                <a:lnTo>
                  <a:pt x="288645" y="238096"/>
                </a:lnTo>
                <a:lnTo>
                  <a:pt x="287712" y="337418"/>
                </a:lnTo>
                <a:lnTo>
                  <a:pt x="286703" y="339233"/>
                </a:lnTo>
                <a:lnTo>
                  <a:pt x="286259" y="340042"/>
                </a:lnTo>
                <a:lnTo>
                  <a:pt x="284924" y="275268"/>
                </a:lnTo>
                <a:lnTo>
                  <a:pt x="284789" y="242961"/>
                </a:lnTo>
                <a:lnTo>
                  <a:pt x="284625" y="243269"/>
                </a:lnTo>
                <a:lnTo>
                  <a:pt x="284436" y="273862"/>
                </a:lnTo>
                <a:lnTo>
                  <a:pt x="284676" y="274571"/>
                </a:lnTo>
                <a:lnTo>
                  <a:pt x="284268" y="273397"/>
                </a:lnTo>
                <a:lnTo>
                  <a:pt x="283896" y="272174"/>
                </a:lnTo>
                <a:lnTo>
                  <a:pt x="283841" y="271971"/>
                </a:lnTo>
                <a:lnTo>
                  <a:pt x="283559" y="270921"/>
                </a:lnTo>
                <a:lnTo>
                  <a:pt x="282824" y="267856"/>
                </a:lnTo>
                <a:lnTo>
                  <a:pt x="282660" y="267079"/>
                </a:lnTo>
                <a:lnTo>
                  <a:pt x="282566" y="266558"/>
                </a:lnTo>
                <a:lnTo>
                  <a:pt x="282517" y="266290"/>
                </a:lnTo>
                <a:lnTo>
                  <a:pt x="282473" y="266025"/>
                </a:lnTo>
                <a:lnTo>
                  <a:pt x="282384" y="265497"/>
                </a:lnTo>
                <a:lnTo>
                  <a:pt x="282261" y="264702"/>
                </a:lnTo>
                <a:lnTo>
                  <a:pt x="282209" y="264342"/>
                </a:lnTo>
                <a:lnTo>
                  <a:pt x="282157" y="263977"/>
                </a:lnTo>
                <a:lnTo>
                  <a:pt x="282109" y="263617"/>
                </a:lnTo>
                <a:lnTo>
                  <a:pt x="281712" y="258764"/>
                </a:lnTo>
                <a:lnTo>
                  <a:pt x="281700" y="258345"/>
                </a:lnTo>
                <a:lnTo>
                  <a:pt x="279967" y="352045"/>
                </a:lnTo>
                <a:lnTo>
                  <a:pt x="279058" y="353884"/>
                </a:lnTo>
                <a:lnTo>
                  <a:pt x="278298" y="355427"/>
                </a:lnTo>
                <a:lnTo>
                  <a:pt x="277557" y="356969"/>
                </a:lnTo>
                <a:lnTo>
                  <a:pt x="276828" y="358511"/>
                </a:lnTo>
                <a:lnTo>
                  <a:pt x="272157" y="368666"/>
                </a:lnTo>
                <a:lnTo>
                  <a:pt x="271865" y="369243"/>
                </a:lnTo>
                <a:lnTo>
                  <a:pt x="271708" y="369540"/>
                </a:lnTo>
                <a:lnTo>
                  <a:pt x="271400" y="370126"/>
                </a:lnTo>
                <a:lnTo>
                  <a:pt x="271276" y="370358"/>
                </a:lnTo>
                <a:lnTo>
                  <a:pt x="270731" y="371371"/>
                </a:lnTo>
                <a:lnTo>
                  <a:pt x="270500" y="371799"/>
                </a:lnTo>
                <a:lnTo>
                  <a:pt x="270002" y="372717"/>
                </a:lnTo>
                <a:lnTo>
                  <a:pt x="269803" y="373085"/>
                </a:lnTo>
                <a:lnTo>
                  <a:pt x="269602" y="373459"/>
                </a:lnTo>
                <a:lnTo>
                  <a:pt x="269402" y="373826"/>
                </a:lnTo>
                <a:lnTo>
                  <a:pt x="269179" y="374244"/>
                </a:lnTo>
                <a:lnTo>
                  <a:pt x="268709" y="375133"/>
                </a:lnTo>
                <a:lnTo>
                  <a:pt x="268224" y="376066"/>
                </a:lnTo>
                <a:lnTo>
                  <a:pt x="267936" y="376627"/>
                </a:lnTo>
                <a:lnTo>
                  <a:pt x="267836" y="376831"/>
                </a:lnTo>
                <a:lnTo>
                  <a:pt x="267632" y="377244"/>
                </a:lnTo>
                <a:lnTo>
                  <a:pt x="267476" y="377557"/>
                </a:lnTo>
                <a:lnTo>
                  <a:pt x="267352" y="377821"/>
                </a:lnTo>
                <a:lnTo>
                  <a:pt x="267164" y="378215"/>
                </a:lnTo>
                <a:lnTo>
                  <a:pt x="266996" y="378571"/>
                </a:lnTo>
                <a:lnTo>
                  <a:pt x="266868" y="378853"/>
                </a:lnTo>
                <a:lnTo>
                  <a:pt x="266704" y="379218"/>
                </a:lnTo>
                <a:lnTo>
                  <a:pt x="266584" y="379493"/>
                </a:lnTo>
                <a:lnTo>
                  <a:pt x="266395" y="379933"/>
                </a:lnTo>
                <a:lnTo>
                  <a:pt x="266291" y="380178"/>
                </a:lnTo>
                <a:lnTo>
                  <a:pt x="266066" y="380730"/>
                </a:lnTo>
                <a:lnTo>
                  <a:pt x="265966" y="380987"/>
                </a:lnTo>
                <a:lnTo>
                  <a:pt x="265826" y="381351"/>
                </a:lnTo>
                <a:lnTo>
                  <a:pt x="263235" y="381952"/>
                </a:lnTo>
                <a:lnTo>
                  <a:pt x="257219" y="406178"/>
                </a:lnTo>
                <a:lnTo>
                  <a:pt x="256387" y="404731"/>
                </a:lnTo>
                <a:lnTo>
                  <a:pt x="199699" y="484534"/>
                </a:lnTo>
                <a:lnTo>
                  <a:pt x="36813" y="584191"/>
                </a:lnTo>
                <a:lnTo>
                  <a:pt x="31975" y="610743"/>
                </a:lnTo>
                <a:lnTo>
                  <a:pt x="24973" y="653332"/>
                </a:lnTo>
                <a:lnTo>
                  <a:pt x="20914" y="680432"/>
                </a:lnTo>
                <a:lnTo>
                  <a:pt x="16740" y="710665"/>
                </a:lnTo>
                <a:lnTo>
                  <a:pt x="12641" y="743475"/>
                </a:lnTo>
                <a:lnTo>
                  <a:pt x="8810" y="778311"/>
                </a:lnTo>
                <a:lnTo>
                  <a:pt x="5439" y="814617"/>
                </a:lnTo>
                <a:lnTo>
                  <a:pt x="2718" y="851840"/>
                </a:lnTo>
                <a:lnTo>
                  <a:pt x="841" y="889428"/>
                </a:lnTo>
                <a:lnTo>
                  <a:pt x="0" y="926825"/>
                </a:lnTo>
                <a:lnTo>
                  <a:pt x="384" y="963478"/>
                </a:lnTo>
                <a:lnTo>
                  <a:pt x="2188" y="998834"/>
                </a:lnTo>
                <a:lnTo>
                  <a:pt x="5602" y="1032339"/>
                </a:lnTo>
                <a:lnTo>
                  <a:pt x="10818" y="1063439"/>
                </a:lnTo>
                <a:lnTo>
                  <a:pt x="18029" y="1091581"/>
                </a:lnTo>
                <a:lnTo>
                  <a:pt x="27425" y="1116210"/>
                </a:lnTo>
                <a:lnTo>
                  <a:pt x="48765" y="1149852"/>
                </a:lnTo>
                <a:lnTo>
                  <a:pt x="78738" y="1185608"/>
                </a:lnTo>
                <a:lnTo>
                  <a:pt x="105253" y="1210336"/>
                </a:lnTo>
                <a:lnTo>
                  <a:pt x="128082" y="1225995"/>
                </a:lnTo>
                <a:lnTo>
                  <a:pt x="154918" y="1236764"/>
                </a:lnTo>
                <a:lnTo>
                  <a:pt x="167537" y="1238321"/>
                </a:lnTo>
                <a:lnTo>
                  <a:pt x="172179" y="1238147"/>
                </a:lnTo>
                <a:lnTo>
                  <a:pt x="179193" y="1236717"/>
                </a:lnTo>
                <a:lnTo>
                  <a:pt x="163018" y="1523793"/>
                </a:lnTo>
                <a:lnTo>
                  <a:pt x="208916" y="1527153"/>
                </a:lnTo>
                <a:lnTo>
                  <a:pt x="204231" y="1582659"/>
                </a:lnTo>
                <a:lnTo>
                  <a:pt x="777758" y="1590692"/>
                </a:lnTo>
                <a:lnTo>
                  <a:pt x="775428" y="1511976"/>
                </a:lnTo>
                <a:close/>
              </a:path>
              <a:path w="1596967" h="1590692">
                <a:moveTo>
                  <a:pt x="770136" y="1333155"/>
                </a:moveTo>
                <a:lnTo>
                  <a:pt x="775428" y="1511976"/>
                </a:lnTo>
                <a:lnTo>
                  <a:pt x="781182" y="1510620"/>
                </a:lnTo>
                <a:lnTo>
                  <a:pt x="787654" y="1508027"/>
                </a:lnTo>
                <a:lnTo>
                  <a:pt x="789884" y="1507466"/>
                </a:lnTo>
                <a:lnTo>
                  <a:pt x="791119" y="1065333"/>
                </a:lnTo>
                <a:lnTo>
                  <a:pt x="791276" y="1065641"/>
                </a:lnTo>
                <a:lnTo>
                  <a:pt x="791411" y="1065917"/>
                </a:lnTo>
                <a:lnTo>
                  <a:pt x="793938" y="1070970"/>
                </a:lnTo>
                <a:lnTo>
                  <a:pt x="794153" y="1071414"/>
                </a:lnTo>
                <a:lnTo>
                  <a:pt x="794686" y="814659"/>
                </a:lnTo>
                <a:lnTo>
                  <a:pt x="785660" y="779890"/>
                </a:lnTo>
                <a:lnTo>
                  <a:pt x="775934" y="744110"/>
                </a:lnTo>
                <a:lnTo>
                  <a:pt x="765483" y="707318"/>
                </a:lnTo>
                <a:lnTo>
                  <a:pt x="764866" y="705195"/>
                </a:lnTo>
                <a:lnTo>
                  <a:pt x="769793" y="708364"/>
                </a:lnTo>
                <a:lnTo>
                  <a:pt x="771983" y="708693"/>
                </a:lnTo>
                <a:lnTo>
                  <a:pt x="776440" y="709362"/>
                </a:lnTo>
                <a:lnTo>
                  <a:pt x="781072" y="709189"/>
                </a:lnTo>
                <a:lnTo>
                  <a:pt x="785566" y="709526"/>
                </a:lnTo>
                <a:lnTo>
                  <a:pt x="797831" y="710275"/>
                </a:lnTo>
                <a:lnTo>
                  <a:pt x="810516" y="710707"/>
                </a:lnTo>
                <a:lnTo>
                  <a:pt x="823223" y="710840"/>
                </a:lnTo>
                <a:lnTo>
                  <a:pt x="825100" y="710838"/>
                </a:lnTo>
                <a:lnTo>
                  <a:pt x="837962" y="710739"/>
                </a:lnTo>
                <a:lnTo>
                  <a:pt x="850708" y="710484"/>
                </a:lnTo>
                <a:lnTo>
                  <a:pt x="863368" y="710072"/>
                </a:lnTo>
                <a:lnTo>
                  <a:pt x="875972" y="709500"/>
                </a:lnTo>
                <a:lnTo>
                  <a:pt x="888549" y="708766"/>
                </a:lnTo>
                <a:lnTo>
                  <a:pt x="901128" y="707867"/>
                </a:lnTo>
                <a:lnTo>
                  <a:pt x="913739" y="706801"/>
                </a:lnTo>
                <a:lnTo>
                  <a:pt x="926411" y="705567"/>
                </a:lnTo>
                <a:lnTo>
                  <a:pt x="939173" y="704162"/>
                </a:lnTo>
                <a:lnTo>
                  <a:pt x="958603" y="701577"/>
                </a:lnTo>
                <a:lnTo>
                  <a:pt x="971240" y="699556"/>
                </a:lnTo>
                <a:lnTo>
                  <a:pt x="983786" y="697296"/>
                </a:lnTo>
                <a:lnTo>
                  <a:pt x="996250" y="694811"/>
                </a:lnTo>
                <a:lnTo>
                  <a:pt x="1008640" y="692115"/>
                </a:lnTo>
                <a:lnTo>
                  <a:pt x="1020966" y="689222"/>
                </a:lnTo>
                <a:lnTo>
                  <a:pt x="1033234" y="686147"/>
                </a:lnTo>
                <a:lnTo>
                  <a:pt x="1045453" y="682903"/>
                </a:lnTo>
                <a:lnTo>
                  <a:pt x="1057633" y="679506"/>
                </a:lnTo>
                <a:lnTo>
                  <a:pt x="1069781" y="675969"/>
                </a:lnTo>
                <a:lnTo>
                  <a:pt x="1081905" y="672306"/>
                </a:lnTo>
                <a:lnTo>
                  <a:pt x="1094014" y="668532"/>
                </a:lnTo>
                <a:lnTo>
                  <a:pt x="1106117" y="664661"/>
                </a:lnTo>
                <a:lnTo>
                  <a:pt x="1118222" y="660707"/>
                </a:lnTo>
                <a:lnTo>
                  <a:pt x="1130336" y="656684"/>
                </a:lnTo>
                <a:lnTo>
                  <a:pt x="1142470" y="652607"/>
                </a:lnTo>
                <a:lnTo>
                  <a:pt x="1154630" y="648490"/>
                </a:lnTo>
                <a:lnTo>
                  <a:pt x="1165543" y="644876"/>
                </a:lnTo>
                <a:lnTo>
                  <a:pt x="1177545" y="641059"/>
                </a:lnTo>
                <a:lnTo>
                  <a:pt x="1189679" y="637283"/>
                </a:lnTo>
                <a:lnTo>
                  <a:pt x="1201888" y="633491"/>
                </a:lnTo>
                <a:lnTo>
                  <a:pt x="1214114" y="629624"/>
                </a:lnTo>
                <a:lnTo>
                  <a:pt x="1226296" y="625623"/>
                </a:lnTo>
                <a:lnTo>
                  <a:pt x="1238377" y="621430"/>
                </a:lnTo>
                <a:lnTo>
                  <a:pt x="1250298" y="616986"/>
                </a:lnTo>
                <a:lnTo>
                  <a:pt x="1262001" y="612232"/>
                </a:lnTo>
                <a:lnTo>
                  <a:pt x="1266918" y="610124"/>
                </a:lnTo>
                <a:lnTo>
                  <a:pt x="1270992" y="608281"/>
                </a:lnTo>
                <a:lnTo>
                  <a:pt x="1275052" y="606374"/>
                </a:lnTo>
                <a:lnTo>
                  <a:pt x="1279041" y="604379"/>
                </a:lnTo>
                <a:lnTo>
                  <a:pt x="1283158" y="602320"/>
                </a:lnTo>
                <a:lnTo>
                  <a:pt x="1289786" y="599139"/>
                </a:lnTo>
                <a:lnTo>
                  <a:pt x="1293486" y="595789"/>
                </a:lnTo>
                <a:lnTo>
                  <a:pt x="1301210" y="587123"/>
                </a:lnTo>
                <a:lnTo>
                  <a:pt x="1307864" y="576059"/>
                </a:lnTo>
                <a:lnTo>
                  <a:pt x="1312967" y="564100"/>
                </a:lnTo>
                <a:lnTo>
                  <a:pt x="1316894" y="551992"/>
                </a:lnTo>
                <a:lnTo>
                  <a:pt x="1318746" y="542832"/>
                </a:lnTo>
                <a:lnTo>
                  <a:pt x="1319300" y="530112"/>
                </a:lnTo>
                <a:lnTo>
                  <a:pt x="1318180" y="517302"/>
                </a:lnTo>
                <a:lnTo>
                  <a:pt x="1315885" y="505158"/>
                </a:lnTo>
                <a:lnTo>
                  <a:pt x="1315700" y="504393"/>
                </a:lnTo>
                <a:lnTo>
                  <a:pt x="1315516" y="503628"/>
                </a:lnTo>
                <a:lnTo>
                  <a:pt x="1315320" y="502854"/>
                </a:lnTo>
                <a:lnTo>
                  <a:pt x="1316549" y="501781"/>
                </a:lnTo>
                <a:lnTo>
                  <a:pt x="1317514" y="500928"/>
                </a:lnTo>
                <a:lnTo>
                  <a:pt x="1318512" y="500046"/>
                </a:lnTo>
                <a:lnTo>
                  <a:pt x="1319529" y="499146"/>
                </a:lnTo>
                <a:lnTo>
                  <a:pt x="1320470" y="498313"/>
                </a:lnTo>
                <a:lnTo>
                  <a:pt x="1320599" y="498196"/>
                </a:lnTo>
                <a:lnTo>
                  <a:pt x="1321531" y="497359"/>
                </a:lnTo>
                <a:lnTo>
                  <a:pt x="1322420" y="496566"/>
                </a:lnTo>
                <a:lnTo>
                  <a:pt x="1322569" y="496431"/>
                </a:lnTo>
                <a:lnTo>
                  <a:pt x="1323522" y="495570"/>
                </a:lnTo>
                <a:lnTo>
                  <a:pt x="1324364" y="494808"/>
                </a:lnTo>
                <a:lnTo>
                  <a:pt x="1324532" y="494656"/>
                </a:lnTo>
                <a:lnTo>
                  <a:pt x="1325501" y="493767"/>
                </a:lnTo>
                <a:lnTo>
                  <a:pt x="1326294" y="493047"/>
                </a:lnTo>
                <a:lnTo>
                  <a:pt x="1326487" y="492870"/>
                </a:lnTo>
                <a:lnTo>
                  <a:pt x="1327469" y="491960"/>
                </a:lnTo>
                <a:lnTo>
                  <a:pt x="1328217" y="491268"/>
                </a:lnTo>
                <a:lnTo>
                  <a:pt x="1328430" y="491071"/>
                </a:lnTo>
                <a:lnTo>
                  <a:pt x="1329423" y="490138"/>
                </a:lnTo>
                <a:lnTo>
                  <a:pt x="1330128" y="489477"/>
                </a:lnTo>
                <a:lnTo>
                  <a:pt x="1330806" y="488841"/>
                </a:lnTo>
                <a:lnTo>
                  <a:pt x="1331394" y="488284"/>
                </a:lnTo>
                <a:lnTo>
                  <a:pt x="1331979" y="487718"/>
                </a:lnTo>
                <a:lnTo>
                  <a:pt x="1332274" y="487438"/>
                </a:lnTo>
                <a:lnTo>
                  <a:pt x="1332847" y="486886"/>
                </a:lnTo>
                <a:lnTo>
                  <a:pt x="1333227" y="486521"/>
                </a:lnTo>
                <a:lnTo>
                  <a:pt x="1333948" y="485820"/>
                </a:lnTo>
                <a:lnTo>
                  <a:pt x="1334176" y="485600"/>
                </a:lnTo>
                <a:lnTo>
                  <a:pt x="1334877" y="484910"/>
                </a:lnTo>
                <a:lnTo>
                  <a:pt x="1335122" y="484674"/>
                </a:lnTo>
                <a:lnTo>
                  <a:pt x="1335807" y="483996"/>
                </a:lnTo>
                <a:lnTo>
                  <a:pt x="1336064" y="483744"/>
                </a:lnTo>
                <a:lnTo>
                  <a:pt x="1336730" y="483080"/>
                </a:lnTo>
                <a:lnTo>
                  <a:pt x="1337003" y="482811"/>
                </a:lnTo>
                <a:lnTo>
                  <a:pt x="1337599" y="482210"/>
                </a:lnTo>
                <a:lnTo>
                  <a:pt x="1337935" y="481870"/>
                </a:lnTo>
                <a:lnTo>
                  <a:pt x="1338559" y="481237"/>
                </a:lnTo>
                <a:lnTo>
                  <a:pt x="1338967" y="480821"/>
                </a:lnTo>
                <a:lnTo>
                  <a:pt x="1339376" y="480404"/>
                </a:lnTo>
                <a:lnTo>
                  <a:pt x="1339784" y="479984"/>
                </a:lnTo>
                <a:lnTo>
                  <a:pt x="1341871" y="477832"/>
                </a:lnTo>
                <a:lnTo>
                  <a:pt x="1348752" y="473614"/>
                </a:lnTo>
                <a:lnTo>
                  <a:pt x="1349745" y="471094"/>
                </a:lnTo>
                <a:lnTo>
                  <a:pt x="1353653" y="473094"/>
                </a:lnTo>
                <a:lnTo>
                  <a:pt x="1366205" y="476212"/>
                </a:lnTo>
                <a:lnTo>
                  <a:pt x="1379000" y="476843"/>
                </a:lnTo>
                <a:lnTo>
                  <a:pt x="1385829" y="476717"/>
                </a:lnTo>
                <a:lnTo>
                  <a:pt x="1398494" y="475945"/>
                </a:lnTo>
                <a:lnTo>
                  <a:pt x="1411119" y="474681"/>
                </a:lnTo>
                <a:lnTo>
                  <a:pt x="1423732" y="473173"/>
                </a:lnTo>
                <a:lnTo>
                  <a:pt x="1436359" y="471665"/>
                </a:lnTo>
                <a:lnTo>
                  <a:pt x="1449027" y="470405"/>
                </a:lnTo>
                <a:lnTo>
                  <a:pt x="1449767" y="470343"/>
                </a:lnTo>
                <a:lnTo>
                  <a:pt x="1462410" y="468866"/>
                </a:lnTo>
                <a:lnTo>
                  <a:pt x="1474765" y="465862"/>
                </a:lnTo>
                <a:lnTo>
                  <a:pt x="1476756" y="465184"/>
                </a:lnTo>
                <a:lnTo>
                  <a:pt x="1480881" y="466951"/>
                </a:lnTo>
                <a:lnTo>
                  <a:pt x="1480993" y="464848"/>
                </a:lnTo>
                <a:lnTo>
                  <a:pt x="1490239" y="464416"/>
                </a:lnTo>
                <a:lnTo>
                  <a:pt x="1502777" y="464342"/>
                </a:lnTo>
                <a:lnTo>
                  <a:pt x="1515404" y="464490"/>
                </a:lnTo>
                <a:lnTo>
                  <a:pt x="1528046" y="464467"/>
                </a:lnTo>
                <a:lnTo>
                  <a:pt x="1540628" y="463883"/>
                </a:lnTo>
                <a:lnTo>
                  <a:pt x="1553076" y="462345"/>
                </a:lnTo>
                <a:lnTo>
                  <a:pt x="1565313" y="459463"/>
                </a:lnTo>
                <a:lnTo>
                  <a:pt x="1568157" y="458545"/>
                </a:lnTo>
                <a:lnTo>
                  <a:pt x="1578161" y="454115"/>
                </a:lnTo>
                <a:lnTo>
                  <a:pt x="1585659" y="447061"/>
                </a:lnTo>
                <a:lnTo>
                  <a:pt x="1584452" y="437280"/>
                </a:lnTo>
                <a:lnTo>
                  <a:pt x="1575003" y="430124"/>
                </a:lnTo>
                <a:lnTo>
                  <a:pt x="1561728" y="427422"/>
                </a:lnTo>
                <a:lnTo>
                  <a:pt x="1548825" y="427188"/>
                </a:lnTo>
                <a:lnTo>
                  <a:pt x="1548673" y="427188"/>
                </a:lnTo>
                <a:lnTo>
                  <a:pt x="1546102" y="427371"/>
                </a:lnTo>
                <a:lnTo>
                  <a:pt x="1543199" y="427503"/>
                </a:lnTo>
                <a:lnTo>
                  <a:pt x="1541781" y="427560"/>
                </a:lnTo>
                <a:lnTo>
                  <a:pt x="1540391" y="427604"/>
                </a:lnTo>
                <a:lnTo>
                  <a:pt x="1539362" y="427625"/>
                </a:lnTo>
                <a:lnTo>
                  <a:pt x="1537768" y="427625"/>
                </a:lnTo>
                <a:lnTo>
                  <a:pt x="1537036" y="427608"/>
                </a:lnTo>
                <a:lnTo>
                  <a:pt x="1536536" y="427585"/>
                </a:lnTo>
                <a:lnTo>
                  <a:pt x="1536396" y="427573"/>
                </a:lnTo>
                <a:lnTo>
                  <a:pt x="1536083" y="427549"/>
                </a:lnTo>
                <a:lnTo>
                  <a:pt x="1535931" y="427537"/>
                </a:lnTo>
                <a:lnTo>
                  <a:pt x="1535445" y="427474"/>
                </a:lnTo>
                <a:lnTo>
                  <a:pt x="1535117" y="427399"/>
                </a:lnTo>
                <a:lnTo>
                  <a:pt x="1534784" y="427182"/>
                </a:lnTo>
                <a:lnTo>
                  <a:pt x="1534700" y="426838"/>
                </a:lnTo>
                <a:lnTo>
                  <a:pt x="1538404" y="425472"/>
                </a:lnTo>
                <a:lnTo>
                  <a:pt x="1538696" y="425339"/>
                </a:lnTo>
                <a:lnTo>
                  <a:pt x="1543940" y="422987"/>
                </a:lnTo>
                <a:lnTo>
                  <a:pt x="1549049" y="420628"/>
                </a:lnTo>
                <a:lnTo>
                  <a:pt x="1554252" y="418131"/>
                </a:lnTo>
                <a:lnTo>
                  <a:pt x="1559002" y="415837"/>
                </a:lnTo>
                <a:lnTo>
                  <a:pt x="1570439" y="409798"/>
                </a:lnTo>
                <a:lnTo>
                  <a:pt x="1581088" y="402396"/>
                </a:lnTo>
                <a:lnTo>
                  <a:pt x="1589686" y="392984"/>
                </a:lnTo>
                <a:lnTo>
                  <a:pt x="1594007" y="386562"/>
                </a:lnTo>
                <a:lnTo>
                  <a:pt x="1587880" y="381766"/>
                </a:lnTo>
                <a:lnTo>
                  <a:pt x="1581925" y="379426"/>
                </a:lnTo>
                <a:lnTo>
                  <a:pt x="1579915" y="378638"/>
                </a:lnTo>
                <a:lnTo>
                  <a:pt x="1577692" y="378173"/>
                </a:lnTo>
                <a:lnTo>
                  <a:pt x="1575521" y="377796"/>
                </a:lnTo>
                <a:lnTo>
                  <a:pt x="1575056" y="377716"/>
                </a:lnTo>
                <a:lnTo>
                  <a:pt x="1574676" y="377653"/>
                </a:lnTo>
                <a:lnTo>
                  <a:pt x="1574277" y="377585"/>
                </a:lnTo>
                <a:lnTo>
                  <a:pt x="1573957" y="377532"/>
                </a:lnTo>
                <a:lnTo>
                  <a:pt x="1573641" y="377480"/>
                </a:lnTo>
                <a:lnTo>
                  <a:pt x="1572453" y="377284"/>
                </a:lnTo>
                <a:lnTo>
                  <a:pt x="1571628" y="377340"/>
                </a:lnTo>
                <a:lnTo>
                  <a:pt x="1571271" y="377356"/>
                </a:lnTo>
                <a:lnTo>
                  <a:pt x="1571773" y="376926"/>
                </a:lnTo>
                <a:lnTo>
                  <a:pt x="1572078" y="376749"/>
                </a:lnTo>
                <a:lnTo>
                  <a:pt x="1572396" y="376566"/>
                </a:lnTo>
                <a:lnTo>
                  <a:pt x="1573012" y="376201"/>
                </a:lnTo>
                <a:lnTo>
                  <a:pt x="1573554" y="375877"/>
                </a:lnTo>
                <a:lnTo>
                  <a:pt x="1573938" y="375645"/>
                </a:lnTo>
                <a:lnTo>
                  <a:pt x="1574271" y="375440"/>
                </a:lnTo>
                <a:lnTo>
                  <a:pt x="1574776" y="375124"/>
                </a:lnTo>
                <a:lnTo>
                  <a:pt x="1576150" y="374245"/>
                </a:lnTo>
                <a:lnTo>
                  <a:pt x="1579620" y="371862"/>
                </a:lnTo>
                <a:lnTo>
                  <a:pt x="1589406" y="363200"/>
                </a:lnTo>
                <a:lnTo>
                  <a:pt x="1596270" y="352611"/>
                </a:lnTo>
                <a:lnTo>
                  <a:pt x="1596967" y="350368"/>
                </a:lnTo>
                <a:lnTo>
                  <a:pt x="1594316" y="339880"/>
                </a:lnTo>
                <a:lnTo>
                  <a:pt x="1583848" y="336650"/>
                </a:lnTo>
                <a:lnTo>
                  <a:pt x="1583234" y="336779"/>
                </a:lnTo>
                <a:lnTo>
                  <a:pt x="1571641" y="340845"/>
                </a:lnTo>
                <a:lnTo>
                  <a:pt x="1560386" y="347115"/>
                </a:lnTo>
                <a:lnTo>
                  <a:pt x="1549351" y="354399"/>
                </a:lnTo>
                <a:lnTo>
                  <a:pt x="1538416" y="361511"/>
                </a:lnTo>
                <a:lnTo>
                  <a:pt x="1527461" y="367262"/>
                </a:lnTo>
                <a:lnTo>
                  <a:pt x="1522067" y="369553"/>
                </a:lnTo>
                <a:lnTo>
                  <a:pt x="1515323" y="368419"/>
                </a:lnTo>
                <a:lnTo>
                  <a:pt x="1509636" y="369069"/>
                </a:lnTo>
                <a:lnTo>
                  <a:pt x="1502072" y="369853"/>
                </a:lnTo>
                <a:lnTo>
                  <a:pt x="1489414" y="371175"/>
                </a:lnTo>
                <a:lnTo>
                  <a:pt x="1476894" y="373247"/>
                </a:lnTo>
                <a:lnTo>
                  <a:pt x="1475059" y="373668"/>
                </a:lnTo>
                <a:lnTo>
                  <a:pt x="1475363" y="373399"/>
                </a:lnTo>
                <a:lnTo>
                  <a:pt x="1475751" y="373223"/>
                </a:lnTo>
                <a:lnTo>
                  <a:pt x="1476644" y="372831"/>
                </a:lnTo>
                <a:lnTo>
                  <a:pt x="1477696" y="372391"/>
                </a:lnTo>
                <a:lnTo>
                  <a:pt x="1478217" y="372146"/>
                </a:lnTo>
                <a:lnTo>
                  <a:pt x="1480396" y="371136"/>
                </a:lnTo>
                <a:lnTo>
                  <a:pt x="1482686" y="370367"/>
                </a:lnTo>
                <a:lnTo>
                  <a:pt x="1484892" y="369429"/>
                </a:lnTo>
                <a:lnTo>
                  <a:pt x="1491853" y="366472"/>
                </a:lnTo>
                <a:lnTo>
                  <a:pt x="1498957" y="364012"/>
                </a:lnTo>
                <a:lnTo>
                  <a:pt x="1505922" y="361108"/>
                </a:lnTo>
                <a:lnTo>
                  <a:pt x="1517316" y="356387"/>
                </a:lnTo>
                <a:lnTo>
                  <a:pt x="1529196" y="351351"/>
                </a:lnTo>
                <a:lnTo>
                  <a:pt x="1541179" y="345893"/>
                </a:lnTo>
                <a:lnTo>
                  <a:pt x="1552852" y="339919"/>
                </a:lnTo>
                <a:lnTo>
                  <a:pt x="1563801" y="333333"/>
                </a:lnTo>
                <a:lnTo>
                  <a:pt x="1573614" y="326041"/>
                </a:lnTo>
                <a:lnTo>
                  <a:pt x="1579410" y="320415"/>
                </a:lnTo>
                <a:lnTo>
                  <a:pt x="1585596" y="311060"/>
                </a:lnTo>
                <a:lnTo>
                  <a:pt x="1582908" y="303180"/>
                </a:lnTo>
                <a:lnTo>
                  <a:pt x="1577091" y="300741"/>
                </a:lnTo>
                <a:lnTo>
                  <a:pt x="1565345" y="299286"/>
                </a:lnTo>
                <a:lnTo>
                  <a:pt x="1553261" y="300966"/>
                </a:lnTo>
                <a:lnTo>
                  <a:pt x="1541424" y="304509"/>
                </a:lnTo>
                <a:lnTo>
                  <a:pt x="1530417" y="308641"/>
                </a:lnTo>
                <a:lnTo>
                  <a:pt x="1525283" y="310664"/>
                </a:lnTo>
                <a:lnTo>
                  <a:pt x="1513286" y="315666"/>
                </a:lnTo>
                <a:lnTo>
                  <a:pt x="1501518" y="320748"/>
                </a:lnTo>
                <a:lnTo>
                  <a:pt x="1489847" y="325685"/>
                </a:lnTo>
                <a:lnTo>
                  <a:pt x="1478140" y="330254"/>
                </a:lnTo>
                <a:lnTo>
                  <a:pt x="1466265" y="334232"/>
                </a:lnTo>
                <a:lnTo>
                  <a:pt x="1454089" y="337395"/>
                </a:lnTo>
                <a:lnTo>
                  <a:pt x="1441481" y="339520"/>
                </a:lnTo>
                <a:lnTo>
                  <a:pt x="1428308" y="340384"/>
                </a:lnTo>
                <a:lnTo>
                  <a:pt x="1421583" y="340456"/>
                </a:lnTo>
                <a:lnTo>
                  <a:pt x="1407440" y="339769"/>
                </a:lnTo>
                <a:lnTo>
                  <a:pt x="1395836" y="336334"/>
                </a:lnTo>
                <a:lnTo>
                  <a:pt x="1395897" y="336068"/>
                </a:lnTo>
                <a:lnTo>
                  <a:pt x="1396806" y="332800"/>
                </a:lnTo>
                <a:lnTo>
                  <a:pt x="1396918" y="332444"/>
                </a:lnTo>
                <a:lnTo>
                  <a:pt x="1397007" y="332175"/>
                </a:lnTo>
                <a:lnTo>
                  <a:pt x="1397131" y="331818"/>
                </a:lnTo>
                <a:lnTo>
                  <a:pt x="1397219" y="331565"/>
                </a:lnTo>
                <a:lnTo>
                  <a:pt x="1397348" y="331193"/>
                </a:lnTo>
                <a:lnTo>
                  <a:pt x="1401778" y="322131"/>
                </a:lnTo>
                <a:lnTo>
                  <a:pt x="1409551" y="312209"/>
                </a:lnTo>
                <a:lnTo>
                  <a:pt x="1418731" y="303379"/>
                </a:lnTo>
                <a:lnTo>
                  <a:pt x="1428283" y="294779"/>
                </a:lnTo>
                <a:lnTo>
                  <a:pt x="1437174" y="285546"/>
                </a:lnTo>
                <a:lnTo>
                  <a:pt x="1444370" y="274820"/>
                </a:lnTo>
                <a:lnTo>
                  <a:pt x="1445660" y="271026"/>
                </a:lnTo>
                <a:lnTo>
                  <a:pt x="1445297" y="257080"/>
                </a:lnTo>
                <a:lnTo>
                  <a:pt x="1436618" y="248667"/>
                </a:lnTo>
                <a:lnTo>
                  <a:pt x="1432610" y="248326"/>
                </a:lnTo>
                <a:lnTo>
                  <a:pt x="1427933" y="253530"/>
                </a:lnTo>
                <a:lnTo>
                  <a:pt x="1425045" y="255746"/>
                </a:lnTo>
                <a:lnTo>
                  <a:pt x="1415958" y="262918"/>
                </a:lnTo>
                <a:lnTo>
                  <a:pt x="1406071" y="270895"/>
                </a:lnTo>
                <a:lnTo>
                  <a:pt x="1396067" y="278715"/>
                </a:lnTo>
                <a:lnTo>
                  <a:pt x="1394486" y="279893"/>
                </a:lnTo>
                <a:lnTo>
                  <a:pt x="1384013" y="287031"/>
                </a:lnTo>
                <a:lnTo>
                  <a:pt x="1373073" y="293602"/>
                </a:lnTo>
                <a:lnTo>
                  <a:pt x="1361894" y="299771"/>
                </a:lnTo>
                <a:lnTo>
                  <a:pt x="1350701" y="305702"/>
                </a:lnTo>
                <a:lnTo>
                  <a:pt x="1340247" y="311103"/>
                </a:lnTo>
                <a:lnTo>
                  <a:pt x="1329603" y="317605"/>
                </a:lnTo>
                <a:lnTo>
                  <a:pt x="1320241" y="326538"/>
                </a:lnTo>
                <a:lnTo>
                  <a:pt x="1319089" y="328033"/>
                </a:lnTo>
                <a:lnTo>
                  <a:pt x="1312489" y="338907"/>
                </a:lnTo>
                <a:lnTo>
                  <a:pt x="1307477" y="350629"/>
                </a:lnTo>
                <a:lnTo>
                  <a:pt x="1303210" y="362710"/>
                </a:lnTo>
                <a:lnTo>
                  <a:pt x="1298843" y="374659"/>
                </a:lnTo>
                <a:lnTo>
                  <a:pt x="1297182" y="378810"/>
                </a:lnTo>
                <a:lnTo>
                  <a:pt x="1295911" y="387980"/>
                </a:lnTo>
                <a:lnTo>
                  <a:pt x="1292980" y="391365"/>
                </a:lnTo>
                <a:lnTo>
                  <a:pt x="1291596" y="392928"/>
                </a:lnTo>
                <a:lnTo>
                  <a:pt x="1282692" y="401727"/>
                </a:lnTo>
                <a:lnTo>
                  <a:pt x="1272879" y="409874"/>
                </a:lnTo>
                <a:lnTo>
                  <a:pt x="1262554" y="417571"/>
                </a:lnTo>
                <a:lnTo>
                  <a:pt x="1252111" y="425019"/>
                </a:lnTo>
                <a:lnTo>
                  <a:pt x="1251527" y="425435"/>
                </a:lnTo>
                <a:lnTo>
                  <a:pt x="1250998" y="425811"/>
                </a:lnTo>
                <a:lnTo>
                  <a:pt x="1250646" y="426064"/>
                </a:lnTo>
                <a:lnTo>
                  <a:pt x="1248082" y="425394"/>
                </a:lnTo>
                <a:lnTo>
                  <a:pt x="1245439" y="424865"/>
                </a:lnTo>
                <a:lnTo>
                  <a:pt x="1242720" y="424477"/>
                </a:lnTo>
                <a:lnTo>
                  <a:pt x="1242769" y="423710"/>
                </a:lnTo>
                <a:lnTo>
                  <a:pt x="1239221" y="426090"/>
                </a:lnTo>
                <a:lnTo>
                  <a:pt x="1238892" y="426275"/>
                </a:lnTo>
                <a:lnTo>
                  <a:pt x="1235821" y="427993"/>
                </a:lnTo>
                <a:lnTo>
                  <a:pt x="1232638" y="429555"/>
                </a:lnTo>
                <a:lnTo>
                  <a:pt x="1229333" y="430762"/>
                </a:lnTo>
                <a:lnTo>
                  <a:pt x="1223173" y="433022"/>
                </a:lnTo>
                <a:lnTo>
                  <a:pt x="1211245" y="437403"/>
                </a:lnTo>
                <a:lnTo>
                  <a:pt x="1199278" y="441647"/>
                </a:lnTo>
                <a:lnTo>
                  <a:pt x="1197708" y="442185"/>
                </a:lnTo>
                <a:lnTo>
                  <a:pt x="1191829" y="444227"/>
                </a:lnTo>
                <a:lnTo>
                  <a:pt x="1179888" y="448487"/>
                </a:lnTo>
                <a:lnTo>
                  <a:pt x="1167956" y="452868"/>
                </a:lnTo>
                <a:lnTo>
                  <a:pt x="1156040" y="457343"/>
                </a:lnTo>
                <a:lnTo>
                  <a:pt x="1144143" y="461883"/>
                </a:lnTo>
                <a:lnTo>
                  <a:pt x="1132271" y="466459"/>
                </a:lnTo>
                <a:lnTo>
                  <a:pt x="1120429" y="471044"/>
                </a:lnTo>
                <a:lnTo>
                  <a:pt x="1108622" y="475609"/>
                </a:lnTo>
                <a:lnTo>
                  <a:pt x="1103489" y="477583"/>
                </a:lnTo>
                <a:lnTo>
                  <a:pt x="1091761" y="482049"/>
                </a:lnTo>
                <a:lnTo>
                  <a:pt x="1079869" y="486485"/>
                </a:lnTo>
                <a:lnTo>
                  <a:pt x="1067841" y="490840"/>
                </a:lnTo>
                <a:lnTo>
                  <a:pt x="1055702" y="495067"/>
                </a:lnTo>
                <a:lnTo>
                  <a:pt x="1043477" y="499116"/>
                </a:lnTo>
                <a:lnTo>
                  <a:pt x="1031194" y="502940"/>
                </a:lnTo>
                <a:lnTo>
                  <a:pt x="1018877" y="506490"/>
                </a:lnTo>
                <a:lnTo>
                  <a:pt x="1006553" y="509717"/>
                </a:lnTo>
                <a:lnTo>
                  <a:pt x="994248" y="512572"/>
                </a:lnTo>
                <a:lnTo>
                  <a:pt x="981987" y="515007"/>
                </a:lnTo>
                <a:lnTo>
                  <a:pt x="978500" y="515643"/>
                </a:lnTo>
                <a:lnTo>
                  <a:pt x="966025" y="517995"/>
                </a:lnTo>
                <a:lnTo>
                  <a:pt x="953553" y="520425"/>
                </a:lnTo>
                <a:lnTo>
                  <a:pt x="941081" y="522873"/>
                </a:lnTo>
                <a:lnTo>
                  <a:pt x="928603" y="525283"/>
                </a:lnTo>
                <a:lnTo>
                  <a:pt x="916115" y="527596"/>
                </a:lnTo>
                <a:lnTo>
                  <a:pt x="903613" y="529754"/>
                </a:lnTo>
                <a:lnTo>
                  <a:pt x="902033" y="530010"/>
                </a:lnTo>
                <a:lnTo>
                  <a:pt x="889380" y="531869"/>
                </a:lnTo>
                <a:lnTo>
                  <a:pt x="876850" y="533793"/>
                </a:lnTo>
                <a:lnTo>
                  <a:pt x="864476" y="536375"/>
                </a:lnTo>
                <a:lnTo>
                  <a:pt x="852288" y="540210"/>
                </a:lnTo>
                <a:lnTo>
                  <a:pt x="847904" y="536367"/>
                </a:lnTo>
                <a:lnTo>
                  <a:pt x="835718" y="535490"/>
                </a:lnTo>
                <a:lnTo>
                  <a:pt x="830163" y="533323"/>
                </a:lnTo>
                <a:lnTo>
                  <a:pt x="820516" y="529381"/>
                </a:lnTo>
                <a:lnTo>
                  <a:pt x="808884" y="524238"/>
                </a:lnTo>
                <a:lnTo>
                  <a:pt x="797365" y="518833"/>
                </a:lnTo>
                <a:lnTo>
                  <a:pt x="785950" y="513295"/>
                </a:lnTo>
                <a:lnTo>
                  <a:pt x="772915" y="506874"/>
                </a:lnTo>
                <a:lnTo>
                  <a:pt x="761545" y="501189"/>
                </a:lnTo>
                <a:lnTo>
                  <a:pt x="750232" y="495429"/>
                </a:lnTo>
                <a:lnTo>
                  <a:pt x="749905" y="1281838"/>
                </a:lnTo>
                <a:lnTo>
                  <a:pt x="775427" y="1511976"/>
                </a:lnTo>
                <a:lnTo>
                  <a:pt x="770136" y="1333155"/>
                </a:lnTo>
                <a:close/>
              </a:path>
              <a:path w="1596967" h="1590692">
                <a:moveTo>
                  <a:pt x="861167" y="1402980"/>
                </a:moveTo>
                <a:lnTo>
                  <a:pt x="862551" y="1390209"/>
                </a:lnTo>
                <a:lnTo>
                  <a:pt x="863959" y="1380891"/>
                </a:lnTo>
                <a:lnTo>
                  <a:pt x="865490" y="1368073"/>
                </a:lnTo>
                <a:lnTo>
                  <a:pt x="865640" y="1337515"/>
                </a:lnTo>
                <a:lnTo>
                  <a:pt x="865680" y="1336211"/>
                </a:lnTo>
                <a:lnTo>
                  <a:pt x="865699" y="1335423"/>
                </a:lnTo>
                <a:lnTo>
                  <a:pt x="865808" y="1331438"/>
                </a:lnTo>
                <a:lnTo>
                  <a:pt x="865815" y="1280753"/>
                </a:lnTo>
                <a:lnTo>
                  <a:pt x="865795" y="1279883"/>
                </a:lnTo>
                <a:lnTo>
                  <a:pt x="865731" y="1277096"/>
                </a:lnTo>
                <a:lnTo>
                  <a:pt x="865715" y="1276511"/>
                </a:lnTo>
                <a:lnTo>
                  <a:pt x="865703" y="1276070"/>
                </a:lnTo>
                <a:lnTo>
                  <a:pt x="865495" y="1268703"/>
                </a:lnTo>
                <a:lnTo>
                  <a:pt x="865483" y="1268361"/>
                </a:lnTo>
                <a:lnTo>
                  <a:pt x="865463" y="1267761"/>
                </a:lnTo>
                <a:lnTo>
                  <a:pt x="865367" y="1264778"/>
                </a:lnTo>
                <a:lnTo>
                  <a:pt x="865331" y="1263833"/>
                </a:lnTo>
                <a:lnTo>
                  <a:pt x="865033" y="1256029"/>
                </a:lnTo>
                <a:lnTo>
                  <a:pt x="864998" y="1255120"/>
                </a:lnTo>
                <a:lnTo>
                  <a:pt x="864854" y="1251756"/>
                </a:lnTo>
                <a:lnTo>
                  <a:pt x="863965" y="1234061"/>
                </a:lnTo>
                <a:lnTo>
                  <a:pt x="863938" y="1293624"/>
                </a:lnTo>
                <a:lnTo>
                  <a:pt x="863757" y="1292307"/>
                </a:lnTo>
                <a:lnTo>
                  <a:pt x="863569" y="1290984"/>
                </a:lnTo>
                <a:lnTo>
                  <a:pt x="863373" y="1289654"/>
                </a:lnTo>
                <a:lnTo>
                  <a:pt x="863258" y="1378855"/>
                </a:lnTo>
                <a:lnTo>
                  <a:pt x="863013" y="1381579"/>
                </a:lnTo>
                <a:lnTo>
                  <a:pt x="862772" y="1384051"/>
                </a:lnTo>
                <a:lnTo>
                  <a:pt x="862536" y="1386347"/>
                </a:lnTo>
                <a:lnTo>
                  <a:pt x="862312" y="1388390"/>
                </a:lnTo>
                <a:lnTo>
                  <a:pt x="862090" y="1390351"/>
                </a:lnTo>
                <a:lnTo>
                  <a:pt x="861442" y="1395962"/>
                </a:lnTo>
                <a:lnTo>
                  <a:pt x="861298" y="1397213"/>
                </a:lnTo>
                <a:lnTo>
                  <a:pt x="860709" y="1400638"/>
                </a:lnTo>
                <a:lnTo>
                  <a:pt x="860765" y="1400297"/>
                </a:lnTo>
                <a:lnTo>
                  <a:pt x="860929" y="1399280"/>
                </a:lnTo>
                <a:lnTo>
                  <a:pt x="861034" y="1275343"/>
                </a:lnTo>
                <a:lnTo>
                  <a:pt x="859947" y="1269641"/>
                </a:lnTo>
                <a:lnTo>
                  <a:pt x="858734" y="1263801"/>
                </a:lnTo>
                <a:lnTo>
                  <a:pt x="859000" y="1415573"/>
                </a:lnTo>
                <a:lnTo>
                  <a:pt x="861167" y="1402980"/>
                </a:lnTo>
                <a:close/>
              </a:path>
            </a:pathLst>
          </a:custGeom>
          <a:solidFill>
            <a:srgbClr val="5C5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23003" y="6991716"/>
            <a:ext cx="1319302" cy="1170592"/>
          </a:xfrm>
          <a:custGeom>
            <a:avLst/>
            <a:gdLst/>
            <a:ahLst/>
            <a:cxnLst/>
            <a:rect l="l" t="t" r="r" b="b"/>
            <a:pathLst>
              <a:path w="1319302" h="1170592">
                <a:moveTo>
                  <a:pt x="363139" y="64077"/>
                </a:moveTo>
                <a:lnTo>
                  <a:pt x="355185" y="198914"/>
                </a:lnTo>
                <a:lnTo>
                  <a:pt x="357764" y="203561"/>
                </a:lnTo>
                <a:lnTo>
                  <a:pt x="541725" y="1170592"/>
                </a:lnTo>
                <a:lnTo>
                  <a:pt x="347091" y="184339"/>
                </a:lnTo>
                <a:lnTo>
                  <a:pt x="345638" y="181722"/>
                </a:lnTo>
                <a:lnTo>
                  <a:pt x="344661" y="179967"/>
                </a:lnTo>
                <a:lnTo>
                  <a:pt x="352107" y="57774"/>
                </a:lnTo>
                <a:lnTo>
                  <a:pt x="349882" y="189358"/>
                </a:lnTo>
                <a:lnTo>
                  <a:pt x="352389" y="193873"/>
                </a:lnTo>
                <a:lnTo>
                  <a:pt x="363139" y="64077"/>
                </a:lnTo>
                <a:close/>
              </a:path>
              <a:path w="1319302" h="1170592">
                <a:moveTo>
                  <a:pt x="352107" y="57774"/>
                </a:moveTo>
                <a:lnTo>
                  <a:pt x="363139" y="64077"/>
                </a:lnTo>
                <a:lnTo>
                  <a:pt x="352389" y="193873"/>
                </a:lnTo>
                <a:lnTo>
                  <a:pt x="350791" y="190993"/>
                </a:lnTo>
                <a:lnTo>
                  <a:pt x="349882" y="189358"/>
                </a:lnTo>
                <a:lnTo>
                  <a:pt x="352107" y="57774"/>
                </a:lnTo>
                <a:close/>
              </a:path>
              <a:path w="1319302" h="1170592">
                <a:moveTo>
                  <a:pt x="321173" y="137950"/>
                </a:moveTo>
                <a:lnTo>
                  <a:pt x="329908" y="45423"/>
                </a:lnTo>
                <a:lnTo>
                  <a:pt x="324724" y="144287"/>
                </a:lnTo>
                <a:lnTo>
                  <a:pt x="326773" y="147941"/>
                </a:lnTo>
                <a:lnTo>
                  <a:pt x="329908" y="45423"/>
                </a:lnTo>
                <a:lnTo>
                  <a:pt x="341019" y="51575"/>
                </a:lnTo>
                <a:lnTo>
                  <a:pt x="334483" y="161723"/>
                </a:lnTo>
                <a:lnTo>
                  <a:pt x="336741" y="165773"/>
                </a:lnTo>
                <a:lnTo>
                  <a:pt x="341019" y="51575"/>
                </a:lnTo>
                <a:lnTo>
                  <a:pt x="352107" y="57774"/>
                </a:lnTo>
                <a:lnTo>
                  <a:pt x="344661" y="179967"/>
                </a:lnTo>
                <a:lnTo>
                  <a:pt x="341873" y="174968"/>
                </a:lnTo>
                <a:lnTo>
                  <a:pt x="339526" y="170753"/>
                </a:lnTo>
                <a:lnTo>
                  <a:pt x="541725" y="1170592"/>
                </a:lnTo>
                <a:lnTo>
                  <a:pt x="331709" y="156759"/>
                </a:lnTo>
                <a:lnTo>
                  <a:pt x="330671" y="154901"/>
                </a:lnTo>
                <a:lnTo>
                  <a:pt x="329549" y="152897"/>
                </a:lnTo>
                <a:lnTo>
                  <a:pt x="541725" y="1170592"/>
                </a:lnTo>
                <a:lnTo>
                  <a:pt x="321946" y="139332"/>
                </a:lnTo>
                <a:lnTo>
                  <a:pt x="321173" y="137950"/>
                </a:lnTo>
                <a:close/>
              </a:path>
              <a:path w="1319302" h="1170592">
                <a:moveTo>
                  <a:pt x="335568" y="163666"/>
                </a:moveTo>
                <a:lnTo>
                  <a:pt x="334483" y="161723"/>
                </a:lnTo>
                <a:lnTo>
                  <a:pt x="341019" y="51575"/>
                </a:lnTo>
                <a:lnTo>
                  <a:pt x="336741" y="165773"/>
                </a:lnTo>
                <a:lnTo>
                  <a:pt x="335568" y="163666"/>
                </a:lnTo>
                <a:close/>
              </a:path>
              <a:path w="1319302" h="1170592">
                <a:moveTo>
                  <a:pt x="325869" y="146326"/>
                </a:moveTo>
                <a:lnTo>
                  <a:pt x="324724" y="144287"/>
                </a:lnTo>
                <a:lnTo>
                  <a:pt x="329908" y="45423"/>
                </a:lnTo>
                <a:lnTo>
                  <a:pt x="326773" y="147941"/>
                </a:lnTo>
                <a:lnTo>
                  <a:pt x="325869" y="146326"/>
                </a:lnTo>
                <a:close/>
              </a:path>
              <a:path w="1319302" h="1170592">
                <a:moveTo>
                  <a:pt x="320023" y="135907"/>
                </a:moveTo>
                <a:lnTo>
                  <a:pt x="321946" y="139332"/>
                </a:lnTo>
                <a:lnTo>
                  <a:pt x="541725" y="1170592"/>
                </a:lnTo>
                <a:lnTo>
                  <a:pt x="315457" y="127778"/>
                </a:lnTo>
                <a:lnTo>
                  <a:pt x="317231" y="130939"/>
                </a:lnTo>
                <a:lnTo>
                  <a:pt x="318806" y="39258"/>
                </a:lnTo>
                <a:lnTo>
                  <a:pt x="329908" y="45423"/>
                </a:lnTo>
                <a:lnTo>
                  <a:pt x="321173" y="137950"/>
                </a:lnTo>
                <a:lnTo>
                  <a:pt x="320023" y="135907"/>
                </a:lnTo>
                <a:close/>
              </a:path>
              <a:path w="1319302" h="1170592">
                <a:moveTo>
                  <a:pt x="308413" y="115270"/>
                </a:moveTo>
                <a:lnTo>
                  <a:pt x="312117" y="121844"/>
                </a:lnTo>
                <a:lnTo>
                  <a:pt x="313070" y="123534"/>
                </a:lnTo>
                <a:lnTo>
                  <a:pt x="318806" y="39258"/>
                </a:lnTo>
                <a:lnTo>
                  <a:pt x="317231" y="130939"/>
                </a:lnTo>
                <a:lnTo>
                  <a:pt x="316586" y="129784"/>
                </a:lnTo>
                <a:lnTo>
                  <a:pt x="315457" y="127778"/>
                </a:lnTo>
                <a:lnTo>
                  <a:pt x="541725" y="1170592"/>
                </a:lnTo>
                <a:lnTo>
                  <a:pt x="308413" y="115270"/>
                </a:lnTo>
                <a:close/>
              </a:path>
              <a:path w="1319302" h="1170592">
                <a:moveTo>
                  <a:pt x="308413" y="115270"/>
                </a:moveTo>
                <a:lnTo>
                  <a:pt x="541725" y="1170592"/>
                </a:lnTo>
                <a:lnTo>
                  <a:pt x="303554" y="106656"/>
                </a:lnTo>
                <a:lnTo>
                  <a:pt x="303991" y="107425"/>
                </a:lnTo>
                <a:lnTo>
                  <a:pt x="307746" y="33024"/>
                </a:lnTo>
                <a:lnTo>
                  <a:pt x="318806" y="39258"/>
                </a:lnTo>
                <a:lnTo>
                  <a:pt x="313070" y="123534"/>
                </a:lnTo>
                <a:lnTo>
                  <a:pt x="308413" y="115270"/>
                </a:lnTo>
                <a:close/>
              </a:path>
              <a:path w="1319302" h="1170592">
                <a:moveTo>
                  <a:pt x="300158" y="100643"/>
                </a:moveTo>
                <a:lnTo>
                  <a:pt x="303554" y="106656"/>
                </a:lnTo>
                <a:lnTo>
                  <a:pt x="541725" y="1170592"/>
                </a:lnTo>
                <a:lnTo>
                  <a:pt x="292782" y="87614"/>
                </a:lnTo>
                <a:lnTo>
                  <a:pt x="295766" y="92874"/>
                </a:lnTo>
                <a:lnTo>
                  <a:pt x="296759" y="26664"/>
                </a:lnTo>
                <a:lnTo>
                  <a:pt x="307746" y="33024"/>
                </a:lnTo>
                <a:lnTo>
                  <a:pt x="303991" y="107425"/>
                </a:lnTo>
                <a:lnTo>
                  <a:pt x="300158" y="100643"/>
                </a:lnTo>
                <a:close/>
              </a:path>
              <a:path w="1319302" h="1170592">
                <a:moveTo>
                  <a:pt x="287224" y="77803"/>
                </a:moveTo>
                <a:lnTo>
                  <a:pt x="288126" y="79393"/>
                </a:lnTo>
                <a:lnTo>
                  <a:pt x="296759" y="26664"/>
                </a:lnTo>
                <a:lnTo>
                  <a:pt x="295766" y="92874"/>
                </a:lnTo>
                <a:lnTo>
                  <a:pt x="295542" y="92477"/>
                </a:lnTo>
                <a:lnTo>
                  <a:pt x="292782" y="87614"/>
                </a:lnTo>
                <a:lnTo>
                  <a:pt x="541725" y="1170592"/>
                </a:lnTo>
                <a:lnTo>
                  <a:pt x="287224" y="77803"/>
                </a:lnTo>
                <a:close/>
              </a:path>
              <a:path w="1319302" h="1170592">
                <a:moveTo>
                  <a:pt x="2188" y="617912"/>
                </a:moveTo>
                <a:lnTo>
                  <a:pt x="384" y="582556"/>
                </a:lnTo>
                <a:lnTo>
                  <a:pt x="0" y="545903"/>
                </a:lnTo>
                <a:lnTo>
                  <a:pt x="841" y="508506"/>
                </a:lnTo>
                <a:lnTo>
                  <a:pt x="2718" y="470918"/>
                </a:lnTo>
                <a:lnTo>
                  <a:pt x="5439" y="433695"/>
                </a:lnTo>
                <a:lnTo>
                  <a:pt x="8810" y="397389"/>
                </a:lnTo>
                <a:lnTo>
                  <a:pt x="12641" y="362553"/>
                </a:lnTo>
                <a:lnTo>
                  <a:pt x="16740" y="329743"/>
                </a:lnTo>
                <a:lnTo>
                  <a:pt x="20914" y="299511"/>
                </a:lnTo>
                <a:lnTo>
                  <a:pt x="24973" y="272410"/>
                </a:lnTo>
                <a:lnTo>
                  <a:pt x="28724" y="248996"/>
                </a:lnTo>
                <a:lnTo>
                  <a:pt x="31975" y="229821"/>
                </a:lnTo>
                <a:lnTo>
                  <a:pt x="36211" y="206404"/>
                </a:lnTo>
                <a:lnTo>
                  <a:pt x="199699" y="103612"/>
                </a:lnTo>
                <a:lnTo>
                  <a:pt x="256387" y="23809"/>
                </a:lnTo>
                <a:lnTo>
                  <a:pt x="257221" y="25252"/>
                </a:lnTo>
                <a:lnTo>
                  <a:pt x="263488" y="0"/>
                </a:lnTo>
                <a:lnTo>
                  <a:pt x="265707" y="741"/>
                </a:lnTo>
                <a:lnTo>
                  <a:pt x="265006" y="2684"/>
                </a:lnTo>
                <a:lnTo>
                  <a:pt x="264561" y="4554"/>
                </a:lnTo>
                <a:lnTo>
                  <a:pt x="264569" y="6242"/>
                </a:lnTo>
                <a:lnTo>
                  <a:pt x="275138" y="13330"/>
                </a:lnTo>
                <a:lnTo>
                  <a:pt x="285879" y="20118"/>
                </a:lnTo>
                <a:lnTo>
                  <a:pt x="296759" y="26664"/>
                </a:lnTo>
                <a:lnTo>
                  <a:pt x="288161" y="79454"/>
                </a:lnTo>
                <a:lnTo>
                  <a:pt x="287224" y="77803"/>
                </a:lnTo>
                <a:lnTo>
                  <a:pt x="541725" y="1170592"/>
                </a:lnTo>
                <a:lnTo>
                  <a:pt x="163018" y="1142873"/>
                </a:lnTo>
                <a:lnTo>
                  <a:pt x="179193" y="855797"/>
                </a:lnTo>
                <a:lnTo>
                  <a:pt x="178564" y="856022"/>
                </a:lnTo>
                <a:lnTo>
                  <a:pt x="176695" y="856530"/>
                </a:lnTo>
                <a:lnTo>
                  <a:pt x="173615" y="857068"/>
                </a:lnTo>
                <a:lnTo>
                  <a:pt x="169354" y="857386"/>
                </a:lnTo>
                <a:lnTo>
                  <a:pt x="163941" y="857231"/>
                </a:lnTo>
                <a:lnTo>
                  <a:pt x="149778" y="854498"/>
                </a:lnTo>
                <a:lnTo>
                  <a:pt x="141086" y="851416"/>
                </a:lnTo>
                <a:lnTo>
                  <a:pt x="131359" y="846856"/>
                </a:lnTo>
                <a:lnTo>
                  <a:pt x="120626" y="840565"/>
                </a:lnTo>
                <a:lnTo>
                  <a:pt x="108918" y="832292"/>
                </a:lnTo>
                <a:lnTo>
                  <a:pt x="96263" y="821786"/>
                </a:lnTo>
                <a:lnTo>
                  <a:pt x="82690" y="808794"/>
                </a:lnTo>
                <a:lnTo>
                  <a:pt x="68229" y="793066"/>
                </a:lnTo>
                <a:lnTo>
                  <a:pt x="52910" y="774349"/>
                </a:lnTo>
                <a:lnTo>
                  <a:pt x="39199" y="755852"/>
                </a:lnTo>
                <a:lnTo>
                  <a:pt x="27425" y="735288"/>
                </a:lnTo>
                <a:lnTo>
                  <a:pt x="18029" y="710659"/>
                </a:lnTo>
                <a:lnTo>
                  <a:pt x="10818" y="682517"/>
                </a:lnTo>
                <a:lnTo>
                  <a:pt x="5602" y="651417"/>
                </a:lnTo>
                <a:lnTo>
                  <a:pt x="2188" y="617912"/>
                </a:lnTo>
                <a:close/>
              </a:path>
              <a:path w="1319302" h="1170592">
                <a:moveTo>
                  <a:pt x="564971" y="295742"/>
                </a:moveTo>
                <a:lnTo>
                  <a:pt x="562152" y="290811"/>
                </a:lnTo>
                <a:lnTo>
                  <a:pt x="571755" y="47284"/>
                </a:lnTo>
                <a:lnTo>
                  <a:pt x="569924" y="304425"/>
                </a:lnTo>
                <a:lnTo>
                  <a:pt x="566712" y="298792"/>
                </a:lnTo>
                <a:lnTo>
                  <a:pt x="565691" y="297009"/>
                </a:lnTo>
                <a:lnTo>
                  <a:pt x="565411" y="665781"/>
                </a:lnTo>
                <a:lnTo>
                  <a:pt x="565378" y="665521"/>
                </a:lnTo>
                <a:lnTo>
                  <a:pt x="565278" y="664736"/>
                </a:lnTo>
                <a:lnTo>
                  <a:pt x="565051" y="662892"/>
                </a:lnTo>
                <a:lnTo>
                  <a:pt x="565027" y="662688"/>
                </a:lnTo>
                <a:lnTo>
                  <a:pt x="564922" y="661875"/>
                </a:lnTo>
                <a:lnTo>
                  <a:pt x="564682" y="660011"/>
                </a:lnTo>
                <a:lnTo>
                  <a:pt x="564553" y="659050"/>
                </a:lnTo>
                <a:lnTo>
                  <a:pt x="564305" y="657147"/>
                </a:lnTo>
                <a:lnTo>
                  <a:pt x="564189" y="656294"/>
                </a:lnTo>
                <a:lnTo>
                  <a:pt x="563917" y="654292"/>
                </a:lnTo>
                <a:lnTo>
                  <a:pt x="563840" y="653747"/>
                </a:lnTo>
                <a:lnTo>
                  <a:pt x="562427" y="644090"/>
                </a:lnTo>
                <a:lnTo>
                  <a:pt x="562291" y="643197"/>
                </a:lnTo>
                <a:lnTo>
                  <a:pt x="562015" y="641452"/>
                </a:lnTo>
                <a:lnTo>
                  <a:pt x="561858" y="640465"/>
                </a:lnTo>
                <a:lnTo>
                  <a:pt x="561835" y="640318"/>
                </a:lnTo>
                <a:lnTo>
                  <a:pt x="561578" y="638744"/>
                </a:lnTo>
                <a:lnTo>
                  <a:pt x="561417" y="637750"/>
                </a:lnTo>
                <a:lnTo>
                  <a:pt x="561382" y="637533"/>
                </a:lnTo>
                <a:lnTo>
                  <a:pt x="561129" y="636011"/>
                </a:lnTo>
                <a:lnTo>
                  <a:pt x="560970" y="288751"/>
                </a:lnTo>
                <a:lnTo>
                  <a:pt x="564971" y="295742"/>
                </a:lnTo>
                <a:close/>
              </a:path>
              <a:path w="1319302" h="1170592">
                <a:moveTo>
                  <a:pt x="560059" y="287160"/>
                </a:moveTo>
                <a:lnTo>
                  <a:pt x="560192" y="630554"/>
                </a:lnTo>
                <a:lnTo>
                  <a:pt x="560040" y="629677"/>
                </a:lnTo>
                <a:lnTo>
                  <a:pt x="559963" y="629268"/>
                </a:lnTo>
                <a:lnTo>
                  <a:pt x="559708" y="627838"/>
                </a:lnTo>
                <a:lnTo>
                  <a:pt x="559561" y="627017"/>
                </a:lnTo>
                <a:lnTo>
                  <a:pt x="559472" y="626540"/>
                </a:lnTo>
                <a:lnTo>
                  <a:pt x="559206" y="625133"/>
                </a:lnTo>
                <a:lnTo>
                  <a:pt x="559066" y="624368"/>
                </a:lnTo>
                <a:lnTo>
                  <a:pt x="558963" y="623831"/>
                </a:lnTo>
                <a:lnTo>
                  <a:pt x="558699" y="622444"/>
                </a:lnTo>
                <a:lnTo>
                  <a:pt x="558566" y="621736"/>
                </a:lnTo>
                <a:lnTo>
                  <a:pt x="558446" y="621135"/>
                </a:lnTo>
                <a:lnTo>
                  <a:pt x="558178" y="619765"/>
                </a:lnTo>
                <a:lnTo>
                  <a:pt x="558054" y="619120"/>
                </a:lnTo>
                <a:lnTo>
                  <a:pt x="557918" y="618455"/>
                </a:lnTo>
                <a:lnTo>
                  <a:pt x="557649" y="617104"/>
                </a:lnTo>
                <a:lnTo>
                  <a:pt x="557381" y="615790"/>
                </a:lnTo>
                <a:lnTo>
                  <a:pt x="557105" y="614457"/>
                </a:lnTo>
                <a:lnTo>
                  <a:pt x="556997" y="613936"/>
                </a:lnTo>
                <a:lnTo>
                  <a:pt x="556829" y="613143"/>
                </a:lnTo>
                <a:lnTo>
                  <a:pt x="556553" y="611829"/>
                </a:lnTo>
                <a:lnTo>
                  <a:pt x="556452" y="611364"/>
                </a:lnTo>
                <a:lnTo>
                  <a:pt x="556268" y="610511"/>
                </a:lnTo>
                <a:lnTo>
                  <a:pt x="556207" y="280437"/>
                </a:lnTo>
                <a:lnTo>
                  <a:pt x="560059" y="287160"/>
                </a:lnTo>
                <a:close/>
              </a:path>
              <a:path w="1319302" h="1170592">
                <a:moveTo>
                  <a:pt x="862834" y="1007550"/>
                </a:moveTo>
                <a:lnTo>
                  <a:pt x="860709" y="1019706"/>
                </a:lnTo>
                <a:lnTo>
                  <a:pt x="860996" y="1017869"/>
                </a:lnTo>
                <a:lnTo>
                  <a:pt x="861740" y="1012358"/>
                </a:lnTo>
                <a:lnTo>
                  <a:pt x="862762" y="1003165"/>
                </a:lnTo>
                <a:lnTo>
                  <a:pt x="863886" y="990287"/>
                </a:lnTo>
                <a:lnTo>
                  <a:pt x="864935" y="973718"/>
                </a:lnTo>
                <a:lnTo>
                  <a:pt x="865732" y="953452"/>
                </a:lnTo>
                <a:lnTo>
                  <a:pt x="866084" y="932433"/>
                </a:lnTo>
                <a:lnTo>
                  <a:pt x="866819" y="944877"/>
                </a:lnTo>
                <a:lnTo>
                  <a:pt x="867045" y="957226"/>
                </a:lnTo>
                <a:lnTo>
                  <a:pt x="866762" y="969573"/>
                </a:lnTo>
                <a:lnTo>
                  <a:pt x="865966" y="982013"/>
                </a:lnTo>
                <a:lnTo>
                  <a:pt x="864657" y="994641"/>
                </a:lnTo>
                <a:lnTo>
                  <a:pt x="862834" y="1007550"/>
                </a:lnTo>
                <a:close/>
              </a:path>
              <a:path w="1319302" h="1170592">
                <a:moveTo>
                  <a:pt x="735313" y="912806"/>
                </a:moveTo>
                <a:lnTo>
                  <a:pt x="728271" y="916647"/>
                </a:lnTo>
                <a:lnTo>
                  <a:pt x="728897" y="583199"/>
                </a:lnTo>
                <a:lnTo>
                  <a:pt x="729210" y="583676"/>
                </a:lnTo>
                <a:lnTo>
                  <a:pt x="729706" y="584429"/>
                </a:lnTo>
                <a:lnTo>
                  <a:pt x="730403" y="585490"/>
                </a:lnTo>
                <a:lnTo>
                  <a:pt x="730608" y="585803"/>
                </a:lnTo>
                <a:lnTo>
                  <a:pt x="731316" y="586872"/>
                </a:lnTo>
                <a:lnTo>
                  <a:pt x="731912" y="587771"/>
                </a:lnTo>
                <a:lnTo>
                  <a:pt x="732405" y="588520"/>
                </a:lnTo>
                <a:lnTo>
                  <a:pt x="732901" y="589261"/>
                </a:lnTo>
                <a:lnTo>
                  <a:pt x="733394" y="590002"/>
                </a:lnTo>
                <a:lnTo>
                  <a:pt x="733638" y="590370"/>
                </a:lnTo>
                <a:lnTo>
                  <a:pt x="734904" y="592256"/>
                </a:lnTo>
                <a:lnTo>
                  <a:pt x="735432" y="593043"/>
                </a:lnTo>
                <a:lnTo>
                  <a:pt x="736154" y="594117"/>
                </a:lnTo>
                <a:lnTo>
                  <a:pt x="736414" y="594498"/>
                </a:lnTo>
                <a:lnTo>
                  <a:pt x="737000" y="595358"/>
                </a:lnTo>
                <a:lnTo>
                  <a:pt x="737528" y="596144"/>
                </a:lnTo>
                <a:lnTo>
                  <a:pt x="737920" y="596721"/>
                </a:lnTo>
                <a:lnTo>
                  <a:pt x="738512" y="597589"/>
                </a:lnTo>
                <a:lnTo>
                  <a:pt x="738893" y="598150"/>
                </a:lnTo>
                <a:lnTo>
                  <a:pt x="739442" y="598947"/>
                </a:lnTo>
                <a:lnTo>
                  <a:pt x="740007" y="599777"/>
                </a:lnTo>
                <a:lnTo>
                  <a:pt x="741008" y="601232"/>
                </a:lnTo>
                <a:lnTo>
                  <a:pt x="741487" y="601928"/>
                </a:lnTo>
                <a:lnTo>
                  <a:pt x="742013" y="602686"/>
                </a:lnTo>
                <a:lnTo>
                  <a:pt x="742469" y="603347"/>
                </a:lnTo>
                <a:lnTo>
                  <a:pt x="742957" y="604047"/>
                </a:lnTo>
                <a:lnTo>
                  <a:pt x="744672" y="606504"/>
                </a:lnTo>
                <a:lnTo>
                  <a:pt x="744784" y="606669"/>
                </a:lnTo>
                <a:lnTo>
                  <a:pt x="745322" y="607446"/>
                </a:lnTo>
                <a:lnTo>
                  <a:pt x="747295" y="610319"/>
                </a:lnTo>
                <a:lnTo>
                  <a:pt x="749297" y="613270"/>
                </a:lnTo>
                <a:lnTo>
                  <a:pt x="752046" y="622822"/>
                </a:lnTo>
                <a:lnTo>
                  <a:pt x="754411" y="633628"/>
                </a:lnTo>
                <a:lnTo>
                  <a:pt x="756295" y="645743"/>
                </a:lnTo>
                <a:lnTo>
                  <a:pt x="757608" y="659236"/>
                </a:lnTo>
                <a:lnTo>
                  <a:pt x="758254" y="674179"/>
                </a:lnTo>
                <a:lnTo>
                  <a:pt x="758291" y="683251"/>
                </a:lnTo>
                <a:lnTo>
                  <a:pt x="758150" y="705039"/>
                </a:lnTo>
                <a:lnTo>
                  <a:pt x="758176" y="722971"/>
                </a:lnTo>
                <a:lnTo>
                  <a:pt x="758373" y="737610"/>
                </a:lnTo>
                <a:lnTo>
                  <a:pt x="758742" y="749518"/>
                </a:lnTo>
                <a:lnTo>
                  <a:pt x="759285" y="759258"/>
                </a:lnTo>
                <a:lnTo>
                  <a:pt x="760005" y="767391"/>
                </a:lnTo>
                <a:lnTo>
                  <a:pt x="760903" y="774479"/>
                </a:lnTo>
                <a:lnTo>
                  <a:pt x="761982" y="781086"/>
                </a:lnTo>
                <a:lnTo>
                  <a:pt x="763243" y="787772"/>
                </a:lnTo>
                <a:lnTo>
                  <a:pt x="764689" y="795100"/>
                </a:lnTo>
                <a:lnTo>
                  <a:pt x="766321" y="803632"/>
                </a:lnTo>
                <a:lnTo>
                  <a:pt x="768142" y="813931"/>
                </a:lnTo>
                <a:lnTo>
                  <a:pt x="768191" y="814222"/>
                </a:lnTo>
                <a:lnTo>
                  <a:pt x="771582" y="833083"/>
                </a:lnTo>
                <a:lnTo>
                  <a:pt x="774050" y="846941"/>
                </a:lnTo>
                <a:lnTo>
                  <a:pt x="775071" y="857385"/>
                </a:lnTo>
                <a:lnTo>
                  <a:pt x="774125" y="866007"/>
                </a:lnTo>
                <a:lnTo>
                  <a:pt x="770690" y="874398"/>
                </a:lnTo>
                <a:lnTo>
                  <a:pt x="764243" y="884147"/>
                </a:lnTo>
                <a:lnTo>
                  <a:pt x="761855" y="887300"/>
                </a:lnTo>
                <a:lnTo>
                  <a:pt x="747037" y="903640"/>
                </a:lnTo>
                <a:lnTo>
                  <a:pt x="735313" y="912806"/>
                </a:lnTo>
                <a:close/>
              </a:path>
              <a:path w="1319302" h="1170592">
                <a:moveTo>
                  <a:pt x="543405" y="564212"/>
                </a:moveTo>
                <a:lnTo>
                  <a:pt x="545002" y="1149103"/>
                </a:lnTo>
                <a:lnTo>
                  <a:pt x="543888" y="1156632"/>
                </a:lnTo>
                <a:lnTo>
                  <a:pt x="542978" y="1162623"/>
                </a:lnTo>
                <a:lnTo>
                  <a:pt x="542298" y="1166999"/>
                </a:lnTo>
                <a:lnTo>
                  <a:pt x="541873" y="1169681"/>
                </a:lnTo>
                <a:lnTo>
                  <a:pt x="541725" y="1170592"/>
                </a:lnTo>
                <a:lnTo>
                  <a:pt x="540961" y="557555"/>
                </a:lnTo>
                <a:lnTo>
                  <a:pt x="540820" y="557186"/>
                </a:lnTo>
                <a:lnTo>
                  <a:pt x="540505" y="556370"/>
                </a:lnTo>
                <a:lnTo>
                  <a:pt x="541718" y="255238"/>
                </a:lnTo>
                <a:lnTo>
                  <a:pt x="541341" y="558565"/>
                </a:lnTo>
                <a:lnTo>
                  <a:pt x="541786" y="559750"/>
                </a:lnTo>
                <a:lnTo>
                  <a:pt x="542166" y="560780"/>
                </a:lnTo>
                <a:lnTo>
                  <a:pt x="542603" y="561970"/>
                </a:lnTo>
                <a:lnTo>
                  <a:pt x="542980" y="563015"/>
                </a:lnTo>
                <a:lnTo>
                  <a:pt x="543405" y="564212"/>
                </a:lnTo>
                <a:close/>
              </a:path>
              <a:path w="1319302" h="1170592">
                <a:moveTo>
                  <a:pt x="546576" y="263676"/>
                </a:moveTo>
                <a:lnTo>
                  <a:pt x="546836" y="574498"/>
                </a:lnTo>
                <a:lnTo>
                  <a:pt x="547228" y="575764"/>
                </a:lnTo>
                <a:lnTo>
                  <a:pt x="547569" y="576853"/>
                </a:lnTo>
                <a:lnTo>
                  <a:pt x="547958" y="578139"/>
                </a:lnTo>
                <a:lnTo>
                  <a:pt x="548290" y="579233"/>
                </a:lnTo>
                <a:lnTo>
                  <a:pt x="548678" y="580543"/>
                </a:lnTo>
                <a:lnTo>
                  <a:pt x="548995" y="581629"/>
                </a:lnTo>
                <a:lnTo>
                  <a:pt x="549383" y="582976"/>
                </a:lnTo>
                <a:lnTo>
                  <a:pt x="549692" y="584045"/>
                </a:lnTo>
                <a:lnTo>
                  <a:pt x="550084" y="585447"/>
                </a:lnTo>
                <a:lnTo>
                  <a:pt x="550376" y="586481"/>
                </a:lnTo>
                <a:lnTo>
                  <a:pt x="550790" y="587991"/>
                </a:lnTo>
                <a:lnTo>
                  <a:pt x="551049" y="588936"/>
                </a:lnTo>
                <a:lnTo>
                  <a:pt x="551566" y="590874"/>
                </a:lnTo>
                <a:lnTo>
                  <a:pt x="555165" y="278623"/>
                </a:lnTo>
                <a:lnTo>
                  <a:pt x="552595" y="594858"/>
                </a:lnTo>
                <a:lnTo>
                  <a:pt x="552983" y="596396"/>
                </a:lnTo>
                <a:lnTo>
                  <a:pt x="553260" y="597514"/>
                </a:lnTo>
                <a:lnTo>
                  <a:pt x="553569" y="598763"/>
                </a:lnTo>
                <a:lnTo>
                  <a:pt x="553608" y="598924"/>
                </a:lnTo>
                <a:lnTo>
                  <a:pt x="553893" y="600106"/>
                </a:lnTo>
                <a:lnTo>
                  <a:pt x="554222" y="601472"/>
                </a:lnTo>
                <a:lnTo>
                  <a:pt x="554506" y="602695"/>
                </a:lnTo>
                <a:lnTo>
                  <a:pt x="554822" y="604037"/>
                </a:lnTo>
                <a:lnTo>
                  <a:pt x="556485" y="1059876"/>
                </a:lnTo>
                <a:lnTo>
                  <a:pt x="554621" y="1075992"/>
                </a:lnTo>
                <a:lnTo>
                  <a:pt x="552791" y="1091115"/>
                </a:lnTo>
                <a:lnTo>
                  <a:pt x="552351" y="593888"/>
                </a:lnTo>
                <a:lnTo>
                  <a:pt x="551727" y="591480"/>
                </a:lnTo>
                <a:lnTo>
                  <a:pt x="552791" y="1091115"/>
                </a:lnTo>
                <a:lnTo>
                  <a:pt x="549330" y="1118068"/>
                </a:lnTo>
                <a:lnTo>
                  <a:pt x="546297" y="1140114"/>
                </a:lnTo>
                <a:lnTo>
                  <a:pt x="546488" y="573409"/>
                </a:lnTo>
                <a:lnTo>
                  <a:pt x="546235" y="572607"/>
                </a:lnTo>
                <a:lnTo>
                  <a:pt x="546088" y="572158"/>
                </a:lnTo>
                <a:lnTo>
                  <a:pt x="545735" y="571076"/>
                </a:lnTo>
                <a:lnTo>
                  <a:pt x="545499" y="570342"/>
                </a:lnTo>
                <a:lnTo>
                  <a:pt x="545331" y="569842"/>
                </a:lnTo>
                <a:lnTo>
                  <a:pt x="545002" y="1149103"/>
                </a:lnTo>
                <a:lnTo>
                  <a:pt x="544970" y="568768"/>
                </a:lnTo>
                <a:lnTo>
                  <a:pt x="544751" y="568100"/>
                </a:lnTo>
                <a:lnTo>
                  <a:pt x="544557" y="567546"/>
                </a:lnTo>
                <a:lnTo>
                  <a:pt x="544193" y="566481"/>
                </a:lnTo>
                <a:lnTo>
                  <a:pt x="543989" y="565876"/>
                </a:lnTo>
                <a:lnTo>
                  <a:pt x="543776" y="565271"/>
                </a:lnTo>
                <a:lnTo>
                  <a:pt x="543405" y="564212"/>
                </a:lnTo>
                <a:lnTo>
                  <a:pt x="543216" y="563672"/>
                </a:lnTo>
                <a:lnTo>
                  <a:pt x="542980" y="563015"/>
                </a:lnTo>
                <a:lnTo>
                  <a:pt x="542603" y="561970"/>
                </a:lnTo>
                <a:lnTo>
                  <a:pt x="542428" y="561488"/>
                </a:lnTo>
                <a:lnTo>
                  <a:pt x="542166" y="560780"/>
                </a:lnTo>
                <a:lnTo>
                  <a:pt x="541786" y="559750"/>
                </a:lnTo>
                <a:lnTo>
                  <a:pt x="541629" y="559325"/>
                </a:lnTo>
                <a:lnTo>
                  <a:pt x="541341" y="558565"/>
                </a:lnTo>
                <a:lnTo>
                  <a:pt x="541718" y="255238"/>
                </a:lnTo>
                <a:lnTo>
                  <a:pt x="545390" y="261612"/>
                </a:lnTo>
                <a:lnTo>
                  <a:pt x="543592" y="258486"/>
                </a:lnTo>
                <a:lnTo>
                  <a:pt x="546282" y="45286"/>
                </a:lnTo>
                <a:lnTo>
                  <a:pt x="558997" y="46155"/>
                </a:lnTo>
                <a:lnTo>
                  <a:pt x="548266" y="266608"/>
                </a:lnTo>
                <a:lnTo>
                  <a:pt x="546576" y="263676"/>
                </a:lnTo>
                <a:close/>
              </a:path>
              <a:path w="1319302" h="1170592">
                <a:moveTo>
                  <a:pt x="546297" y="1140114"/>
                </a:moveTo>
                <a:lnTo>
                  <a:pt x="545002" y="1149103"/>
                </a:lnTo>
                <a:lnTo>
                  <a:pt x="545331" y="569842"/>
                </a:lnTo>
                <a:lnTo>
                  <a:pt x="545735" y="571076"/>
                </a:lnTo>
                <a:lnTo>
                  <a:pt x="546088" y="572158"/>
                </a:lnTo>
                <a:lnTo>
                  <a:pt x="546488" y="573409"/>
                </a:lnTo>
                <a:lnTo>
                  <a:pt x="546297" y="1140114"/>
                </a:lnTo>
                <a:close/>
              </a:path>
              <a:path w="1319302" h="1170592">
                <a:moveTo>
                  <a:pt x="571629" y="307416"/>
                </a:moveTo>
                <a:lnTo>
                  <a:pt x="575041" y="313415"/>
                </a:lnTo>
                <a:lnTo>
                  <a:pt x="572287" y="834888"/>
                </a:lnTo>
                <a:lnTo>
                  <a:pt x="572242" y="836960"/>
                </a:lnTo>
                <a:lnTo>
                  <a:pt x="571742" y="856026"/>
                </a:lnTo>
                <a:lnTo>
                  <a:pt x="571065" y="874890"/>
                </a:lnTo>
                <a:lnTo>
                  <a:pt x="570882" y="879382"/>
                </a:lnTo>
                <a:lnTo>
                  <a:pt x="570805" y="881101"/>
                </a:lnTo>
                <a:lnTo>
                  <a:pt x="570601" y="885693"/>
                </a:lnTo>
                <a:lnTo>
                  <a:pt x="570529" y="887243"/>
                </a:lnTo>
                <a:lnTo>
                  <a:pt x="570305" y="891987"/>
                </a:lnTo>
                <a:lnTo>
                  <a:pt x="570293" y="892227"/>
                </a:lnTo>
                <a:lnTo>
                  <a:pt x="570241" y="893281"/>
                </a:lnTo>
                <a:lnTo>
                  <a:pt x="569992" y="898260"/>
                </a:lnTo>
                <a:lnTo>
                  <a:pt x="569947" y="899125"/>
                </a:lnTo>
                <a:lnTo>
                  <a:pt x="726954" y="917164"/>
                </a:lnTo>
                <a:lnTo>
                  <a:pt x="569663" y="904512"/>
                </a:lnTo>
                <a:lnTo>
                  <a:pt x="568412" y="925777"/>
                </a:lnTo>
                <a:lnTo>
                  <a:pt x="566999" y="946671"/>
                </a:lnTo>
                <a:lnTo>
                  <a:pt x="565449" y="967115"/>
                </a:lnTo>
                <a:lnTo>
                  <a:pt x="563785" y="987032"/>
                </a:lnTo>
                <a:lnTo>
                  <a:pt x="562032" y="1006345"/>
                </a:lnTo>
                <a:lnTo>
                  <a:pt x="560214" y="1024975"/>
                </a:lnTo>
                <a:lnTo>
                  <a:pt x="560449" y="632008"/>
                </a:lnTo>
                <a:lnTo>
                  <a:pt x="560508" y="632352"/>
                </a:lnTo>
                <a:lnTo>
                  <a:pt x="560669" y="633278"/>
                </a:lnTo>
                <a:lnTo>
                  <a:pt x="560921" y="634765"/>
                </a:lnTo>
                <a:lnTo>
                  <a:pt x="561129" y="636011"/>
                </a:lnTo>
                <a:lnTo>
                  <a:pt x="561382" y="637533"/>
                </a:lnTo>
                <a:lnTo>
                  <a:pt x="561578" y="638744"/>
                </a:lnTo>
                <a:lnTo>
                  <a:pt x="561835" y="640318"/>
                </a:lnTo>
                <a:lnTo>
                  <a:pt x="562015" y="641452"/>
                </a:lnTo>
                <a:lnTo>
                  <a:pt x="562275" y="643117"/>
                </a:lnTo>
                <a:lnTo>
                  <a:pt x="562427" y="644090"/>
                </a:lnTo>
                <a:lnTo>
                  <a:pt x="563840" y="653747"/>
                </a:lnTo>
                <a:lnTo>
                  <a:pt x="563910" y="654259"/>
                </a:lnTo>
                <a:lnTo>
                  <a:pt x="564189" y="656294"/>
                </a:lnTo>
                <a:lnTo>
                  <a:pt x="564305" y="657147"/>
                </a:lnTo>
                <a:lnTo>
                  <a:pt x="564553" y="659050"/>
                </a:lnTo>
                <a:lnTo>
                  <a:pt x="564661" y="659867"/>
                </a:lnTo>
                <a:lnTo>
                  <a:pt x="564682" y="660011"/>
                </a:lnTo>
                <a:lnTo>
                  <a:pt x="564922" y="661875"/>
                </a:lnTo>
                <a:lnTo>
                  <a:pt x="565051" y="662892"/>
                </a:lnTo>
                <a:lnTo>
                  <a:pt x="565278" y="664736"/>
                </a:lnTo>
                <a:lnTo>
                  <a:pt x="565411" y="665781"/>
                </a:lnTo>
                <a:lnTo>
                  <a:pt x="565691" y="297009"/>
                </a:lnTo>
                <a:lnTo>
                  <a:pt x="565631" y="667621"/>
                </a:lnTo>
                <a:lnTo>
                  <a:pt x="565719" y="668365"/>
                </a:lnTo>
                <a:lnTo>
                  <a:pt x="565759" y="668678"/>
                </a:lnTo>
                <a:lnTo>
                  <a:pt x="565971" y="670520"/>
                </a:lnTo>
                <a:lnTo>
                  <a:pt x="566095" y="671586"/>
                </a:lnTo>
                <a:lnTo>
                  <a:pt x="566308" y="673441"/>
                </a:lnTo>
                <a:lnTo>
                  <a:pt x="566425" y="674502"/>
                </a:lnTo>
                <a:lnTo>
                  <a:pt x="566633" y="676379"/>
                </a:lnTo>
                <a:lnTo>
                  <a:pt x="566745" y="677428"/>
                </a:lnTo>
                <a:lnTo>
                  <a:pt x="566944" y="679327"/>
                </a:lnTo>
                <a:lnTo>
                  <a:pt x="567052" y="680361"/>
                </a:lnTo>
                <a:lnTo>
                  <a:pt x="567248" y="682287"/>
                </a:lnTo>
                <a:lnTo>
                  <a:pt x="567297" y="682755"/>
                </a:lnTo>
                <a:lnTo>
                  <a:pt x="567353" y="683293"/>
                </a:lnTo>
                <a:lnTo>
                  <a:pt x="567545" y="685259"/>
                </a:lnTo>
                <a:lnTo>
                  <a:pt x="567641" y="686229"/>
                </a:lnTo>
                <a:lnTo>
                  <a:pt x="567834" y="688240"/>
                </a:lnTo>
                <a:lnTo>
                  <a:pt x="567866" y="688589"/>
                </a:lnTo>
                <a:lnTo>
                  <a:pt x="567923" y="689166"/>
                </a:lnTo>
                <a:lnTo>
                  <a:pt x="568114" y="691237"/>
                </a:lnTo>
                <a:lnTo>
                  <a:pt x="568139" y="691518"/>
                </a:lnTo>
                <a:lnTo>
                  <a:pt x="568191" y="692095"/>
                </a:lnTo>
                <a:lnTo>
                  <a:pt x="568382" y="694242"/>
                </a:lnTo>
                <a:lnTo>
                  <a:pt x="568396" y="694457"/>
                </a:lnTo>
                <a:lnTo>
                  <a:pt x="568445" y="695007"/>
                </a:lnTo>
                <a:lnTo>
                  <a:pt x="568643" y="697260"/>
                </a:lnTo>
                <a:lnTo>
                  <a:pt x="568655" y="697407"/>
                </a:lnTo>
                <a:lnTo>
                  <a:pt x="568694" y="697888"/>
                </a:lnTo>
                <a:lnTo>
                  <a:pt x="568891" y="700288"/>
                </a:lnTo>
                <a:lnTo>
                  <a:pt x="568926" y="700708"/>
                </a:lnTo>
                <a:lnTo>
                  <a:pt x="569924" y="304425"/>
                </a:lnTo>
                <a:lnTo>
                  <a:pt x="571755" y="47284"/>
                </a:lnTo>
                <a:lnTo>
                  <a:pt x="571169" y="306606"/>
                </a:lnTo>
                <a:lnTo>
                  <a:pt x="570368" y="305201"/>
                </a:lnTo>
                <a:lnTo>
                  <a:pt x="571629" y="307416"/>
                </a:lnTo>
                <a:close/>
              </a:path>
              <a:path w="1319302" h="1170592">
                <a:moveTo>
                  <a:pt x="569924" y="304425"/>
                </a:moveTo>
                <a:lnTo>
                  <a:pt x="568926" y="700708"/>
                </a:lnTo>
                <a:lnTo>
                  <a:pt x="568898" y="700364"/>
                </a:lnTo>
                <a:lnTo>
                  <a:pt x="568694" y="697888"/>
                </a:lnTo>
                <a:lnTo>
                  <a:pt x="568643" y="697260"/>
                </a:lnTo>
                <a:lnTo>
                  <a:pt x="568445" y="695007"/>
                </a:lnTo>
                <a:lnTo>
                  <a:pt x="568382" y="694242"/>
                </a:lnTo>
                <a:lnTo>
                  <a:pt x="568191" y="692095"/>
                </a:lnTo>
                <a:lnTo>
                  <a:pt x="568114" y="691237"/>
                </a:lnTo>
                <a:lnTo>
                  <a:pt x="567923" y="689166"/>
                </a:lnTo>
                <a:lnTo>
                  <a:pt x="567834" y="688240"/>
                </a:lnTo>
                <a:lnTo>
                  <a:pt x="567641" y="686229"/>
                </a:lnTo>
                <a:lnTo>
                  <a:pt x="567589" y="685668"/>
                </a:lnTo>
                <a:lnTo>
                  <a:pt x="567545" y="685259"/>
                </a:lnTo>
                <a:lnTo>
                  <a:pt x="567353" y="683293"/>
                </a:lnTo>
                <a:lnTo>
                  <a:pt x="567248" y="682287"/>
                </a:lnTo>
                <a:lnTo>
                  <a:pt x="567052" y="680361"/>
                </a:lnTo>
                <a:lnTo>
                  <a:pt x="567000" y="679860"/>
                </a:lnTo>
                <a:lnTo>
                  <a:pt x="566944" y="679327"/>
                </a:lnTo>
                <a:lnTo>
                  <a:pt x="566745" y="677428"/>
                </a:lnTo>
                <a:lnTo>
                  <a:pt x="566696" y="676968"/>
                </a:lnTo>
                <a:lnTo>
                  <a:pt x="566633" y="676379"/>
                </a:lnTo>
                <a:lnTo>
                  <a:pt x="566425" y="674502"/>
                </a:lnTo>
                <a:lnTo>
                  <a:pt x="566380" y="674090"/>
                </a:lnTo>
                <a:lnTo>
                  <a:pt x="566308" y="673441"/>
                </a:lnTo>
                <a:lnTo>
                  <a:pt x="566095" y="671586"/>
                </a:lnTo>
                <a:lnTo>
                  <a:pt x="566056" y="671222"/>
                </a:lnTo>
                <a:lnTo>
                  <a:pt x="565971" y="670520"/>
                </a:lnTo>
                <a:lnTo>
                  <a:pt x="565759" y="668678"/>
                </a:lnTo>
                <a:lnTo>
                  <a:pt x="565631" y="667621"/>
                </a:lnTo>
                <a:lnTo>
                  <a:pt x="565691" y="297009"/>
                </a:lnTo>
                <a:lnTo>
                  <a:pt x="569924" y="304425"/>
                </a:lnTo>
                <a:close/>
              </a:path>
              <a:path w="1319302" h="1170592">
                <a:moveTo>
                  <a:pt x="663350" y="62379"/>
                </a:moveTo>
                <a:lnTo>
                  <a:pt x="673661" y="69342"/>
                </a:lnTo>
                <a:lnTo>
                  <a:pt x="683949" y="76812"/>
                </a:lnTo>
                <a:lnTo>
                  <a:pt x="694642" y="83869"/>
                </a:lnTo>
                <a:lnTo>
                  <a:pt x="705617" y="90308"/>
                </a:lnTo>
                <a:lnTo>
                  <a:pt x="716668" y="96570"/>
                </a:lnTo>
                <a:lnTo>
                  <a:pt x="727790" y="102676"/>
                </a:lnTo>
                <a:lnTo>
                  <a:pt x="728140" y="582043"/>
                </a:lnTo>
                <a:lnTo>
                  <a:pt x="727395" y="580909"/>
                </a:lnTo>
                <a:lnTo>
                  <a:pt x="726954" y="917164"/>
                </a:lnTo>
                <a:lnTo>
                  <a:pt x="726583" y="579658"/>
                </a:lnTo>
                <a:lnTo>
                  <a:pt x="726394" y="579366"/>
                </a:lnTo>
                <a:lnTo>
                  <a:pt x="726223" y="579102"/>
                </a:lnTo>
                <a:lnTo>
                  <a:pt x="720703" y="570527"/>
                </a:lnTo>
                <a:lnTo>
                  <a:pt x="717499" y="565495"/>
                </a:lnTo>
                <a:lnTo>
                  <a:pt x="714692" y="561029"/>
                </a:lnTo>
                <a:lnTo>
                  <a:pt x="711865" y="556473"/>
                </a:lnTo>
                <a:lnTo>
                  <a:pt x="702514" y="541217"/>
                </a:lnTo>
                <a:lnTo>
                  <a:pt x="702381" y="540997"/>
                </a:lnTo>
                <a:lnTo>
                  <a:pt x="702261" y="540801"/>
                </a:lnTo>
                <a:lnTo>
                  <a:pt x="695698" y="529864"/>
                </a:lnTo>
                <a:lnTo>
                  <a:pt x="695554" y="529619"/>
                </a:lnTo>
                <a:lnTo>
                  <a:pt x="695397" y="529359"/>
                </a:lnTo>
                <a:lnTo>
                  <a:pt x="692334" y="524190"/>
                </a:lnTo>
                <a:lnTo>
                  <a:pt x="690003" y="520236"/>
                </a:lnTo>
                <a:lnTo>
                  <a:pt x="689045" y="518606"/>
                </a:lnTo>
                <a:lnTo>
                  <a:pt x="686170" y="513694"/>
                </a:lnTo>
                <a:lnTo>
                  <a:pt x="685286" y="512172"/>
                </a:lnTo>
                <a:lnTo>
                  <a:pt x="683020" y="508262"/>
                </a:lnTo>
                <a:lnTo>
                  <a:pt x="682037" y="506568"/>
                </a:lnTo>
                <a:lnTo>
                  <a:pt x="679185" y="501623"/>
                </a:lnTo>
                <a:lnTo>
                  <a:pt x="678185" y="499877"/>
                </a:lnTo>
                <a:lnTo>
                  <a:pt x="676018" y="496094"/>
                </a:lnTo>
                <a:lnTo>
                  <a:pt x="674976" y="494272"/>
                </a:lnTo>
                <a:lnTo>
                  <a:pt x="673323" y="491363"/>
                </a:lnTo>
                <a:lnTo>
                  <a:pt x="673115" y="490997"/>
                </a:lnTo>
                <a:lnTo>
                  <a:pt x="672181" y="489356"/>
                </a:lnTo>
                <a:lnTo>
                  <a:pt x="671037" y="487331"/>
                </a:lnTo>
                <a:lnTo>
                  <a:pt x="670108" y="485685"/>
                </a:lnTo>
                <a:lnTo>
                  <a:pt x="669027" y="483773"/>
                </a:lnTo>
                <a:lnTo>
                  <a:pt x="667880" y="481740"/>
                </a:lnTo>
                <a:lnTo>
                  <a:pt x="665177" y="476924"/>
                </a:lnTo>
                <a:lnTo>
                  <a:pt x="663860" y="474564"/>
                </a:lnTo>
                <a:lnTo>
                  <a:pt x="662070" y="471351"/>
                </a:lnTo>
                <a:lnTo>
                  <a:pt x="660699" y="468891"/>
                </a:lnTo>
                <a:lnTo>
                  <a:pt x="658184" y="464356"/>
                </a:lnTo>
                <a:lnTo>
                  <a:pt x="656658" y="461595"/>
                </a:lnTo>
                <a:lnTo>
                  <a:pt x="656090" y="460561"/>
                </a:lnTo>
                <a:lnTo>
                  <a:pt x="655165" y="458883"/>
                </a:lnTo>
                <a:lnTo>
                  <a:pt x="652657" y="454312"/>
                </a:lnTo>
                <a:lnTo>
                  <a:pt x="651416" y="452048"/>
                </a:lnTo>
                <a:lnTo>
                  <a:pt x="651215" y="451688"/>
                </a:lnTo>
                <a:lnTo>
                  <a:pt x="649453" y="448455"/>
                </a:lnTo>
                <a:lnTo>
                  <a:pt x="649081" y="447770"/>
                </a:lnTo>
                <a:lnTo>
                  <a:pt x="648364" y="446451"/>
                </a:lnTo>
                <a:lnTo>
                  <a:pt x="644964" y="440190"/>
                </a:lnTo>
                <a:lnTo>
                  <a:pt x="644295" y="438956"/>
                </a:lnTo>
                <a:lnTo>
                  <a:pt x="642247" y="435161"/>
                </a:lnTo>
                <a:lnTo>
                  <a:pt x="641710" y="434160"/>
                </a:lnTo>
                <a:lnTo>
                  <a:pt x="652259" y="56647"/>
                </a:lnTo>
                <a:lnTo>
                  <a:pt x="663350" y="62379"/>
                </a:lnTo>
                <a:close/>
              </a:path>
              <a:path w="1319302" h="1170592">
                <a:moveTo>
                  <a:pt x="597543" y="49516"/>
                </a:moveTo>
                <a:lnTo>
                  <a:pt x="610203" y="50492"/>
                </a:lnTo>
                <a:lnTo>
                  <a:pt x="617357" y="51061"/>
                </a:lnTo>
                <a:lnTo>
                  <a:pt x="622363" y="51470"/>
                </a:lnTo>
                <a:lnTo>
                  <a:pt x="627305" y="52178"/>
                </a:lnTo>
                <a:lnTo>
                  <a:pt x="632291" y="52728"/>
                </a:lnTo>
                <a:lnTo>
                  <a:pt x="634722" y="52996"/>
                </a:lnTo>
                <a:lnTo>
                  <a:pt x="642071" y="52695"/>
                </a:lnTo>
                <a:lnTo>
                  <a:pt x="639632" y="52872"/>
                </a:lnTo>
                <a:lnTo>
                  <a:pt x="652259" y="56647"/>
                </a:lnTo>
                <a:lnTo>
                  <a:pt x="641710" y="434160"/>
                </a:lnTo>
                <a:lnTo>
                  <a:pt x="642086" y="434862"/>
                </a:lnTo>
                <a:lnTo>
                  <a:pt x="642247" y="435161"/>
                </a:lnTo>
                <a:lnTo>
                  <a:pt x="644295" y="438956"/>
                </a:lnTo>
                <a:lnTo>
                  <a:pt x="644412" y="439176"/>
                </a:lnTo>
                <a:lnTo>
                  <a:pt x="644964" y="440190"/>
                </a:lnTo>
                <a:lnTo>
                  <a:pt x="648364" y="446451"/>
                </a:lnTo>
                <a:lnTo>
                  <a:pt x="649453" y="448455"/>
                </a:lnTo>
                <a:lnTo>
                  <a:pt x="651215" y="451688"/>
                </a:lnTo>
                <a:lnTo>
                  <a:pt x="652657" y="454312"/>
                </a:lnTo>
                <a:lnTo>
                  <a:pt x="655165" y="458883"/>
                </a:lnTo>
                <a:lnTo>
                  <a:pt x="656658" y="461595"/>
                </a:lnTo>
                <a:lnTo>
                  <a:pt x="658184" y="464356"/>
                </a:lnTo>
                <a:lnTo>
                  <a:pt x="658425" y="464793"/>
                </a:lnTo>
                <a:lnTo>
                  <a:pt x="660699" y="468891"/>
                </a:lnTo>
                <a:lnTo>
                  <a:pt x="662070" y="471351"/>
                </a:lnTo>
                <a:lnTo>
                  <a:pt x="663103" y="473205"/>
                </a:lnTo>
                <a:lnTo>
                  <a:pt x="663860" y="474564"/>
                </a:lnTo>
                <a:lnTo>
                  <a:pt x="665177" y="476924"/>
                </a:lnTo>
                <a:lnTo>
                  <a:pt x="666078" y="478534"/>
                </a:lnTo>
                <a:lnTo>
                  <a:pt x="666979" y="480141"/>
                </a:lnTo>
                <a:lnTo>
                  <a:pt x="667880" y="481740"/>
                </a:lnTo>
                <a:lnTo>
                  <a:pt x="669027" y="483773"/>
                </a:lnTo>
                <a:lnTo>
                  <a:pt x="671037" y="487331"/>
                </a:lnTo>
                <a:lnTo>
                  <a:pt x="672181" y="489356"/>
                </a:lnTo>
                <a:lnTo>
                  <a:pt x="673323" y="491363"/>
                </a:lnTo>
                <a:lnTo>
                  <a:pt x="674044" y="492636"/>
                </a:lnTo>
                <a:lnTo>
                  <a:pt x="674976" y="494272"/>
                </a:lnTo>
                <a:lnTo>
                  <a:pt x="676018" y="496094"/>
                </a:lnTo>
                <a:lnTo>
                  <a:pt x="677091" y="497973"/>
                </a:lnTo>
                <a:lnTo>
                  <a:pt x="678185" y="499877"/>
                </a:lnTo>
                <a:lnTo>
                  <a:pt x="679185" y="501623"/>
                </a:lnTo>
                <a:lnTo>
                  <a:pt x="680134" y="503277"/>
                </a:lnTo>
                <a:lnTo>
                  <a:pt x="681088" y="504927"/>
                </a:lnTo>
                <a:lnTo>
                  <a:pt x="682037" y="506568"/>
                </a:lnTo>
                <a:lnTo>
                  <a:pt x="683020" y="508262"/>
                </a:lnTo>
                <a:lnTo>
                  <a:pt x="684048" y="510044"/>
                </a:lnTo>
                <a:lnTo>
                  <a:pt x="685286" y="512172"/>
                </a:lnTo>
                <a:lnTo>
                  <a:pt x="686170" y="513694"/>
                </a:lnTo>
                <a:lnTo>
                  <a:pt x="687131" y="515336"/>
                </a:lnTo>
                <a:lnTo>
                  <a:pt x="688089" y="516975"/>
                </a:lnTo>
                <a:lnTo>
                  <a:pt x="689045" y="518606"/>
                </a:lnTo>
                <a:lnTo>
                  <a:pt x="690003" y="520236"/>
                </a:lnTo>
                <a:lnTo>
                  <a:pt x="690968" y="521875"/>
                </a:lnTo>
                <a:lnTo>
                  <a:pt x="692334" y="524190"/>
                </a:lnTo>
                <a:lnTo>
                  <a:pt x="695397" y="529359"/>
                </a:lnTo>
                <a:lnTo>
                  <a:pt x="702261" y="540801"/>
                </a:lnTo>
                <a:lnTo>
                  <a:pt x="711381" y="555692"/>
                </a:lnTo>
                <a:lnTo>
                  <a:pt x="719478" y="569870"/>
                </a:lnTo>
                <a:lnTo>
                  <a:pt x="719918" y="570066"/>
                </a:lnTo>
                <a:lnTo>
                  <a:pt x="720703" y="570527"/>
                </a:lnTo>
                <a:lnTo>
                  <a:pt x="726223" y="579102"/>
                </a:lnTo>
                <a:lnTo>
                  <a:pt x="726583" y="579658"/>
                </a:lnTo>
                <a:lnTo>
                  <a:pt x="726954" y="917164"/>
                </a:lnTo>
                <a:lnTo>
                  <a:pt x="569947" y="899125"/>
                </a:lnTo>
                <a:lnTo>
                  <a:pt x="569992" y="898260"/>
                </a:lnTo>
                <a:lnTo>
                  <a:pt x="570241" y="893281"/>
                </a:lnTo>
                <a:lnTo>
                  <a:pt x="570305" y="891987"/>
                </a:lnTo>
                <a:lnTo>
                  <a:pt x="570529" y="887243"/>
                </a:lnTo>
                <a:lnTo>
                  <a:pt x="570585" y="886053"/>
                </a:lnTo>
                <a:lnTo>
                  <a:pt x="570805" y="881101"/>
                </a:lnTo>
                <a:lnTo>
                  <a:pt x="570861" y="879859"/>
                </a:lnTo>
                <a:lnTo>
                  <a:pt x="570882" y="879382"/>
                </a:lnTo>
                <a:lnTo>
                  <a:pt x="571065" y="874890"/>
                </a:lnTo>
                <a:lnTo>
                  <a:pt x="571116" y="873653"/>
                </a:lnTo>
                <a:lnTo>
                  <a:pt x="571141" y="873052"/>
                </a:lnTo>
                <a:lnTo>
                  <a:pt x="571310" y="868637"/>
                </a:lnTo>
                <a:lnTo>
                  <a:pt x="571358" y="867427"/>
                </a:lnTo>
                <a:lnTo>
                  <a:pt x="571382" y="866711"/>
                </a:lnTo>
                <a:lnTo>
                  <a:pt x="571538" y="862343"/>
                </a:lnTo>
                <a:lnTo>
                  <a:pt x="571578" y="861193"/>
                </a:lnTo>
                <a:lnTo>
                  <a:pt x="571606" y="860356"/>
                </a:lnTo>
                <a:lnTo>
                  <a:pt x="571742" y="856026"/>
                </a:lnTo>
                <a:lnTo>
                  <a:pt x="571777" y="854944"/>
                </a:lnTo>
                <a:lnTo>
                  <a:pt x="571805" y="853994"/>
                </a:lnTo>
                <a:lnTo>
                  <a:pt x="571931" y="849688"/>
                </a:lnTo>
                <a:lnTo>
                  <a:pt x="571959" y="848687"/>
                </a:lnTo>
                <a:lnTo>
                  <a:pt x="571987" y="847624"/>
                </a:lnTo>
                <a:lnTo>
                  <a:pt x="572098" y="843330"/>
                </a:lnTo>
                <a:lnTo>
                  <a:pt x="572121" y="842421"/>
                </a:lnTo>
                <a:lnTo>
                  <a:pt x="572146" y="841254"/>
                </a:lnTo>
                <a:lnTo>
                  <a:pt x="572242" y="836960"/>
                </a:lnTo>
                <a:lnTo>
                  <a:pt x="572263" y="836151"/>
                </a:lnTo>
                <a:lnTo>
                  <a:pt x="572287" y="834888"/>
                </a:lnTo>
                <a:lnTo>
                  <a:pt x="575041" y="313415"/>
                </a:lnTo>
                <a:lnTo>
                  <a:pt x="597405" y="356102"/>
                </a:lnTo>
                <a:lnTo>
                  <a:pt x="637433" y="426200"/>
                </a:lnTo>
                <a:lnTo>
                  <a:pt x="635871" y="423287"/>
                </a:lnTo>
                <a:lnTo>
                  <a:pt x="634313" y="420362"/>
                </a:lnTo>
                <a:lnTo>
                  <a:pt x="632759" y="417437"/>
                </a:lnTo>
                <a:lnTo>
                  <a:pt x="627864" y="408288"/>
                </a:lnTo>
                <a:lnTo>
                  <a:pt x="622623" y="398603"/>
                </a:lnTo>
                <a:lnTo>
                  <a:pt x="617060" y="388421"/>
                </a:lnTo>
                <a:lnTo>
                  <a:pt x="611201" y="377783"/>
                </a:lnTo>
                <a:lnTo>
                  <a:pt x="605068" y="366728"/>
                </a:lnTo>
                <a:lnTo>
                  <a:pt x="598688" y="355297"/>
                </a:lnTo>
                <a:lnTo>
                  <a:pt x="592083" y="343530"/>
                </a:lnTo>
                <a:lnTo>
                  <a:pt x="585279" y="331465"/>
                </a:lnTo>
                <a:lnTo>
                  <a:pt x="584886" y="48495"/>
                </a:lnTo>
                <a:lnTo>
                  <a:pt x="597543" y="49516"/>
                </a:lnTo>
                <a:close/>
              </a:path>
              <a:path w="1319302" h="1170592">
                <a:moveTo>
                  <a:pt x="584886" y="48495"/>
                </a:moveTo>
                <a:lnTo>
                  <a:pt x="585279" y="331465"/>
                </a:lnTo>
                <a:lnTo>
                  <a:pt x="578299" y="319144"/>
                </a:lnTo>
                <a:lnTo>
                  <a:pt x="575041" y="313415"/>
                </a:lnTo>
                <a:lnTo>
                  <a:pt x="571629" y="307416"/>
                </a:lnTo>
                <a:lnTo>
                  <a:pt x="571169" y="306606"/>
                </a:lnTo>
                <a:lnTo>
                  <a:pt x="571755" y="47284"/>
                </a:lnTo>
                <a:lnTo>
                  <a:pt x="572235" y="47331"/>
                </a:lnTo>
                <a:lnTo>
                  <a:pt x="584886" y="48495"/>
                </a:lnTo>
                <a:close/>
              </a:path>
              <a:path w="1319302" h="1170592">
                <a:moveTo>
                  <a:pt x="555334" y="606275"/>
                </a:moveTo>
                <a:lnTo>
                  <a:pt x="555106" y="605286"/>
                </a:lnTo>
                <a:lnTo>
                  <a:pt x="555165" y="278623"/>
                </a:lnTo>
                <a:lnTo>
                  <a:pt x="552922" y="274709"/>
                </a:lnTo>
                <a:lnTo>
                  <a:pt x="551409" y="272077"/>
                </a:lnTo>
                <a:lnTo>
                  <a:pt x="550376" y="586481"/>
                </a:lnTo>
                <a:lnTo>
                  <a:pt x="550084" y="585447"/>
                </a:lnTo>
                <a:lnTo>
                  <a:pt x="549743" y="584217"/>
                </a:lnTo>
                <a:lnTo>
                  <a:pt x="549692" y="584045"/>
                </a:lnTo>
                <a:lnTo>
                  <a:pt x="549383" y="582976"/>
                </a:lnTo>
                <a:lnTo>
                  <a:pt x="549063" y="581858"/>
                </a:lnTo>
                <a:lnTo>
                  <a:pt x="548995" y="581629"/>
                </a:lnTo>
                <a:lnTo>
                  <a:pt x="548678" y="580543"/>
                </a:lnTo>
                <a:lnTo>
                  <a:pt x="548374" y="579517"/>
                </a:lnTo>
                <a:lnTo>
                  <a:pt x="548290" y="579233"/>
                </a:lnTo>
                <a:lnTo>
                  <a:pt x="547958" y="578139"/>
                </a:lnTo>
                <a:lnTo>
                  <a:pt x="547673" y="577193"/>
                </a:lnTo>
                <a:lnTo>
                  <a:pt x="547569" y="576853"/>
                </a:lnTo>
                <a:lnTo>
                  <a:pt x="547228" y="575764"/>
                </a:lnTo>
                <a:lnTo>
                  <a:pt x="546960" y="574890"/>
                </a:lnTo>
                <a:lnTo>
                  <a:pt x="546836" y="574498"/>
                </a:lnTo>
                <a:lnTo>
                  <a:pt x="546576" y="263676"/>
                </a:lnTo>
                <a:lnTo>
                  <a:pt x="550276" y="270110"/>
                </a:lnTo>
                <a:lnTo>
                  <a:pt x="548266" y="266608"/>
                </a:lnTo>
                <a:lnTo>
                  <a:pt x="558997" y="46155"/>
                </a:lnTo>
                <a:lnTo>
                  <a:pt x="571755" y="47284"/>
                </a:lnTo>
                <a:lnTo>
                  <a:pt x="562152" y="290811"/>
                </a:lnTo>
                <a:lnTo>
                  <a:pt x="560970" y="288751"/>
                </a:lnTo>
                <a:lnTo>
                  <a:pt x="561129" y="636011"/>
                </a:lnTo>
                <a:lnTo>
                  <a:pt x="560968" y="635045"/>
                </a:lnTo>
                <a:lnTo>
                  <a:pt x="560921" y="634765"/>
                </a:lnTo>
                <a:lnTo>
                  <a:pt x="560669" y="633278"/>
                </a:lnTo>
                <a:lnTo>
                  <a:pt x="560449" y="632008"/>
                </a:lnTo>
                <a:lnTo>
                  <a:pt x="560214" y="1024975"/>
                </a:lnTo>
                <a:lnTo>
                  <a:pt x="558446" y="621135"/>
                </a:lnTo>
                <a:lnTo>
                  <a:pt x="558699" y="622444"/>
                </a:lnTo>
                <a:lnTo>
                  <a:pt x="558963" y="623831"/>
                </a:lnTo>
                <a:lnTo>
                  <a:pt x="559206" y="625133"/>
                </a:lnTo>
                <a:lnTo>
                  <a:pt x="559472" y="626540"/>
                </a:lnTo>
                <a:lnTo>
                  <a:pt x="559708" y="627838"/>
                </a:lnTo>
                <a:lnTo>
                  <a:pt x="559963" y="629268"/>
                </a:lnTo>
                <a:lnTo>
                  <a:pt x="560192" y="630554"/>
                </a:lnTo>
                <a:lnTo>
                  <a:pt x="560059" y="287160"/>
                </a:lnTo>
                <a:lnTo>
                  <a:pt x="557552" y="282781"/>
                </a:lnTo>
                <a:lnTo>
                  <a:pt x="556207" y="280437"/>
                </a:lnTo>
                <a:lnTo>
                  <a:pt x="555410" y="606616"/>
                </a:lnTo>
                <a:lnTo>
                  <a:pt x="555334" y="606275"/>
                </a:lnTo>
                <a:close/>
              </a:path>
              <a:path w="1319302" h="1170592">
                <a:moveTo>
                  <a:pt x="551409" y="272077"/>
                </a:moveTo>
                <a:lnTo>
                  <a:pt x="555165" y="278623"/>
                </a:lnTo>
                <a:lnTo>
                  <a:pt x="551566" y="590874"/>
                </a:lnTo>
                <a:lnTo>
                  <a:pt x="551066" y="588995"/>
                </a:lnTo>
                <a:lnTo>
                  <a:pt x="550790" y="587991"/>
                </a:lnTo>
                <a:lnTo>
                  <a:pt x="550409" y="586597"/>
                </a:lnTo>
                <a:lnTo>
                  <a:pt x="551409" y="272077"/>
                </a:lnTo>
                <a:close/>
              </a:path>
              <a:path w="1319302" h="1170592">
                <a:moveTo>
                  <a:pt x="533600" y="44643"/>
                </a:moveTo>
                <a:lnTo>
                  <a:pt x="546282" y="45286"/>
                </a:lnTo>
                <a:lnTo>
                  <a:pt x="543592" y="258486"/>
                </a:lnTo>
                <a:lnTo>
                  <a:pt x="541718" y="255238"/>
                </a:lnTo>
                <a:lnTo>
                  <a:pt x="540505" y="556370"/>
                </a:lnTo>
                <a:lnTo>
                  <a:pt x="540961" y="557555"/>
                </a:lnTo>
                <a:lnTo>
                  <a:pt x="541725" y="1170592"/>
                </a:lnTo>
                <a:lnTo>
                  <a:pt x="539266" y="553223"/>
                </a:lnTo>
                <a:lnTo>
                  <a:pt x="538782" y="552033"/>
                </a:lnTo>
                <a:lnTo>
                  <a:pt x="541725" y="1170592"/>
                </a:lnTo>
                <a:lnTo>
                  <a:pt x="537518" y="548989"/>
                </a:lnTo>
                <a:lnTo>
                  <a:pt x="537457" y="548837"/>
                </a:lnTo>
                <a:lnTo>
                  <a:pt x="536980" y="547735"/>
                </a:lnTo>
                <a:lnTo>
                  <a:pt x="540505" y="253134"/>
                </a:lnTo>
                <a:lnTo>
                  <a:pt x="537894" y="549887"/>
                </a:lnTo>
                <a:lnTo>
                  <a:pt x="538399" y="551097"/>
                </a:lnTo>
                <a:lnTo>
                  <a:pt x="540505" y="253134"/>
                </a:lnTo>
                <a:lnTo>
                  <a:pt x="539652" y="554193"/>
                </a:lnTo>
                <a:lnTo>
                  <a:pt x="540121" y="555379"/>
                </a:lnTo>
                <a:lnTo>
                  <a:pt x="540505" y="253134"/>
                </a:lnTo>
                <a:lnTo>
                  <a:pt x="538903" y="250359"/>
                </a:lnTo>
                <a:lnTo>
                  <a:pt x="536833" y="246773"/>
                </a:lnTo>
                <a:lnTo>
                  <a:pt x="535624" y="244678"/>
                </a:lnTo>
                <a:lnTo>
                  <a:pt x="534210" y="242225"/>
                </a:lnTo>
                <a:lnTo>
                  <a:pt x="533189" y="240462"/>
                </a:lnTo>
                <a:lnTo>
                  <a:pt x="532275" y="537339"/>
                </a:lnTo>
                <a:lnTo>
                  <a:pt x="531074" y="534739"/>
                </a:lnTo>
                <a:lnTo>
                  <a:pt x="530997" y="534575"/>
                </a:lnTo>
                <a:lnTo>
                  <a:pt x="530214" y="532892"/>
                </a:lnTo>
                <a:lnTo>
                  <a:pt x="529157" y="530624"/>
                </a:lnTo>
                <a:lnTo>
                  <a:pt x="529036" y="530372"/>
                </a:lnTo>
                <a:lnTo>
                  <a:pt x="528178" y="528550"/>
                </a:lnTo>
                <a:lnTo>
                  <a:pt x="527197" y="526455"/>
                </a:lnTo>
                <a:lnTo>
                  <a:pt x="527033" y="526114"/>
                </a:lnTo>
                <a:lnTo>
                  <a:pt x="526131" y="524202"/>
                </a:lnTo>
                <a:lnTo>
                  <a:pt x="524998" y="521802"/>
                </a:lnTo>
                <a:lnTo>
                  <a:pt x="524062" y="519827"/>
                </a:lnTo>
                <a:lnTo>
                  <a:pt x="522924" y="517440"/>
                </a:lnTo>
                <a:lnTo>
                  <a:pt x="521955" y="515416"/>
                </a:lnTo>
                <a:lnTo>
                  <a:pt x="521109" y="513645"/>
                </a:lnTo>
                <a:lnTo>
                  <a:pt x="520810" y="513024"/>
                </a:lnTo>
                <a:lnTo>
                  <a:pt x="519821" y="510961"/>
                </a:lnTo>
                <a:lnTo>
                  <a:pt x="519012" y="509278"/>
                </a:lnTo>
                <a:lnTo>
                  <a:pt x="518667" y="508562"/>
                </a:lnTo>
                <a:lnTo>
                  <a:pt x="525671" y="227470"/>
                </a:lnTo>
                <a:lnTo>
                  <a:pt x="524818" y="225995"/>
                </a:lnTo>
                <a:lnTo>
                  <a:pt x="520940" y="44192"/>
                </a:lnTo>
                <a:lnTo>
                  <a:pt x="533600" y="44643"/>
                </a:lnTo>
                <a:close/>
              </a:path>
              <a:path w="1319302" h="1170592">
                <a:moveTo>
                  <a:pt x="530214" y="532892"/>
                </a:moveTo>
                <a:lnTo>
                  <a:pt x="530997" y="534575"/>
                </a:lnTo>
                <a:lnTo>
                  <a:pt x="532275" y="537339"/>
                </a:lnTo>
                <a:lnTo>
                  <a:pt x="533189" y="240462"/>
                </a:lnTo>
                <a:lnTo>
                  <a:pt x="535624" y="244678"/>
                </a:lnTo>
                <a:lnTo>
                  <a:pt x="536833" y="246773"/>
                </a:lnTo>
                <a:lnTo>
                  <a:pt x="540505" y="253134"/>
                </a:lnTo>
                <a:lnTo>
                  <a:pt x="536980" y="547735"/>
                </a:lnTo>
                <a:lnTo>
                  <a:pt x="536625" y="546906"/>
                </a:lnTo>
                <a:lnTo>
                  <a:pt x="536020" y="545531"/>
                </a:lnTo>
                <a:lnTo>
                  <a:pt x="535718" y="544848"/>
                </a:lnTo>
                <a:lnTo>
                  <a:pt x="535414" y="544166"/>
                </a:lnTo>
                <a:lnTo>
                  <a:pt x="535106" y="543485"/>
                </a:lnTo>
                <a:lnTo>
                  <a:pt x="534798" y="542812"/>
                </a:lnTo>
                <a:lnTo>
                  <a:pt x="534178" y="541453"/>
                </a:lnTo>
                <a:lnTo>
                  <a:pt x="533549" y="540083"/>
                </a:lnTo>
                <a:lnTo>
                  <a:pt x="532916" y="538721"/>
                </a:lnTo>
                <a:lnTo>
                  <a:pt x="541725" y="1170592"/>
                </a:lnTo>
                <a:lnTo>
                  <a:pt x="507434" y="485554"/>
                </a:lnTo>
                <a:lnTo>
                  <a:pt x="508042" y="486787"/>
                </a:lnTo>
                <a:lnTo>
                  <a:pt x="508659" y="488037"/>
                </a:lnTo>
                <a:lnTo>
                  <a:pt x="509744" y="490244"/>
                </a:lnTo>
                <a:lnTo>
                  <a:pt x="510296" y="491371"/>
                </a:lnTo>
                <a:lnTo>
                  <a:pt x="510953" y="492709"/>
                </a:lnTo>
                <a:lnTo>
                  <a:pt x="512023" y="494892"/>
                </a:lnTo>
                <a:lnTo>
                  <a:pt x="513216" y="497336"/>
                </a:lnTo>
                <a:lnTo>
                  <a:pt x="514270" y="499496"/>
                </a:lnTo>
                <a:lnTo>
                  <a:pt x="514717" y="500414"/>
                </a:lnTo>
                <a:lnTo>
                  <a:pt x="515451" y="501920"/>
                </a:lnTo>
                <a:lnTo>
                  <a:pt x="516484" y="504050"/>
                </a:lnTo>
                <a:lnTo>
                  <a:pt x="517650" y="506463"/>
                </a:lnTo>
                <a:lnTo>
                  <a:pt x="518667" y="508562"/>
                </a:lnTo>
                <a:lnTo>
                  <a:pt x="519821" y="510961"/>
                </a:lnTo>
                <a:lnTo>
                  <a:pt x="520810" y="513024"/>
                </a:lnTo>
                <a:lnTo>
                  <a:pt x="521955" y="515416"/>
                </a:lnTo>
                <a:lnTo>
                  <a:pt x="522924" y="517440"/>
                </a:lnTo>
                <a:lnTo>
                  <a:pt x="523174" y="517964"/>
                </a:lnTo>
                <a:lnTo>
                  <a:pt x="524062" y="519827"/>
                </a:lnTo>
                <a:lnTo>
                  <a:pt x="524998" y="521802"/>
                </a:lnTo>
                <a:lnTo>
                  <a:pt x="525202" y="522235"/>
                </a:lnTo>
                <a:lnTo>
                  <a:pt x="526131" y="524202"/>
                </a:lnTo>
                <a:lnTo>
                  <a:pt x="527033" y="526114"/>
                </a:lnTo>
                <a:lnTo>
                  <a:pt x="528178" y="528550"/>
                </a:lnTo>
                <a:lnTo>
                  <a:pt x="529036" y="530372"/>
                </a:lnTo>
                <a:lnTo>
                  <a:pt x="530214" y="532892"/>
                </a:lnTo>
                <a:close/>
              </a:path>
              <a:path w="1319302" h="1170592">
                <a:moveTo>
                  <a:pt x="518662" y="215387"/>
                </a:moveTo>
                <a:lnTo>
                  <a:pt x="525671" y="227470"/>
                </a:lnTo>
                <a:lnTo>
                  <a:pt x="518667" y="508562"/>
                </a:lnTo>
                <a:lnTo>
                  <a:pt x="517650" y="506463"/>
                </a:lnTo>
                <a:lnTo>
                  <a:pt x="516881" y="504868"/>
                </a:lnTo>
                <a:lnTo>
                  <a:pt x="516484" y="504050"/>
                </a:lnTo>
                <a:lnTo>
                  <a:pt x="515451" y="501920"/>
                </a:lnTo>
                <a:lnTo>
                  <a:pt x="514270" y="499496"/>
                </a:lnTo>
                <a:lnTo>
                  <a:pt x="513216" y="497336"/>
                </a:lnTo>
                <a:lnTo>
                  <a:pt x="512524" y="495914"/>
                </a:lnTo>
                <a:lnTo>
                  <a:pt x="512023" y="494892"/>
                </a:lnTo>
                <a:lnTo>
                  <a:pt x="510953" y="492709"/>
                </a:lnTo>
                <a:lnTo>
                  <a:pt x="509744" y="490244"/>
                </a:lnTo>
                <a:lnTo>
                  <a:pt x="508659" y="488037"/>
                </a:lnTo>
                <a:lnTo>
                  <a:pt x="507638" y="196417"/>
                </a:lnTo>
                <a:lnTo>
                  <a:pt x="516056" y="210892"/>
                </a:lnTo>
                <a:lnTo>
                  <a:pt x="520940" y="44192"/>
                </a:lnTo>
                <a:lnTo>
                  <a:pt x="524818" y="225995"/>
                </a:lnTo>
                <a:lnTo>
                  <a:pt x="518662" y="215387"/>
                </a:lnTo>
                <a:close/>
              </a:path>
              <a:path w="1319302" h="1170592">
                <a:moveTo>
                  <a:pt x="555165" y="278623"/>
                </a:moveTo>
                <a:lnTo>
                  <a:pt x="555106" y="605286"/>
                </a:lnTo>
                <a:lnTo>
                  <a:pt x="555410" y="606616"/>
                </a:lnTo>
                <a:lnTo>
                  <a:pt x="556207" y="280437"/>
                </a:lnTo>
                <a:lnTo>
                  <a:pt x="556268" y="610511"/>
                </a:lnTo>
                <a:lnTo>
                  <a:pt x="556553" y="611829"/>
                </a:lnTo>
                <a:lnTo>
                  <a:pt x="556829" y="613143"/>
                </a:lnTo>
                <a:lnTo>
                  <a:pt x="557105" y="614457"/>
                </a:lnTo>
                <a:lnTo>
                  <a:pt x="557381" y="615790"/>
                </a:lnTo>
                <a:lnTo>
                  <a:pt x="557530" y="616520"/>
                </a:lnTo>
                <a:lnTo>
                  <a:pt x="557649" y="617104"/>
                </a:lnTo>
                <a:lnTo>
                  <a:pt x="557918" y="618455"/>
                </a:lnTo>
                <a:lnTo>
                  <a:pt x="558178" y="619765"/>
                </a:lnTo>
                <a:lnTo>
                  <a:pt x="558446" y="621135"/>
                </a:lnTo>
                <a:lnTo>
                  <a:pt x="560214" y="1024975"/>
                </a:lnTo>
                <a:lnTo>
                  <a:pt x="558357" y="1042845"/>
                </a:lnTo>
                <a:lnTo>
                  <a:pt x="556485" y="1059876"/>
                </a:lnTo>
                <a:lnTo>
                  <a:pt x="555988" y="609211"/>
                </a:lnTo>
                <a:lnTo>
                  <a:pt x="555695" y="607890"/>
                </a:lnTo>
                <a:lnTo>
                  <a:pt x="556485" y="1059876"/>
                </a:lnTo>
                <a:lnTo>
                  <a:pt x="554822" y="604037"/>
                </a:lnTo>
                <a:lnTo>
                  <a:pt x="554758" y="603756"/>
                </a:lnTo>
                <a:lnTo>
                  <a:pt x="554506" y="602695"/>
                </a:lnTo>
                <a:lnTo>
                  <a:pt x="554222" y="601472"/>
                </a:lnTo>
                <a:lnTo>
                  <a:pt x="554171" y="601252"/>
                </a:lnTo>
                <a:lnTo>
                  <a:pt x="553893" y="600106"/>
                </a:lnTo>
                <a:lnTo>
                  <a:pt x="553608" y="598924"/>
                </a:lnTo>
                <a:lnTo>
                  <a:pt x="553260" y="597514"/>
                </a:lnTo>
                <a:lnTo>
                  <a:pt x="552983" y="596396"/>
                </a:lnTo>
                <a:lnTo>
                  <a:pt x="552595" y="594858"/>
                </a:lnTo>
                <a:lnTo>
                  <a:pt x="555165" y="278623"/>
                </a:lnTo>
                <a:close/>
              </a:path>
              <a:path w="1319302" h="1170592">
                <a:moveTo>
                  <a:pt x="556485" y="1059876"/>
                </a:moveTo>
                <a:lnTo>
                  <a:pt x="555695" y="607890"/>
                </a:lnTo>
                <a:lnTo>
                  <a:pt x="555899" y="608811"/>
                </a:lnTo>
                <a:lnTo>
                  <a:pt x="555988" y="609211"/>
                </a:lnTo>
                <a:lnTo>
                  <a:pt x="556485" y="1059876"/>
                </a:lnTo>
                <a:close/>
              </a:path>
              <a:path w="1319302" h="1170592">
                <a:moveTo>
                  <a:pt x="552791" y="1091115"/>
                </a:moveTo>
                <a:lnTo>
                  <a:pt x="551727" y="591480"/>
                </a:lnTo>
                <a:lnTo>
                  <a:pt x="552339" y="593843"/>
                </a:lnTo>
                <a:lnTo>
                  <a:pt x="552791" y="1091115"/>
                </a:lnTo>
                <a:close/>
              </a:path>
              <a:path w="1319302" h="1170592">
                <a:moveTo>
                  <a:pt x="541725" y="1170592"/>
                </a:moveTo>
                <a:lnTo>
                  <a:pt x="538782" y="552033"/>
                </a:lnTo>
                <a:lnTo>
                  <a:pt x="539162" y="552966"/>
                </a:lnTo>
                <a:lnTo>
                  <a:pt x="539266" y="553223"/>
                </a:lnTo>
                <a:lnTo>
                  <a:pt x="541725" y="1170592"/>
                </a:lnTo>
                <a:close/>
              </a:path>
              <a:path w="1319302" h="1170592">
                <a:moveTo>
                  <a:pt x="541725" y="1170592"/>
                </a:moveTo>
                <a:lnTo>
                  <a:pt x="532916" y="538721"/>
                </a:lnTo>
                <a:lnTo>
                  <a:pt x="534798" y="542812"/>
                </a:lnTo>
                <a:lnTo>
                  <a:pt x="535718" y="544848"/>
                </a:lnTo>
                <a:lnTo>
                  <a:pt x="541725" y="1170592"/>
                </a:lnTo>
                <a:close/>
              </a:path>
              <a:path w="1319302" h="1170592">
                <a:moveTo>
                  <a:pt x="541725" y="1170592"/>
                </a:moveTo>
                <a:lnTo>
                  <a:pt x="490430" y="451604"/>
                </a:lnTo>
                <a:lnTo>
                  <a:pt x="491482" y="453683"/>
                </a:lnTo>
                <a:lnTo>
                  <a:pt x="491795" y="454300"/>
                </a:lnTo>
                <a:lnTo>
                  <a:pt x="541725" y="1170592"/>
                </a:lnTo>
                <a:close/>
              </a:path>
              <a:path w="1319302" h="1170592">
                <a:moveTo>
                  <a:pt x="482680" y="436405"/>
                </a:moveTo>
                <a:lnTo>
                  <a:pt x="481603" y="434301"/>
                </a:lnTo>
                <a:lnTo>
                  <a:pt x="479981" y="431140"/>
                </a:lnTo>
                <a:lnTo>
                  <a:pt x="478999" y="429228"/>
                </a:lnTo>
                <a:lnTo>
                  <a:pt x="478932" y="429095"/>
                </a:lnTo>
                <a:lnTo>
                  <a:pt x="479429" y="148094"/>
                </a:lnTo>
                <a:lnTo>
                  <a:pt x="486534" y="160233"/>
                </a:lnTo>
                <a:lnTo>
                  <a:pt x="486745" y="444356"/>
                </a:lnTo>
                <a:lnTo>
                  <a:pt x="486528" y="443928"/>
                </a:lnTo>
                <a:lnTo>
                  <a:pt x="485303" y="441537"/>
                </a:lnTo>
                <a:lnTo>
                  <a:pt x="484185" y="439341"/>
                </a:lnTo>
                <a:lnTo>
                  <a:pt x="482680" y="436405"/>
                </a:lnTo>
                <a:close/>
              </a:path>
              <a:path w="1319302" h="1170592">
                <a:moveTo>
                  <a:pt x="476375" y="424137"/>
                </a:moveTo>
                <a:lnTo>
                  <a:pt x="475499" y="422433"/>
                </a:lnTo>
                <a:lnTo>
                  <a:pt x="476793" y="143594"/>
                </a:lnTo>
                <a:lnTo>
                  <a:pt x="470997" y="133707"/>
                </a:lnTo>
                <a:lnTo>
                  <a:pt x="469964" y="131948"/>
                </a:lnTo>
                <a:lnTo>
                  <a:pt x="471107" y="413944"/>
                </a:lnTo>
                <a:lnTo>
                  <a:pt x="467987" y="128575"/>
                </a:lnTo>
                <a:lnTo>
                  <a:pt x="462897" y="119897"/>
                </a:lnTo>
                <a:lnTo>
                  <a:pt x="461555" y="117621"/>
                </a:lnTo>
                <a:lnTo>
                  <a:pt x="460565" y="393713"/>
                </a:lnTo>
                <a:lnTo>
                  <a:pt x="458772" y="390299"/>
                </a:lnTo>
                <a:lnTo>
                  <a:pt x="459789" y="114612"/>
                </a:lnTo>
                <a:lnTo>
                  <a:pt x="455168" y="106748"/>
                </a:lnTo>
                <a:lnTo>
                  <a:pt x="453497" y="103912"/>
                </a:lnTo>
                <a:lnTo>
                  <a:pt x="452136" y="101597"/>
                </a:lnTo>
                <a:lnTo>
                  <a:pt x="447859" y="94333"/>
                </a:lnTo>
                <a:lnTo>
                  <a:pt x="445817" y="90868"/>
                </a:lnTo>
                <a:lnTo>
                  <a:pt x="445036" y="89542"/>
                </a:lnTo>
                <a:lnTo>
                  <a:pt x="441023" y="82731"/>
                </a:lnTo>
                <a:lnTo>
                  <a:pt x="438544" y="78528"/>
                </a:lnTo>
                <a:lnTo>
                  <a:pt x="444856" y="43654"/>
                </a:lnTo>
                <a:lnTo>
                  <a:pt x="470312" y="43644"/>
                </a:lnTo>
                <a:lnTo>
                  <a:pt x="482989" y="43660"/>
                </a:lnTo>
                <a:lnTo>
                  <a:pt x="495645" y="43734"/>
                </a:lnTo>
                <a:lnTo>
                  <a:pt x="508292" y="43901"/>
                </a:lnTo>
                <a:lnTo>
                  <a:pt x="520940" y="44192"/>
                </a:lnTo>
                <a:lnTo>
                  <a:pt x="516056" y="210892"/>
                </a:lnTo>
                <a:lnTo>
                  <a:pt x="515467" y="209877"/>
                </a:lnTo>
                <a:lnTo>
                  <a:pt x="507638" y="196417"/>
                </a:lnTo>
                <a:lnTo>
                  <a:pt x="508659" y="488037"/>
                </a:lnTo>
                <a:lnTo>
                  <a:pt x="507434" y="485554"/>
                </a:lnTo>
                <a:lnTo>
                  <a:pt x="541725" y="1170592"/>
                </a:lnTo>
                <a:lnTo>
                  <a:pt x="495431" y="461499"/>
                </a:lnTo>
                <a:lnTo>
                  <a:pt x="496749" y="464115"/>
                </a:lnTo>
                <a:lnTo>
                  <a:pt x="497890" y="466392"/>
                </a:lnTo>
                <a:lnTo>
                  <a:pt x="499183" y="468975"/>
                </a:lnTo>
                <a:lnTo>
                  <a:pt x="500318" y="471239"/>
                </a:lnTo>
                <a:lnTo>
                  <a:pt x="501596" y="473794"/>
                </a:lnTo>
                <a:lnTo>
                  <a:pt x="502720" y="476050"/>
                </a:lnTo>
                <a:lnTo>
                  <a:pt x="503978" y="478582"/>
                </a:lnTo>
                <a:lnTo>
                  <a:pt x="505091" y="480822"/>
                </a:lnTo>
                <a:lnTo>
                  <a:pt x="505755" y="482169"/>
                </a:lnTo>
                <a:lnTo>
                  <a:pt x="506332" y="483330"/>
                </a:lnTo>
                <a:lnTo>
                  <a:pt x="506537" y="194523"/>
                </a:lnTo>
                <a:lnTo>
                  <a:pt x="500394" y="183977"/>
                </a:lnTo>
                <a:lnTo>
                  <a:pt x="499347" y="182183"/>
                </a:lnTo>
                <a:lnTo>
                  <a:pt x="497002" y="178157"/>
                </a:lnTo>
                <a:lnTo>
                  <a:pt x="494496" y="173867"/>
                </a:lnTo>
                <a:lnTo>
                  <a:pt x="493986" y="172993"/>
                </a:lnTo>
                <a:lnTo>
                  <a:pt x="487682" y="162200"/>
                </a:lnTo>
                <a:lnTo>
                  <a:pt x="486534" y="160233"/>
                </a:lnTo>
                <a:lnTo>
                  <a:pt x="478688" y="146828"/>
                </a:lnTo>
                <a:lnTo>
                  <a:pt x="479429" y="148094"/>
                </a:lnTo>
                <a:lnTo>
                  <a:pt x="478932" y="429095"/>
                </a:lnTo>
                <a:lnTo>
                  <a:pt x="477017" y="425374"/>
                </a:lnTo>
                <a:lnTo>
                  <a:pt x="476375" y="424137"/>
                </a:lnTo>
                <a:close/>
              </a:path>
              <a:path w="1319302" h="1170592">
                <a:moveTo>
                  <a:pt x="541725" y="1170592"/>
                </a:moveTo>
                <a:lnTo>
                  <a:pt x="465772" y="403680"/>
                </a:lnTo>
                <a:lnTo>
                  <a:pt x="465893" y="403916"/>
                </a:lnTo>
                <a:lnTo>
                  <a:pt x="466152" y="404417"/>
                </a:lnTo>
                <a:lnTo>
                  <a:pt x="541725" y="1170592"/>
                </a:lnTo>
                <a:close/>
              </a:path>
              <a:path w="1319302" h="1170592">
                <a:moveTo>
                  <a:pt x="541725" y="1170592"/>
                </a:moveTo>
                <a:lnTo>
                  <a:pt x="339526" y="170753"/>
                </a:lnTo>
                <a:lnTo>
                  <a:pt x="340559" y="172609"/>
                </a:lnTo>
                <a:lnTo>
                  <a:pt x="341873" y="174968"/>
                </a:lnTo>
                <a:lnTo>
                  <a:pt x="344661" y="179967"/>
                </a:lnTo>
                <a:lnTo>
                  <a:pt x="347091" y="184339"/>
                </a:lnTo>
                <a:lnTo>
                  <a:pt x="541725" y="1170592"/>
                </a:lnTo>
                <a:close/>
              </a:path>
              <a:path w="1319302" h="1170592">
                <a:moveTo>
                  <a:pt x="540001" y="555066"/>
                </a:moveTo>
                <a:lnTo>
                  <a:pt x="539652" y="554193"/>
                </a:lnTo>
                <a:lnTo>
                  <a:pt x="540505" y="253134"/>
                </a:lnTo>
                <a:lnTo>
                  <a:pt x="540121" y="555379"/>
                </a:lnTo>
                <a:lnTo>
                  <a:pt x="540001" y="555066"/>
                </a:lnTo>
                <a:close/>
              </a:path>
              <a:path w="1319302" h="1170592">
                <a:moveTo>
                  <a:pt x="538319" y="550894"/>
                </a:moveTo>
                <a:lnTo>
                  <a:pt x="537894" y="549887"/>
                </a:lnTo>
                <a:lnTo>
                  <a:pt x="540505" y="253134"/>
                </a:lnTo>
                <a:lnTo>
                  <a:pt x="538399" y="551097"/>
                </a:lnTo>
                <a:lnTo>
                  <a:pt x="538319" y="550894"/>
                </a:lnTo>
                <a:close/>
              </a:path>
              <a:path w="1319302" h="1170592">
                <a:moveTo>
                  <a:pt x="506537" y="194523"/>
                </a:moveTo>
                <a:lnTo>
                  <a:pt x="506332" y="483330"/>
                </a:lnTo>
                <a:lnTo>
                  <a:pt x="505091" y="480822"/>
                </a:lnTo>
                <a:lnTo>
                  <a:pt x="503978" y="478582"/>
                </a:lnTo>
                <a:lnTo>
                  <a:pt x="503445" y="477509"/>
                </a:lnTo>
                <a:lnTo>
                  <a:pt x="502720" y="476050"/>
                </a:lnTo>
                <a:lnTo>
                  <a:pt x="501596" y="473794"/>
                </a:lnTo>
                <a:lnTo>
                  <a:pt x="501103" y="472808"/>
                </a:lnTo>
                <a:lnTo>
                  <a:pt x="500318" y="471239"/>
                </a:lnTo>
                <a:lnTo>
                  <a:pt x="499183" y="468975"/>
                </a:lnTo>
                <a:lnTo>
                  <a:pt x="498734" y="468078"/>
                </a:lnTo>
                <a:lnTo>
                  <a:pt x="497890" y="466392"/>
                </a:lnTo>
                <a:lnTo>
                  <a:pt x="496749" y="464115"/>
                </a:lnTo>
                <a:lnTo>
                  <a:pt x="496345" y="463310"/>
                </a:lnTo>
                <a:lnTo>
                  <a:pt x="495431" y="461499"/>
                </a:lnTo>
                <a:lnTo>
                  <a:pt x="541725" y="1170592"/>
                </a:lnTo>
                <a:lnTo>
                  <a:pt x="491795" y="454300"/>
                </a:lnTo>
                <a:lnTo>
                  <a:pt x="490430" y="451604"/>
                </a:lnTo>
                <a:lnTo>
                  <a:pt x="541725" y="1170592"/>
                </a:lnTo>
                <a:lnTo>
                  <a:pt x="466152" y="404417"/>
                </a:lnTo>
                <a:lnTo>
                  <a:pt x="465772" y="403680"/>
                </a:lnTo>
                <a:lnTo>
                  <a:pt x="541725" y="1170592"/>
                </a:lnTo>
                <a:lnTo>
                  <a:pt x="456189" y="385371"/>
                </a:lnTo>
                <a:lnTo>
                  <a:pt x="455180" y="383449"/>
                </a:lnTo>
                <a:lnTo>
                  <a:pt x="453249" y="379790"/>
                </a:lnTo>
                <a:lnTo>
                  <a:pt x="450650" y="374859"/>
                </a:lnTo>
                <a:lnTo>
                  <a:pt x="449745" y="373136"/>
                </a:lnTo>
                <a:lnTo>
                  <a:pt x="452136" y="101597"/>
                </a:lnTo>
                <a:lnTo>
                  <a:pt x="453497" y="103912"/>
                </a:lnTo>
                <a:lnTo>
                  <a:pt x="459789" y="114612"/>
                </a:lnTo>
                <a:lnTo>
                  <a:pt x="458772" y="390299"/>
                </a:lnTo>
                <a:lnTo>
                  <a:pt x="461675" y="395836"/>
                </a:lnTo>
                <a:lnTo>
                  <a:pt x="460565" y="393713"/>
                </a:lnTo>
                <a:lnTo>
                  <a:pt x="461555" y="117621"/>
                </a:lnTo>
                <a:lnTo>
                  <a:pt x="467987" y="128575"/>
                </a:lnTo>
                <a:lnTo>
                  <a:pt x="471107" y="413944"/>
                </a:lnTo>
                <a:lnTo>
                  <a:pt x="472932" y="417470"/>
                </a:lnTo>
                <a:lnTo>
                  <a:pt x="476793" y="143594"/>
                </a:lnTo>
                <a:lnTo>
                  <a:pt x="475499" y="422433"/>
                </a:lnTo>
                <a:lnTo>
                  <a:pt x="474618" y="420728"/>
                </a:lnTo>
                <a:lnTo>
                  <a:pt x="473741" y="419029"/>
                </a:lnTo>
                <a:lnTo>
                  <a:pt x="476375" y="424137"/>
                </a:lnTo>
                <a:lnTo>
                  <a:pt x="477017" y="425374"/>
                </a:lnTo>
                <a:lnTo>
                  <a:pt x="478999" y="429228"/>
                </a:lnTo>
                <a:lnTo>
                  <a:pt x="479981" y="431140"/>
                </a:lnTo>
                <a:lnTo>
                  <a:pt x="481483" y="434069"/>
                </a:lnTo>
                <a:lnTo>
                  <a:pt x="481603" y="434301"/>
                </a:lnTo>
                <a:lnTo>
                  <a:pt x="482680" y="436405"/>
                </a:lnTo>
                <a:lnTo>
                  <a:pt x="484017" y="439013"/>
                </a:lnTo>
                <a:lnTo>
                  <a:pt x="484185" y="439341"/>
                </a:lnTo>
                <a:lnTo>
                  <a:pt x="485303" y="441537"/>
                </a:lnTo>
                <a:lnTo>
                  <a:pt x="486745" y="444356"/>
                </a:lnTo>
                <a:lnTo>
                  <a:pt x="486534" y="160233"/>
                </a:lnTo>
                <a:lnTo>
                  <a:pt x="487682" y="162200"/>
                </a:lnTo>
                <a:lnTo>
                  <a:pt x="487882" y="446596"/>
                </a:lnTo>
                <a:lnTo>
                  <a:pt x="489280" y="449345"/>
                </a:lnTo>
                <a:lnTo>
                  <a:pt x="494496" y="173867"/>
                </a:lnTo>
                <a:lnTo>
                  <a:pt x="492945" y="456572"/>
                </a:lnTo>
                <a:lnTo>
                  <a:pt x="494282" y="459224"/>
                </a:lnTo>
                <a:lnTo>
                  <a:pt x="494496" y="173867"/>
                </a:lnTo>
                <a:lnTo>
                  <a:pt x="499347" y="182183"/>
                </a:lnTo>
                <a:lnTo>
                  <a:pt x="506537" y="194523"/>
                </a:lnTo>
                <a:close/>
              </a:path>
              <a:path w="1319302" h="1170592">
                <a:moveTo>
                  <a:pt x="493924" y="458511"/>
                </a:moveTo>
                <a:lnTo>
                  <a:pt x="492945" y="456572"/>
                </a:lnTo>
                <a:lnTo>
                  <a:pt x="494496" y="173867"/>
                </a:lnTo>
                <a:lnTo>
                  <a:pt x="494282" y="459224"/>
                </a:lnTo>
                <a:lnTo>
                  <a:pt x="493924" y="458511"/>
                </a:lnTo>
                <a:close/>
              </a:path>
              <a:path w="1319302" h="1170592">
                <a:moveTo>
                  <a:pt x="494496" y="173867"/>
                </a:moveTo>
                <a:lnTo>
                  <a:pt x="489280" y="449345"/>
                </a:lnTo>
                <a:lnTo>
                  <a:pt x="489016" y="448821"/>
                </a:lnTo>
                <a:lnTo>
                  <a:pt x="487882" y="446596"/>
                </a:lnTo>
                <a:lnTo>
                  <a:pt x="487682" y="162200"/>
                </a:lnTo>
                <a:lnTo>
                  <a:pt x="494496" y="173867"/>
                </a:lnTo>
                <a:close/>
              </a:path>
              <a:path w="1319302" h="1170592">
                <a:moveTo>
                  <a:pt x="476793" y="143594"/>
                </a:moveTo>
                <a:lnTo>
                  <a:pt x="472932" y="417470"/>
                </a:lnTo>
                <a:lnTo>
                  <a:pt x="471163" y="414049"/>
                </a:lnTo>
                <a:lnTo>
                  <a:pt x="469964" y="131948"/>
                </a:lnTo>
                <a:lnTo>
                  <a:pt x="476793" y="143594"/>
                </a:lnTo>
                <a:close/>
              </a:path>
              <a:path w="1319302" h="1170592">
                <a:moveTo>
                  <a:pt x="541725" y="1170592"/>
                </a:moveTo>
                <a:lnTo>
                  <a:pt x="329549" y="152897"/>
                </a:lnTo>
                <a:lnTo>
                  <a:pt x="331709" y="156759"/>
                </a:lnTo>
                <a:lnTo>
                  <a:pt x="541725" y="1170592"/>
                </a:lnTo>
                <a:close/>
              </a:path>
              <a:path w="1319302" h="1170592">
                <a:moveTo>
                  <a:pt x="1242769" y="42781"/>
                </a:moveTo>
                <a:lnTo>
                  <a:pt x="1242721" y="43547"/>
                </a:lnTo>
                <a:lnTo>
                  <a:pt x="1256266" y="46834"/>
                </a:lnTo>
                <a:lnTo>
                  <a:pt x="1268448" y="52421"/>
                </a:lnTo>
                <a:lnTo>
                  <a:pt x="1279286" y="59995"/>
                </a:lnTo>
                <a:lnTo>
                  <a:pt x="1288797" y="69245"/>
                </a:lnTo>
                <a:lnTo>
                  <a:pt x="1296998" y="79859"/>
                </a:lnTo>
                <a:lnTo>
                  <a:pt x="1303908" y="91525"/>
                </a:lnTo>
                <a:lnTo>
                  <a:pt x="1309545" y="103930"/>
                </a:lnTo>
                <a:lnTo>
                  <a:pt x="1313926" y="116764"/>
                </a:lnTo>
                <a:lnTo>
                  <a:pt x="1315888" y="124234"/>
                </a:lnTo>
                <a:lnTo>
                  <a:pt x="1318183" y="136379"/>
                </a:lnTo>
                <a:lnTo>
                  <a:pt x="1319302" y="149189"/>
                </a:lnTo>
                <a:lnTo>
                  <a:pt x="1318748" y="161908"/>
                </a:lnTo>
                <a:lnTo>
                  <a:pt x="1316897" y="171069"/>
                </a:lnTo>
                <a:lnTo>
                  <a:pt x="1312970" y="183177"/>
                </a:lnTo>
                <a:lnTo>
                  <a:pt x="1307867" y="195135"/>
                </a:lnTo>
                <a:lnTo>
                  <a:pt x="1301213" y="206199"/>
                </a:lnTo>
                <a:lnTo>
                  <a:pt x="1293489" y="214866"/>
                </a:lnTo>
                <a:lnTo>
                  <a:pt x="1283161" y="221396"/>
                </a:lnTo>
                <a:lnTo>
                  <a:pt x="1279044" y="223456"/>
                </a:lnTo>
                <a:lnTo>
                  <a:pt x="1267745" y="228801"/>
                </a:lnTo>
                <a:lnTo>
                  <a:pt x="1256138" y="233746"/>
                </a:lnTo>
                <a:lnTo>
                  <a:pt x="1244281" y="238350"/>
                </a:lnTo>
                <a:lnTo>
                  <a:pt x="1232234" y="242672"/>
                </a:lnTo>
                <a:lnTo>
                  <a:pt x="1220056" y="246772"/>
                </a:lnTo>
                <a:lnTo>
                  <a:pt x="1207807" y="250709"/>
                </a:lnTo>
                <a:lnTo>
                  <a:pt x="1195545" y="254541"/>
                </a:lnTo>
                <a:lnTo>
                  <a:pt x="1183329" y="258329"/>
                </a:lnTo>
                <a:lnTo>
                  <a:pt x="1171220" y="262131"/>
                </a:lnTo>
                <a:lnTo>
                  <a:pt x="1159276" y="266006"/>
                </a:lnTo>
                <a:lnTo>
                  <a:pt x="1154631" y="267565"/>
                </a:lnTo>
                <a:lnTo>
                  <a:pt x="1142471" y="271682"/>
                </a:lnTo>
                <a:lnTo>
                  <a:pt x="1130338" y="275759"/>
                </a:lnTo>
                <a:lnTo>
                  <a:pt x="1118223" y="279782"/>
                </a:lnTo>
                <a:lnTo>
                  <a:pt x="1106118" y="283736"/>
                </a:lnTo>
                <a:lnTo>
                  <a:pt x="1094016" y="287607"/>
                </a:lnTo>
                <a:lnTo>
                  <a:pt x="1081906" y="291381"/>
                </a:lnTo>
                <a:lnTo>
                  <a:pt x="1069782" y="295044"/>
                </a:lnTo>
                <a:lnTo>
                  <a:pt x="1057634" y="298581"/>
                </a:lnTo>
                <a:lnTo>
                  <a:pt x="1045455" y="301978"/>
                </a:lnTo>
                <a:lnTo>
                  <a:pt x="1033235" y="305222"/>
                </a:lnTo>
                <a:lnTo>
                  <a:pt x="1020967" y="308297"/>
                </a:lnTo>
                <a:lnTo>
                  <a:pt x="1008642" y="311190"/>
                </a:lnTo>
                <a:lnTo>
                  <a:pt x="996251" y="313886"/>
                </a:lnTo>
                <a:lnTo>
                  <a:pt x="983787" y="316371"/>
                </a:lnTo>
                <a:lnTo>
                  <a:pt x="971241" y="318631"/>
                </a:lnTo>
                <a:lnTo>
                  <a:pt x="958604" y="320652"/>
                </a:lnTo>
                <a:lnTo>
                  <a:pt x="945868" y="322419"/>
                </a:lnTo>
                <a:lnTo>
                  <a:pt x="926413" y="324642"/>
                </a:lnTo>
                <a:lnTo>
                  <a:pt x="913741" y="325877"/>
                </a:lnTo>
                <a:lnTo>
                  <a:pt x="901130" y="326942"/>
                </a:lnTo>
                <a:lnTo>
                  <a:pt x="888551" y="327841"/>
                </a:lnTo>
                <a:lnTo>
                  <a:pt x="875974" y="328575"/>
                </a:lnTo>
                <a:lnTo>
                  <a:pt x="863369" y="329147"/>
                </a:lnTo>
                <a:lnTo>
                  <a:pt x="850709" y="329559"/>
                </a:lnTo>
                <a:lnTo>
                  <a:pt x="837963" y="329814"/>
                </a:lnTo>
                <a:lnTo>
                  <a:pt x="825102" y="329913"/>
                </a:lnTo>
                <a:lnTo>
                  <a:pt x="823225" y="329915"/>
                </a:lnTo>
                <a:lnTo>
                  <a:pt x="810517" y="329782"/>
                </a:lnTo>
                <a:lnTo>
                  <a:pt x="797833" y="329350"/>
                </a:lnTo>
                <a:lnTo>
                  <a:pt x="785568" y="328601"/>
                </a:lnTo>
                <a:lnTo>
                  <a:pt x="781074" y="328264"/>
                </a:lnTo>
                <a:lnTo>
                  <a:pt x="776441" y="328437"/>
                </a:lnTo>
                <a:lnTo>
                  <a:pt x="771984" y="327768"/>
                </a:lnTo>
                <a:lnTo>
                  <a:pt x="769794" y="327439"/>
                </a:lnTo>
                <a:lnTo>
                  <a:pt x="764868" y="324270"/>
                </a:lnTo>
                <a:lnTo>
                  <a:pt x="765485" y="326393"/>
                </a:lnTo>
                <a:lnTo>
                  <a:pt x="777966" y="370528"/>
                </a:lnTo>
                <a:lnTo>
                  <a:pt x="789407" y="413198"/>
                </a:lnTo>
                <a:lnTo>
                  <a:pt x="799849" y="454406"/>
                </a:lnTo>
                <a:lnTo>
                  <a:pt x="809335" y="494153"/>
                </a:lnTo>
                <a:lnTo>
                  <a:pt x="817908" y="532439"/>
                </a:lnTo>
                <a:lnTo>
                  <a:pt x="825611" y="569267"/>
                </a:lnTo>
                <a:lnTo>
                  <a:pt x="832487" y="604638"/>
                </a:lnTo>
                <a:lnTo>
                  <a:pt x="838579" y="638552"/>
                </a:lnTo>
                <a:lnTo>
                  <a:pt x="843929" y="671012"/>
                </a:lnTo>
                <a:lnTo>
                  <a:pt x="848580" y="702018"/>
                </a:lnTo>
                <a:lnTo>
                  <a:pt x="852575" y="731572"/>
                </a:lnTo>
                <a:lnTo>
                  <a:pt x="855958" y="759676"/>
                </a:lnTo>
                <a:lnTo>
                  <a:pt x="858770" y="786330"/>
                </a:lnTo>
                <a:lnTo>
                  <a:pt x="861054" y="811536"/>
                </a:lnTo>
                <a:lnTo>
                  <a:pt x="862854" y="835295"/>
                </a:lnTo>
                <a:lnTo>
                  <a:pt x="864212" y="857608"/>
                </a:lnTo>
                <a:lnTo>
                  <a:pt x="865172" y="878477"/>
                </a:lnTo>
                <a:lnTo>
                  <a:pt x="866065" y="915888"/>
                </a:lnTo>
                <a:lnTo>
                  <a:pt x="866084" y="932433"/>
                </a:lnTo>
                <a:lnTo>
                  <a:pt x="865093" y="921993"/>
                </a:lnTo>
                <a:lnTo>
                  <a:pt x="863755" y="911369"/>
                </a:lnTo>
                <a:lnTo>
                  <a:pt x="862071" y="900508"/>
                </a:lnTo>
                <a:lnTo>
                  <a:pt x="860042" y="889357"/>
                </a:lnTo>
                <a:lnTo>
                  <a:pt x="857668" y="877861"/>
                </a:lnTo>
                <a:lnTo>
                  <a:pt x="854950" y="865968"/>
                </a:lnTo>
                <a:lnTo>
                  <a:pt x="851889" y="853623"/>
                </a:lnTo>
                <a:lnTo>
                  <a:pt x="848485" y="840774"/>
                </a:lnTo>
                <a:lnTo>
                  <a:pt x="844740" y="827367"/>
                </a:lnTo>
                <a:lnTo>
                  <a:pt x="840653" y="813349"/>
                </a:lnTo>
                <a:lnTo>
                  <a:pt x="836225" y="798665"/>
                </a:lnTo>
                <a:lnTo>
                  <a:pt x="832433" y="786383"/>
                </a:lnTo>
                <a:lnTo>
                  <a:pt x="828527" y="774226"/>
                </a:lnTo>
                <a:lnTo>
                  <a:pt x="824388" y="762156"/>
                </a:lnTo>
                <a:lnTo>
                  <a:pt x="820019" y="750175"/>
                </a:lnTo>
                <a:lnTo>
                  <a:pt x="815421" y="738286"/>
                </a:lnTo>
                <a:lnTo>
                  <a:pt x="810595" y="726493"/>
                </a:lnTo>
                <a:lnTo>
                  <a:pt x="805542" y="714799"/>
                </a:lnTo>
                <a:lnTo>
                  <a:pt x="800265" y="703207"/>
                </a:lnTo>
                <a:lnTo>
                  <a:pt x="794766" y="691721"/>
                </a:lnTo>
                <a:lnTo>
                  <a:pt x="789044" y="680344"/>
                </a:lnTo>
                <a:lnTo>
                  <a:pt x="783103" y="669078"/>
                </a:lnTo>
                <a:lnTo>
                  <a:pt x="776944" y="657927"/>
                </a:lnTo>
                <a:lnTo>
                  <a:pt x="770568" y="646895"/>
                </a:lnTo>
                <a:lnTo>
                  <a:pt x="763977" y="635984"/>
                </a:lnTo>
                <a:lnTo>
                  <a:pt x="757173" y="625199"/>
                </a:lnTo>
                <a:lnTo>
                  <a:pt x="750157" y="614541"/>
                </a:lnTo>
                <a:lnTo>
                  <a:pt x="749297" y="613270"/>
                </a:lnTo>
                <a:lnTo>
                  <a:pt x="747900" y="611206"/>
                </a:lnTo>
                <a:lnTo>
                  <a:pt x="747295" y="610319"/>
                </a:lnTo>
                <a:lnTo>
                  <a:pt x="746598" y="609293"/>
                </a:lnTo>
                <a:lnTo>
                  <a:pt x="746337" y="608916"/>
                </a:lnTo>
                <a:lnTo>
                  <a:pt x="745322" y="607446"/>
                </a:lnTo>
                <a:lnTo>
                  <a:pt x="744672" y="606504"/>
                </a:lnTo>
                <a:lnTo>
                  <a:pt x="742957" y="604047"/>
                </a:lnTo>
                <a:lnTo>
                  <a:pt x="742013" y="602686"/>
                </a:lnTo>
                <a:lnTo>
                  <a:pt x="741487" y="601928"/>
                </a:lnTo>
                <a:lnTo>
                  <a:pt x="741008" y="601232"/>
                </a:lnTo>
                <a:lnTo>
                  <a:pt x="740255" y="600137"/>
                </a:lnTo>
                <a:lnTo>
                  <a:pt x="740007" y="599777"/>
                </a:lnTo>
                <a:lnTo>
                  <a:pt x="739442" y="598947"/>
                </a:lnTo>
                <a:lnTo>
                  <a:pt x="738512" y="597589"/>
                </a:lnTo>
                <a:lnTo>
                  <a:pt x="737920" y="596721"/>
                </a:lnTo>
                <a:lnTo>
                  <a:pt x="737000" y="595358"/>
                </a:lnTo>
                <a:lnTo>
                  <a:pt x="736414" y="594498"/>
                </a:lnTo>
                <a:lnTo>
                  <a:pt x="735432" y="593043"/>
                </a:lnTo>
                <a:lnTo>
                  <a:pt x="734904" y="592256"/>
                </a:lnTo>
                <a:lnTo>
                  <a:pt x="734775" y="592064"/>
                </a:lnTo>
                <a:lnTo>
                  <a:pt x="733638" y="590370"/>
                </a:lnTo>
                <a:lnTo>
                  <a:pt x="733394" y="590002"/>
                </a:lnTo>
                <a:lnTo>
                  <a:pt x="731912" y="587771"/>
                </a:lnTo>
                <a:lnTo>
                  <a:pt x="731316" y="586872"/>
                </a:lnTo>
                <a:lnTo>
                  <a:pt x="730403" y="585490"/>
                </a:lnTo>
                <a:lnTo>
                  <a:pt x="729706" y="584429"/>
                </a:lnTo>
                <a:lnTo>
                  <a:pt x="728897" y="583199"/>
                </a:lnTo>
                <a:lnTo>
                  <a:pt x="728271" y="916647"/>
                </a:lnTo>
                <a:lnTo>
                  <a:pt x="726954" y="917164"/>
                </a:lnTo>
                <a:lnTo>
                  <a:pt x="727395" y="580909"/>
                </a:lnTo>
                <a:lnTo>
                  <a:pt x="727804" y="581533"/>
                </a:lnTo>
                <a:lnTo>
                  <a:pt x="728140" y="582043"/>
                </a:lnTo>
                <a:lnTo>
                  <a:pt x="727790" y="102676"/>
                </a:lnTo>
                <a:lnTo>
                  <a:pt x="738979" y="108646"/>
                </a:lnTo>
                <a:lnTo>
                  <a:pt x="750232" y="114500"/>
                </a:lnTo>
                <a:lnTo>
                  <a:pt x="761545" y="120259"/>
                </a:lnTo>
                <a:lnTo>
                  <a:pt x="772915" y="125945"/>
                </a:lnTo>
                <a:lnTo>
                  <a:pt x="784337" y="131576"/>
                </a:lnTo>
                <a:lnTo>
                  <a:pt x="797365" y="137903"/>
                </a:lnTo>
                <a:lnTo>
                  <a:pt x="808884" y="143308"/>
                </a:lnTo>
                <a:lnTo>
                  <a:pt x="820515" y="148452"/>
                </a:lnTo>
                <a:lnTo>
                  <a:pt x="830163" y="152394"/>
                </a:lnTo>
                <a:lnTo>
                  <a:pt x="835718" y="154561"/>
                </a:lnTo>
                <a:lnTo>
                  <a:pt x="847904" y="155438"/>
                </a:lnTo>
                <a:lnTo>
                  <a:pt x="852288" y="159281"/>
                </a:lnTo>
                <a:lnTo>
                  <a:pt x="864476" y="155446"/>
                </a:lnTo>
                <a:lnTo>
                  <a:pt x="876850" y="152864"/>
                </a:lnTo>
                <a:lnTo>
                  <a:pt x="889380" y="150940"/>
                </a:lnTo>
                <a:lnTo>
                  <a:pt x="902033" y="149081"/>
                </a:lnTo>
                <a:lnTo>
                  <a:pt x="903613" y="148825"/>
                </a:lnTo>
                <a:lnTo>
                  <a:pt x="916115" y="146667"/>
                </a:lnTo>
                <a:lnTo>
                  <a:pt x="928603" y="144354"/>
                </a:lnTo>
                <a:lnTo>
                  <a:pt x="941081" y="141944"/>
                </a:lnTo>
                <a:lnTo>
                  <a:pt x="953553" y="139496"/>
                </a:lnTo>
                <a:lnTo>
                  <a:pt x="966025" y="137066"/>
                </a:lnTo>
                <a:lnTo>
                  <a:pt x="978499" y="134713"/>
                </a:lnTo>
                <a:lnTo>
                  <a:pt x="981987" y="134077"/>
                </a:lnTo>
                <a:lnTo>
                  <a:pt x="994248" y="131643"/>
                </a:lnTo>
                <a:lnTo>
                  <a:pt x="1006553" y="128787"/>
                </a:lnTo>
                <a:lnTo>
                  <a:pt x="1018877" y="125561"/>
                </a:lnTo>
                <a:lnTo>
                  <a:pt x="1031194" y="122011"/>
                </a:lnTo>
                <a:lnTo>
                  <a:pt x="1043477" y="118187"/>
                </a:lnTo>
                <a:lnTo>
                  <a:pt x="1055702" y="114137"/>
                </a:lnTo>
                <a:lnTo>
                  <a:pt x="1067841" y="109911"/>
                </a:lnTo>
                <a:lnTo>
                  <a:pt x="1079869" y="105555"/>
                </a:lnTo>
                <a:lnTo>
                  <a:pt x="1091761" y="101120"/>
                </a:lnTo>
                <a:lnTo>
                  <a:pt x="1103489" y="96654"/>
                </a:lnTo>
                <a:lnTo>
                  <a:pt x="1108622" y="94680"/>
                </a:lnTo>
                <a:lnTo>
                  <a:pt x="1120430" y="90115"/>
                </a:lnTo>
                <a:lnTo>
                  <a:pt x="1132273" y="85530"/>
                </a:lnTo>
                <a:lnTo>
                  <a:pt x="1144146" y="80953"/>
                </a:lnTo>
                <a:lnTo>
                  <a:pt x="1156044" y="76413"/>
                </a:lnTo>
                <a:lnTo>
                  <a:pt x="1167962" y="71938"/>
                </a:lnTo>
                <a:lnTo>
                  <a:pt x="1179894" y="67556"/>
                </a:lnTo>
                <a:lnTo>
                  <a:pt x="1191837" y="63296"/>
                </a:lnTo>
                <a:lnTo>
                  <a:pt x="1199077" y="60786"/>
                </a:lnTo>
                <a:lnTo>
                  <a:pt x="1211045" y="56545"/>
                </a:lnTo>
                <a:lnTo>
                  <a:pt x="1222974" y="52166"/>
                </a:lnTo>
                <a:lnTo>
                  <a:pt x="1229333" y="49832"/>
                </a:lnTo>
                <a:lnTo>
                  <a:pt x="1232638" y="48626"/>
                </a:lnTo>
                <a:lnTo>
                  <a:pt x="1235821" y="47064"/>
                </a:lnTo>
                <a:lnTo>
                  <a:pt x="1238892" y="45346"/>
                </a:lnTo>
                <a:lnTo>
                  <a:pt x="1239221" y="45161"/>
                </a:lnTo>
                <a:lnTo>
                  <a:pt x="1242769" y="42781"/>
                </a:lnTo>
                <a:close/>
              </a:path>
              <a:path w="1319302" h="1170592">
                <a:moveTo>
                  <a:pt x="445069" y="364302"/>
                </a:moveTo>
                <a:lnTo>
                  <a:pt x="444267" y="362787"/>
                </a:lnTo>
                <a:lnTo>
                  <a:pt x="442056" y="358625"/>
                </a:lnTo>
                <a:lnTo>
                  <a:pt x="541725" y="1170592"/>
                </a:lnTo>
                <a:lnTo>
                  <a:pt x="433793" y="343114"/>
                </a:lnTo>
                <a:lnTo>
                  <a:pt x="433209" y="342015"/>
                </a:lnTo>
                <a:lnTo>
                  <a:pt x="432112" y="67639"/>
                </a:lnTo>
                <a:lnTo>
                  <a:pt x="421439" y="49585"/>
                </a:lnTo>
                <a:lnTo>
                  <a:pt x="413703" y="36528"/>
                </a:lnTo>
                <a:lnTo>
                  <a:pt x="409329" y="29158"/>
                </a:lnTo>
                <a:lnTo>
                  <a:pt x="408489" y="27744"/>
                </a:lnTo>
                <a:lnTo>
                  <a:pt x="444856" y="43654"/>
                </a:lnTo>
                <a:lnTo>
                  <a:pt x="434704" y="72021"/>
                </a:lnTo>
                <a:lnTo>
                  <a:pt x="433017" y="69173"/>
                </a:lnTo>
                <a:lnTo>
                  <a:pt x="438516" y="78488"/>
                </a:lnTo>
                <a:lnTo>
                  <a:pt x="438754" y="352411"/>
                </a:lnTo>
                <a:lnTo>
                  <a:pt x="436394" y="347989"/>
                </a:lnTo>
                <a:lnTo>
                  <a:pt x="439446" y="353717"/>
                </a:lnTo>
                <a:lnTo>
                  <a:pt x="445036" y="89542"/>
                </a:lnTo>
                <a:lnTo>
                  <a:pt x="445817" y="90868"/>
                </a:lnTo>
                <a:lnTo>
                  <a:pt x="445069" y="364302"/>
                </a:lnTo>
                <a:close/>
              </a:path>
              <a:path w="1319302" h="1170592">
                <a:moveTo>
                  <a:pt x="434704" y="72021"/>
                </a:moveTo>
                <a:lnTo>
                  <a:pt x="444856" y="43654"/>
                </a:lnTo>
                <a:lnTo>
                  <a:pt x="438544" y="78528"/>
                </a:lnTo>
                <a:lnTo>
                  <a:pt x="445036" y="89542"/>
                </a:lnTo>
                <a:lnTo>
                  <a:pt x="439446" y="353717"/>
                </a:lnTo>
                <a:lnTo>
                  <a:pt x="438754" y="352411"/>
                </a:lnTo>
                <a:lnTo>
                  <a:pt x="438516" y="78488"/>
                </a:lnTo>
                <a:lnTo>
                  <a:pt x="434704" y="72021"/>
                </a:lnTo>
                <a:close/>
              </a:path>
              <a:path w="1319302" h="1170592">
                <a:moveTo>
                  <a:pt x="430694" y="337316"/>
                </a:moveTo>
                <a:lnTo>
                  <a:pt x="433793" y="343114"/>
                </a:lnTo>
                <a:lnTo>
                  <a:pt x="541725" y="1170592"/>
                </a:lnTo>
                <a:lnTo>
                  <a:pt x="427639" y="331610"/>
                </a:lnTo>
                <a:lnTo>
                  <a:pt x="428116" y="332495"/>
                </a:lnTo>
                <a:lnTo>
                  <a:pt x="429832" y="70701"/>
                </a:lnTo>
                <a:lnTo>
                  <a:pt x="432112" y="67639"/>
                </a:lnTo>
                <a:lnTo>
                  <a:pt x="433209" y="342015"/>
                </a:lnTo>
                <a:lnTo>
                  <a:pt x="430694" y="337316"/>
                </a:lnTo>
                <a:close/>
              </a:path>
              <a:path w="1319302" h="1170592">
                <a:moveTo>
                  <a:pt x="447675" y="369230"/>
                </a:moveTo>
                <a:lnTo>
                  <a:pt x="450650" y="374859"/>
                </a:lnTo>
                <a:lnTo>
                  <a:pt x="453249" y="379790"/>
                </a:lnTo>
                <a:lnTo>
                  <a:pt x="456189" y="385371"/>
                </a:lnTo>
                <a:lnTo>
                  <a:pt x="541725" y="1170592"/>
                </a:lnTo>
                <a:lnTo>
                  <a:pt x="442056" y="358625"/>
                </a:lnTo>
                <a:lnTo>
                  <a:pt x="445069" y="364302"/>
                </a:lnTo>
                <a:lnTo>
                  <a:pt x="445817" y="90868"/>
                </a:lnTo>
                <a:lnTo>
                  <a:pt x="452136" y="101597"/>
                </a:lnTo>
                <a:lnTo>
                  <a:pt x="449745" y="373136"/>
                </a:lnTo>
                <a:lnTo>
                  <a:pt x="447675" y="369230"/>
                </a:lnTo>
                <a:close/>
              </a:path>
              <a:path w="1319302" h="1170592">
                <a:moveTo>
                  <a:pt x="424956" y="326610"/>
                </a:moveTo>
                <a:lnTo>
                  <a:pt x="427639" y="331610"/>
                </a:lnTo>
                <a:lnTo>
                  <a:pt x="541725" y="1170592"/>
                </a:lnTo>
                <a:lnTo>
                  <a:pt x="419169" y="315853"/>
                </a:lnTo>
                <a:lnTo>
                  <a:pt x="422418" y="321887"/>
                </a:lnTo>
                <a:lnTo>
                  <a:pt x="422834" y="81202"/>
                </a:lnTo>
                <a:lnTo>
                  <a:pt x="429832" y="70701"/>
                </a:lnTo>
                <a:lnTo>
                  <a:pt x="428116" y="332495"/>
                </a:lnTo>
                <a:lnTo>
                  <a:pt x="424956" y="326610"/>
                </a:lnTo>
                <a:close/>
              </a:path>
              <a:path w="1319302" h="1170592">
                <a:moveTo>
                  <a:pt x="413290" y="304956"/>
                </a:moveTo>
                <a:lnTo>
                  <a:pt x="416457" y="310820"/>
                </a:lnTo>
                <a:lnTo>
                  <a:pt x="416709" y="311285"/>
                </a:lnTo>
                <a:lnTo>
                  <a:pt x="422834" y="81202"/>
                </a:lnTo>
                <a:lnTo>
                  <a:pt x="422418" y="321887"/>
                </a:lnTo>
                <a:lnTo>
                  <a:pt x="422057" y="321210"/>
                </a:lnTo>
                <a:lnTo>
                  <a:pt x="419169" y="315853"/>
                </a:lnTo>
                <a:lnTo>
                  <a:pt x="541725" y="1170592"/>
                </a:lnTo>
                <a:lnTo>
                  <a:pt x="413290" y="304956"/>
                </a:lnTo>
                <a:close/>
              </a:path>
              <a:path w="1319302" h="1170592">
                <a:moveTo>
                  <a:pt x="403399" y="286700"/>
                </a:moveTo>
                <a:lnTo>
                  <a:pt x="407295" y="88948"/>
                </a:lnTo>
                <a:lnTo>
                  <a:pt x="407038" y="293406"/>
                </a:lnTo>
                <a:lnTo>
                  <a:pt x="410995" y="300714"/>
                </a:lnTo>
                <a:lnTo>
                  <a:pt x="416069" y="93339"/>
                </a:lnTo>
                <a:lnTo>
                  <a:pt x="416542" y="92422"/>
                </a:lnTo>
                <a:lnTo>
                  <a:pt x="422834" y="81202"/>
                </a:lnTo>
                <a:lnTo>
                  <a:pt x="416709" y="311285"/>
                </a:lnTo>
                <a:lnTo>
                  <a:pt x="413290" y="304956"/>
                </a:lnTo>
                <a:lnTo>
                  <a:pt x="541725" y="1170592"/>
                </a:lnTo>
                <a:lnTo>
                  <a:pt x="399622" y="279757"/>
                </a:lnTo>
                <a:lnTo>
                  <a:pt x="405285" y="290173"/>
                </a:lnTo>
                <a:lnTo>
                  <a:pt x="403399" y="286700"/>
                </a:lnTo>
                <a:close/>
              </a:path>
              <a:path w="1319302" h="1170592">
                <a:moveTo>
                  <a:pt x="410859" y="300462"/>
                </a:moveTo>
                <a:lnTo>
                  <a:pt x="407038" y="293406"/>
                </a:lnTo>
                <a:lnTo>
                  <a:pt x="407295" y="88948"/>
                </a:lnTo>
                <a:lnTo>
                  <a:pt x="408036" y="89273"/>
                </a:lnTo>
                <a:lnTo>
                  <a:pt x="416069" y="93339"/>
                </a:lnTo>
                <a:lnTo>
                  <a:pt x="410995" y="300714"/>
                </a:lnTo>
                <a:lnTo>
                  <a:pt x="410859" y="300462"/>
                </a:lnTo>
                <a:close/>
              </a:path>
              <a:path w="1319302" h="1170592">
                <a:moveTo>
                  <a:pt x="393938" y="269329"/>
                </a:moveTo>
                <a:lnTo>
                  <a:pt x="394095" y="269618"/>
                </a:lnTo>
                <a:lnTo>
                  <a:pt x="397479" y="275824"/>
                </a:lnTo>
                <a:lnTo>
                  <a:pt x="400299" y="85648"/>
                </a:lnTo>
                <a:lnTo>
                  <a:pt x="407295" y="88948"/>
                </a:lnTo>
                <a:lnTo>
                  <a:pt x="403399" y="286700"/>
                </a:lnTo>
                <a:lnTo>
                  <a:pt x="401517" y="283234"/>
                </a:lnTo>
                <a:lnTo>
                  <a:pt x="399622" y="279757"/>
                </a:lnTo>
                <a:lnTo>
                  <a:pt x="541725" y="1170592"/>
                </a:lnTo>
                <a:lnTo>
                  <a:pt x="393938" y="269329"/>
                </a:lnTo>
                <a:close/>
              </a:path>
              <a:path w="1319302" h="1170592">
                <a:moveTo>
                  <a:pt x="383013" y="249361"/>
                </a:moveTo>
                <a:lnTo>
                  <a:pt x="389121" y="79584"/>
                </a:lnTo>
                <a:lnTo>
                  <a:pt x="388276" y="258972"/>
                </a:lnTo>
                <a:lnTo>
                  <a:pt x="391400" y="264686"/>
                </a:lnTo>
                <a:lnTo>
                  <a:pt x="400299" y="85648"/>
                </a:lnTo>
                <a:lnTo>
                  <a:pt x="397479" y="275824"/>
                </a:lnTo>
                <a:lnTo>
                  <a:pt x="393938" y="269329"/>
                </a:lnTo>
                <a:lnTo>
                  <a:pt x="541725" y="1170592"/>
                </a:lnTo>
                <a:lnTo>
                  <a:pt x="377051" y="238503"/>
                </a:lnTo>
                <a:lnTo>
                  <a:pt x="377518" y="239357"/>
                </a:lnTo>
                <a:lnTo>
                  <a:pt x="379909" y="243708"/>
                </a:lnTo>
                <a:lnTo>
                  <a:pt x="382645" y="248692"/>
                </a:lnTo>
                <a:lnTo>
                  <a:pt x="385604" y="254093"/>
                </a:lnTo>
                <a:lnTo>
                  <a:pt x="383013" y="249361"/>
                </a:lnTo>
                <a:close/>
              </a:path>
              <a:path w="1319302" h="1170592">
                <a:moveTo>
                  <a:pt x="389121" y="79584"/>
                </a:moveTo>
                <a:lnTo>
                  <a:pt x="400299" y="85648"/>
                </a:lnTo>
                <a:lnTo>
                  <a:pt x="391400" y="264686"/>
                </a:lnTo>
                <a:lnTo>
                  <a:pt x="388540" y="259449"/>
                </a:lnTo>
                <a:lnTo>
                  <a:pt x="388276" y="258972"/>
                </a:lnTo>
                <a:lnTo>
                  <a:pt x="389121" y="79584"/>
                </a:lnTo>
                <a:close/>
              </a:path>
              <a:path w="1319302" h="1170592">
                <a:moveTo>
                  <a:pt x="383013" y="249361"/>
                </a:moveTo>
                <a:lnTo>
                  <a:pt x="382645" y="248692"/>
                </a:lnTo>
                <a:lnTo>
                  <a:pt x="379909" y="243708"/>
                </a:lnTo>
                <a:lnTo>
                  <a:pt x="377051" y="238503"/>
                </a:lnTo>
                <a:lnTo>
                  <a:pt x="541725" y="1170592"/>
                </a:lnTo>
                <a:lnTo>
                  <a:pt x="368712" y="223369"/>
                </a:lnTo>
                <a:lnTo>
                  <a:pt x="366662" y="219651"/>
                </a:lnTo>
                <a:lnTo>
                  <a:pt x="366001" y="218457"/>
                </a:lnTo>
                <a:lnTo>
                  <a:pt x="374082" y="70541"/>
                </a:lnTo>
                <a:lnTo>
                  <a:pt x="371500" y="228424"/>
                </a:lnTo>
                <a:lnTo>
                  <a:pt x="374283" y="233472"/>
                </a:lnTo>
                <a:lnTo>
                  <a:pt x="378216" y="73055"/>
                </a:lnTo>
                <a:lnTo>
                  <a:pt x="389121" y="79584"/>
                </a:lnTo>
                <a:lnTo>
                  <a:pt x="383013" y="249361"/>
                </a:lnTo>
                <a:close/>
              </a:path>
              <a:path w="1319302" h="1170592">
                <a:moveTo>
                  <a:pt x="374082" y="70541"/>
                </a:moveTo>
                <a:lnTo>
                  <a:pt x="378216" y="73055"/>
                </a:lnTo>
                <a:lnTo>
                  <a:pt x="374283" y="233472"/>
                </a:lnTo>
                <a:lnTo>
                  <a:pt x="372068" y="229450"/>
                </a:lnTo>
                <a:lnTo>
                  <a:pt x="371500" y="228424"/>
                </a:lnTo>
                <a:lnTo>
                  <a:pt x="374082" y="70541"/>
                </a:lnTo>
                <a:close/>
              </a:path>
              <a:path w="1319302" h="1170592">
                <a:moveTo>
                  <a:pt x="374082" y="70541"/>
                </a:moveTo>
                <a:lnTo>
                  <a:pt x="366001" y="218457"/>
                </a:lnTo>
                <a:lnTo>
                  <a:pt x="368712" y="223369"/>
                </a:lnTo>
                <a:lnTo>
                  <a:pt x="541725" y="1170592"/>
                </a:lnTo>
                <a:lnTo>
                  <a:pt x="357764" y="203561"/>
                </a:lnTo>
                <a:lnTo>
                  <a:pt x="356019" y="200408"/>
                </a:lnTo>
                <a:lnTo>
                  <a:pt x="355185" y="198914"/>
                </a:lnTo>
                <a:lnTo>
                  <a:pt x="363139" y="64077"/>
                </a:lnTo>
                <a:lnTo>
                  <a:pt x="360563" y="208614"/>
                </a:lnTo>
                <a:lnTo>
                  <a:pt x="363206" y="213397"/>
                </a:lnTo>
                <a:lnTo>
                  <a:pt x="374082" y="70541"/>
                </a:lnTo>
                <a:close/>
              </a:path>
              <a:path w="1319302" h="1170592">
                <a:moveTo>
                  <a:pt x="363139" y="64077"/>
                </a:moveTo>
                <a:lnTo>
                  <a:pt x="374082" y="70541"/>
                </a:lnTo>
                <a:lnTo>
                  <a:pt x="363206" y="213397"/>
                </a:lnTo>
                <a:lnTo>
                  <a:pt x="361312" y="209967"/>
                </a:lnTo>
                <a:lnTo>
                  <a:pt x="360563" y="208614"/>
                </a:lnTo>
                <a:lnTo>
                  <a:pt x="363139" y="64077"/>
                </a:lnTo>
                <a:close/>
              </a:path>
            </a:pathLst>
          </a:custGeom>
          <a:solidFill>
            <a:srgbClr val="5C5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87537" y="6713586"/>
            <a:ext cx="1332432" cy="1150428"/>
          </a:xfrm>
          <a:custGeom>
            <a:avLst/>
            <a:gdLst/>
            <a:ahLst/>
            <a:cxnLst/>
            <a:rect l="l" t="t" r="r" b="b"/>
            <a:pathLst>
              <a:path w="1332432" h="1150428">
                <a:moveTo>
                  <a:pt x="111677" y="174571"/>
                </a:moveTo>
                <a:lnTo>
                  <a:pt x="111766" y="173421"/>
                </a:lnTo>
                <a:lnTo>
                  <a:pt x="111890" y="171826"/>
                </a:lnTo>
                <a:lnTo>
                  <a:pt x="112294" y="170255"/>
                </a:lnTo>
                <a:lnTo>
                  <a:pt x="112289" y="175135"/>
                </a:lnTo>
                <a:lnTo>
                  <a:pt x="112013" y="174814"/>
                </a:lnTo>
                <a:lnTo>
                  <a:pt x="111840" y="174721"/>
                </a:lnTo>
                <a:lnTo>
                  <a:pt x="111677" y="174571"/>
                </a:lnTo>
                <a:close/>
              </a:path>
              <a:path w="1332432" h="1150428">
                <a:moveTo>
                  <a:pt x="1227319" y="263666"/>
                </a:moveTo>
                <a:lnTo>
                  <a:pt x="1220359" y="266623"/>
                </a:lnTo>
                <a:lnTo>
                  <a:pt x="1218152" y="267560"/>
                </a:lnTo>
                <a:lnTo>
                  <a:pt x="1215862" y="268330"/>
                </a:lnTo>
                <a:lnTo>
                  <a:pt x="1213684" y="269339"/>
                </a:lnTo>
                <a:lnTo>
                  <a:pt x="1212623" y="269832"/>
                </a:lnTo>
                <a:lnTo>
                  <a:pt x="1209386" y="271138"/>
                </a:lnTo>
                <a:lnTo>
                  <a:pt x="1210524" y="270862"/>
                </a:lnTo>
                <a:lnTo>
                  <a:pt x="1223011" y="268608"/>
                </a:lnTo>
                <a:lnTo>
                  <a:pt x="1235666" y="267228"/>
                </a:lnTo>
                <a:lnTo>
                  <a:pt x="1245101" y="266263"/>
                </a:lnTo>
                <a:lnTo>
                  <a:pt x="1250787" y="265613"/>
                </a:lnTo>
                <a:lnTo>
                  <a:pt x="1257532" y="266747"/>
                </a:lnTo>
                <a:lnTo>
                  <a:pt x="1262926" y="264455"/>
                </a:lnTo>
                <a:lnTo>
                  <a:pt x="1273881" y="258704"/>
                </a:lnTo>
                <a:lnTo>
                  <a:pt x="1284816" y="251593"/>
                </a:lnTo>
                <a:lnTo>
                  <a:pt x="1295851" y="244308"/>
                </a:lnTo>
                <a:lnTo>
                  <a:pt x="1307106" y="238039"/>
                </a:lnTo>
                <a:lnTo>
                  <a:pt x="1318699" y="233973"/>
                </a:lnTo>
                <a:lnTo>
                  <a:pt x="1319313" y="233844"/>
                </a:lnTo>
                <a:lnTo>
                  <a:pt x="1329781" y="237074"/>
                </a:lnTo>
                <a:lnTo>
                  <a:pt x="1332432" y="247562"/>
                </a:lnTo>
                <a:lnTo>
                  <a:pt x="1331735" y="249805"/>
                </a:lnTo>
                <a:lnTo>
                  <a:pt x="1324795" y="260477"/>
                </a:lnTo>
                <a:lnTo>
                  <a:pt x="1314904" y="269188"/>
                </a:lnTo>
                <a:lnTo>
                  <a:pt x="1306625" y="274471"/>
                </a:lnTo>
                <a:lnTo>
                  <a:pt x="1306237" y="274688"/>
                </a:lnTo>
                <a:lnTo>
                  <a:pt x="1307202" y="274359"/>
                </a:lnTo>
                <a:lnTo>
                  <a:pt x="1309108" y="274672"/>
                </a:lnTo>
                <a:lnTo>
                  <a:pt x="1311843" y="275125"/>
                </a:lnTo>
                <a:lnTo>
                  <a:pt x="1314794" y="275598"/>
                </a:lnTo>
                <a:lnTo>
                  <a:pt x="1317390" y="276619"/>
                </a:lnTo>
                <a:lnTo>
                  <a:pt x="1323345" y="278960"/>
                </a:lnTo>
                <a:lnTo>
                  <a:pt x="1329473" y="283755"/>
                </a:lnTo>
                <a:lnTo>
                  <a:pt x="1325152" y="290177"/>
                </a:lnTo>
                <a:lnTo>
                  <a:pt x="1316553" y="299589"/>
                </a:lnTo>
                <a:lnTo>
                  <a:pt x="1305905" y="306991"/>
                </a:lnTo>
                <a:lnTo>
                  <a:pt x="1294468" y="313031"/>
                </a:lnTo>
                <a:lnTo>
                  <a:pt x="1289717" y="315325"/>
                </a:lnTo>
                <a:lnTo>
                  <a:pt x="1284515" y="317821"/>
                </a:lnTo>
                <a:lnTo>
                  <a:pt x="1279405" y="320181"/>
                </a:lnTo>
                <a:lnTo>
                  <a:pt x="1274162" y="322533"/>
                </a:lnTo>
                <a:lnTo>
                  <a:pt x="1273869" y="322665"/>
                </a:lnTo>
                <a:lnTo>
                  <a:pt x="1270165" y="324031"/>
                </a:lnTo>
                <a:lnTo>
                  <a:pt x="1270249" y="324375"/>
                </a:lnTo>
                <a:lnTo>
                  <a:pt x="1270490" y="325381"/>
                </a:lnTo>
                <a:lnTo>
                  <a:pt x="1283942" y="324387"/>
                </a:lnTo>
                <a:lnTo>
                  <a:pt x="1284290" y="324383"/>
                </a:lnTo>
                <a:lnTo>
                  <a:pt x="1297193" y="324617"/>
                </a:lnTo>
                <a:lnTo>
                  <a:pt x="1310468" y="327319"/>
                </a:lnTo>
                <a:lnTo>
                  <a:pt x="1319917" y="334475"/>
                </a:lnTo>
                <a:lnTo>
                  <a:pt x="1321124" y="344256"/>
                </a:lnTo>
                <a:lnTo>
                  <a:pt x="1313626" y="351310"/>
                </a:lnTo>
                <a:lnTo>
                  <a:pt x="1303622" y="355740"/>
                </a:lnTo>
                <a:lnTo>
                  <a:pt x="1300778" y="356658"/>
                </a:lnTo>
                <a:lnTo>
                  <a:pt x="1288541" y="359540"/>
                </a:lnTo>
                <a:lnTo>
                  <a:pt x="1276094" y="361078"/>
                </a:lnTo>
                <a:lnTo>
                  <a:pt x="1263511" y="361662"/>
                </a:lnTo>
                <a:lnTo>
                  <a:pt x="1250869" y="361685"/>
                </a:lnTo>
                <a:lnTo>
                  <a:pt x="1238242" y="361537"/>
                </a:lnTo>
                <a:lnTo>
                  <a:pt x="1225704" y="361611"/>
                </a:lnTo>
                <a:lnTo>
                  <a:pt x="1216458" y="362043"/>
                </a:lnTo>
                <a:lnTo>
                  <a:pt x="1216346" y="364146"/>
                </a:lnTo>
                <a:lnTo>
                  <a:pt x="1212221" y="362379"/>
                </a:lnTo>
                <a:lnTo>
                  <a:pt x="1210230" y="363057"/>
                </a:lnTo>
                <a:lnTo>
                  <a:pt x="1197875" y="366061"/>
                </a:lnTo>
                <a:lnTo>
                  <a:pt x="1185232" y="367538"/>
                </a:lnTo>
                <a:lnTo>
                  <a:pt x="1184492" y="367600"/>
                </a:lnTo>
                <a:lnTo>
                  <a:pt x="1171824" y="368860"/>
                </a:lnTo>
                <a:lnTo>
                  <a:pt x="1159197" y="370368"/>
                </a:lnTo>
                <a:lnTo>
                  <a:pt x="1146585" y="371876"/>
                </a:lnTo>
                <a:lnTo>
                  <a:pt x="1133959" y="373140"/>
                </a:lnTo>
                <a:lnTo>
                  <a:pt x="1121294" y="373912"/>
                </a:lnTo>
                <a:lnTo>
                  <a:pt x="1114465" y="374038"/>
                </a:lnTo>
                <a:lnTo>
                  <a:pt x="1101670" y="373407"/>
                </a:lnTo>
                <a:lnTo>
                  <a:pt x="1089118" y="370289"/>
                </a:lnTo>
                <a:lnTo>
                  <a:pt x="1085210" y="368289"/>
                </a:lnTo>
                <a:lnTo>
                  <a:pt x="1084217" y="370809"/>
                </a:lnTo>
                <a:lnTo>
                  <a:pt x="1077336" y="375027"/>
                </a:lnTo>
                <a:lnTo>
                  <a:pt x="1075250" y="377179"/>
                </a:lnTo>
                <a:lnTo>
                  <a:pt x="1066205" y="386099"/>
                </a:lnTo>
                <a:lnTo>
                  <a:pt x="1056850" y="394696"/>
                </a:lnTo>
                <a:lnTo>
                  <a:pt x="1047311" y="403087"/>
                </a:lnTo>
                <a:lnTo>
                  <a:pt x="1044120" y="405852"/>
                </a:lnTo>
                <a:lnTo>
                  <a:pt x="1038950" y="410327"/>
                </a:lnTo>
                <a:lnTo>
                  <a:pt x="1033932" y="414874"/>
                </a:lnTo>
                <a:lnTo>
                  <a:pt x="1029503" y="420098"/>
                </a:lnTo>
                <a:lnTo>
                  <a:pt x="1027040" y="423002"/>
                </a:lnTo>
                <a:lnTo>
                  <a:pt x="1024726" y="426003"/>
                </a:lnTo>
                <a:lnTo>
                  <a:pt x="1022463" y="429059"/>
                </a:lnTo>
                <a:lnTo>
                  <a:pt x="1012895" y="438965"/>
                </a:lnTo>
                <a:lnTo>
                  <a:pt x="1001527" y="441674"/>
                </a:lnTo>
                <a:lnTo>
                  <a:pt x="994746" y="441759"/>
                </a:lnTo>
                <a:lnTo>
                  <a:pt x="991109" y="441748"/>
                </a:lnTo>
                <a:lnTo>
                  <a:pt x="987733" y="441635"/>
                </a:lnTo>
                <a:lnTo>
                  <a:pt x="984157" y="440854"/>
                </a:lnTo>
                <a:lnTo>
                  <a:pt x="977417" y="439388"/>
                </a:lnTo>
                <a:lnTo>
                  <a:pt x="971674" y="436652"/>
                </a:lnTo>
                <a:lnTo>
                  <a:pt x="966271" y="432369"/>
                </a:lnTo>
                <a:lnTo>
                  <a:pt x="959907" y="427322"/>
                </a:lnTo>
                <a:lnTo>
                  <a:pt x="954969" y="420876"/>
                </a:lnTo>
                <a:lnTo>
                  <a:pt x="950774" y="413965"/>
                </a:lnTo>
                <a:lnTo>
                  <a:pt x="945166" y="402494"/>
                </a:lnTo>
                <a:lnTo>
                  <a:pt x="941395" y="390324"/>
                </a:lnTo>
                <a:lnTo>
                  <a:pt x="939616" y="381718"/>
                </a:lnTo>
                <a:lnTo>
                  <a:pt x="950413" y="353149"/>
                </a:lnTo>
                <a:lnTo>
                  <a:pt x="949464" y="353478"/>
                </a:lnTo>
                <a:lnTo>
                  <a:pt x="951491" y="351442"/>
                </a:lnTo>
                <a:lnTo>
                  <a:pt x="952203" y="350736"/>
                </a:lnTo>
                <a:lnTo>
                  <a:pt x="954349" y="348597"/>
                </a:lnTo>
                <a:lnTo>
                  <a:pt x="956604" y="346566"/>
                </a:lnTo>
                <a:lnTo>
                  <a:pt x="958876" y="344562"/>
                </a:lnTo>
                <a:lnTo>
                  <a:pt x="963889" y="340139"/>
                </a:lnTo>
                <a:lnTo>
                  <a:pt x="969144" y="335981"/>
                </a:lnTo>
                <a:lnTo>
                  <a:pt x="974426" y="331886"/>
                </a:lnTo>
                <a:lnTo>
                  <a:pt x="984470" y="324436"/>
                </a:lnTo>
                <a:lnTo>
                  <a:pt x="994913" y="316997"/>
                </a:lnTo>
                <a:lnTo>
                  <a:pt x="1005355" y="309366"/>
                </a:lnTo>
                <a:lnTo>
                  <a:pt x="1015395" y="301340"/>
                </a:lnTo>
                <a:lnTo>
                  <a:pt x="1024635" y="292715"/>
                </a:lnTo>
                <a:lnTo>
                  <a:pt x="1028446" y="288561"/>
                </a:lnTo>
                <a:lnTo>
                  <a:pt x="1031377" y="285175"/>
                </a:lnTo>
                <a:lnTo>
                  <a:pt x="1032648" y="276005"/>
                </a:lnTo>
                <a:lnTo>
                  <a:pt x="1034310" y="271854"/>
                </a:lnTo>
                <a:lnTo>
                  <a:pt x="1038676" y="259905"/>
                </a:lnTo>
                <a:lnTo>
                  <a:pt x="1042944" y="247825"/>
                </a:lnTo>
                <a:lnTo>
                  <a:pt x="1047956" y="236102"/>
                </a:lnTo>
                <a:lnTo>
                  <a:pt x="1054555" y="225228"/>
                </a:lnTo>
                <a:lnTo>
                  <a:pt x="1055708" y="223733"/>
                </a:lnTo>
                <a:lnTo>
                  <a:pt x="1065070" y="214800"/>
                </a:lnTo>
                <a:lnTo>
                  <a:pt x="1075713" y="208299"/>
                </a:lnTo>
                <a:lnTo>
                  <a:pt x="1086167" y="202897"/>
                </a:lnTo>
                <a:lnTo>
                  <a:pt x="1097360" y="196966"/>
                </a:lnTo>
                <a:lnTo>
                  <a:pt x="1108540" y="190797"/>
                </a:lnTo>
                <a:lnTo>
                  <a:pt x="1119479" y="184226"/>
                </a:lnTo>
                <a:lnTo>
                  <a:pt x="1129952" y="177088"/>
                </a:lnTo>
                <a:lnTo>
                  <a:pt x="1131533" y="175910"/>
                </a:lnTo>
                <a:lnTo>
                  <a:pt x="1141538" y="168090"/>
                </a:lnTo>
                <a:lnTo>
                  <a:pt x="1151424" y="160113"/>
                </a:lnTo>
                <a:lnTo>
                  <a:pt x="1160511" y="152941"/>
                </a:lnTo>
                <a:lnTo>
                  <a:pt x="1163399" y="150725"/>
                </a:lnTo>
                <a:lnTo>
                  <a:pt x="1168076" y="145521"/>
                </a:lnTo>
                <a:lnTo>
                  <a:pt x="1172084" y="145862"/>
                </a:lnTo>
                <a:lnTo>
                  <a:pt x="1180764" y="154275"/>
                </a:lnTo>
                <a:lnTo>
                  <a:pt x="1181126" y="168221"/>
                </a:lnTo>
                <a:lnTo>
                  <a:pt x="1179837" y="172015"/>
                </a:lnTo>
                <a:lnTo>
                  <a:pt x="1172634" y="182748"/>
                </a:lnTo>
                <a:lnTo>
                  <a:pt x="1163736" y="191986"/>
                </a:lnTo>
                <a:lnTo>
                  <a:pt x="1154176" y="200592"/>
                </a:lnTo>
                <a:lnTo>
                  <a:pt x="1144992" y="209430"/>
                </a:lnTo>
                <a:lnTo>
                  <a:pt x="1137218" y="219363"/>
                </a:lnTo>
                <a:lnTo>
                  <a:pt x="1131890" y="231254"/>
                </a:lnTo>
                <a:lnTo>
                  <a:pt x="1131303" y="233528"/>
                </a:lnTo>
                <a:lnTo>
                  <a:pt x="1142906" y="236963"/>
                </a:lnTo>
                <a:lnTo>
                  <a:pt x="1157049" y="237650"/>
                </a:lnTo>
                <a:lnTo>
                  <a:pt x="1163774" y="237578"/>
                </a:lnTo>
                <a:lnTo>
                  <a:pt x="1176947" y="236714"/>
                </a:lnTo>
                <a:lnTo>
                  <a:pt x="1189556" y="234589"/>
                </a:lnTo>
                <a:lnTo>
                  <a:pt x="1201731" y="231426"/>
                </a:lnTo>
                <a:lnTo>
                  <a:pt x="1213606" y="227448"/>
                </a:lnTo>
                <a:lnTo>
                  <a:pt x="1225313" y="222879"/>
                </a:lnTo>
                <a:lnTo>
                  <a:pt x="1236984" y="217942"/>
                </a:lnTo>
                <a:lnTo>
                  <a:pt x="1248752" y="212860"/>
                </a:lnTo>
                <a:lnTo>
                  <a:pt x="1260749" y="207857"/>
                </a:lnTo>
                <a:lnTo>
                  <a:pt x="1265884" y="205835"/>
                </a:lnTo>
                <a:lnTo>
                  <a:pt x="1276890" y="201703"/>
                </a:lnTo>
                <a:lnTo>
                  <a:pt x="1288728" y="198160"/>
                </a:lnTo>
                <a:lnTo>
                  <a:pt x="1300812" y="196480"/>
                </a:lnTo>
                <a:lnTo>
                  <a:pt x="1312558" y="197935"/>
                </a:lnTo>
                <a:lnTo>
                  <a:pt x="1318375" y="200374"/>
                </a:lnTo>
                <a:lnTo>
                  <a:pt x="1321062" y="208253"/>
                </a:lnTo>
                <a:lnTo>
                  <a:pt x="1314877" y="217609"/>
                </a:lnTo>
                <a:lnTo>
                  <a:pt x="1309080" y="223234"/>
                </a:lnTo>
                <a:lnTo>
                  <a:pt x="1299267" y="230526"/>
                </a:lnTo>
                <a:lnTo>
                  <a:pt x="1288318" y="237112"/>
                </a:lnTo>
                <a:lnTo>
                  <a:pt x="1276645" y="243087"/>
                </a:lnTo>
                <a:lnTo>
                  <a:pt x="1264663" y="248545"/>
                </a:lnTo>
                <a:lnTo>
                  <a:pt x="1252783" y="253581"/>
                </a:lnTo>
                <a:lnTo>
                  <a:pt x="1241419" y="258289"/>
                </a:lnTo>
                <a:lnTo>
                  <a:pt x="1234424" y="261206"/>
                </a:lnTo>
                <a:lnTo>
                  <a:pt x="1227319" y="263666"/>
                </a:lnTo>
                <a:close/>
              </a:path>
              <a:path w="1332432" h="1150428">
                <a:moveTo>
                  <a:pt x="368302" y="1030497"/>
                </a:moveTo>
                <a:lnTo>
                  <a:pt x="378250" y="1040462"/>
                </a:lnTo>
                <a:lnTo>
                  <a:pt x="387642" y="1048872"/>
                </a:lnTo>
                <a:lnTo>
                  <a:pt x="397590" y="1056733"/>
                </a:lnTo>
                <a:lnTo>
                  <a:pt x="402224" y="1060056"/>
                </a:lnTo>
                <a:lnTo>
                  <a:pt x="412879" y="1066810"/>
                </a:lnTo>
                <a:lnTo>
                  <a:pt x="424008" y="1073254"/>
                </a:lnTo>
                <a:lnTo>
                  <a:pt x="434975" y="1079961"/>
                </a:lnTo>
                <a:lnTo>
                  <a:pt x="445143" y="1087503"/>
                </a:lnTo>
                <a:lnTo>
                  <a:pt x="449059" y="1091092"/>
                </a:lnTo>
                <a:lnTo>
                  <a:pt x="452899" y="1094891"/>
                </a:lnTo>
                <a:lnTo>
                  <a:pt x="461081" y="1098689"/>
                </a:lnTo>
                <a:lnTo>
                  <a:pt x="458952" y="1104887"/>
                </a:lnTo>
                <a:lnTo>
                  <a:pt x="449729" y="1112619"/>
                </a:lnTo>
                <a:lnTo>
                  <a:pt x="436922" y="1112767"/>
                </a:lnTo>
                <a:lnTo>
                  <a:pt x="433545" y="1112618"/>
                </a:lnTo>
                <a:lnTo>
                  <a:pt x="433153" y="1117318"/>
                </a:lnTo>
                <a:lnTo>
                  <a:pt x="432924" y="1117818"/>
                </a:lnTo>
                <a:lnTo>
                  <a:pt x="431362" y="1121311"/>
                </a:lnTo>
                <a:lnTo>
                  <a:pt x="427714" y="1123499"/>
                </a:lnTo>
                <a:lnTo>
                  <a:pt x="424242" y="1124785"/>
                </a:lnTo>
                <a:lnTo>
                  <a:pt x="413211" y="1125466"/>
                </a:lnTo>
                <a:lnTo>
                  <a:pt x="400318" y="1122152"/>
                </a:lnTo>
                <a:lnTo>
                  <a:pt x="388209" y="1117050"/>
                </a:lnTo>
                <a:lnTo>
                  <a:pt x="381811" y="1113708"/>
                </a:lnTo>
                <a:lnTo>
                  <a:pt x="370702" y="1107573"/>
                </a:lnTo>
                <a:lnTo>
                  <a:pt x="359183" y="1101994"/>
                </a:lnTo>
                <a:lnTo>
                  <a:pt x="360031" y="1024511"/>
                </a:lnTo>
                <a:lnTo>
                  <a:pt x="360921" y="1024595"/>
                </a:lnTo>
                <a:lnTo>
                  <a:pt x="361818" y="1024640"/>
                </a:lnTo>
                <a:lnTo>
                  <a:pt x="364634" y="1026206"/>
                </a:lnTo>
                <a:lnTo>
                  <a:pt x="368302" y="1030497"/>
                </a:lnTo>
                <a:close/>
              </a:path>
              <a:path w="1332432" h="1150428">
                <a:moveTo>
                  <a:pt x="367717" y="1024556"/>
                </a:moveTo>
                <a:lnTo>
                  <a:pt x="361818" y="1024640"/>
                </a:lnTo>
                <a:lnTo>
                  <a:pt x="360734" y="1024034"/>
                </a:lnTo>
                <a:lnTo>
                  <a:pt x="359776" y="1023838"/>
                </a:lnTo>
                <a:lnTo>
                  <a:pt x="359154" y="1024395"/>
                </a:lnTo>
                <a:lnTo>
                  <a:pt x="360031" y="1024511"/>
                </a:lnTo>
                <a:lnTo>
                  <a:pt x="359183" y="1101994"/>
                </a:lnTo>
                <a:lnTo>
                  <a:pt x="352233" y="1099294"/>
                </a:lnTo>
                <a:lnTo>
                  <a:pt x="349573" y="1098377"/>
                </a:lnTo>
                <a:lnTo>
                  <a:pt x="346530" y="1097732"/>
                </a:lnTo>
                <a:lnTo>
                  <a:pt x="344167" y="1096152"/>
                </a:lnTo>
                <a:lnTo>
                  <a:pt x="343796" y="1095904"/>
                </a:lnTo>
                <a:lnTo>
                  <a:pt x="339229" y="1093071"/>
                </a:lnTo>
                <a:lnTo>
                  <a:pt x="339117" y="1093391"/>
                </a:lnTo>
                <a:lnTo>
                  <a:pt x="337743" y="1097398"/>
                </a:lnTo>
                <a:lnTo>
                  <a:pt x="346958" y="1104097"/>
                </a:lnTo>
                <a:lnTo>
                  <a:pt x="349066" y="1105958"/>
                </a:lnTo>
                <a:lnTo>
                  <a:pt x="358404" y="1114584"/>
                </a:lnTo>
                <a:lnTo>
                  <a:pt x="367484" y="1123445"/>
                </a:lnTo>
                <a:lnTo>
                  <a:pt x="375089" y="1130933"/>
                </a:lnTo>
                <a:lnTo>
                  <a:pt x="382191" y="1137172"/>
                </a:lnTo>
                <a:lnTo>
                  <a:pt x="385383" y="1144011"/>
                </a:lnTo>
                <a:lnTo>
                  <a:pt x="380163" y="1149586"/>
                </a:lnTo>
                <a:lnTo>
                  <a:pt x="368914" y="1150428"/>
                </a:lnTo>
                <a:lnTo>
                  <a:pt x="358038" y="1145598"/>
                </a:lnTo>
                <a:lnTo>
                  <a:pt x="357364" y="1145259"/>
                </a:lnTo>
                <a:lnTo>
                  <a:pt x="346570" y="1138268"/>
                </a:lnTo>
                <a:lnTo>
                  <a:pt x="336916" y="1129767"/>
                </a:lnTo>
                <a:lnTo>
                  <a:pt x="327570" y="1120987"/>
                </a:lnTo>
                <a:lnTo>
                  <a:pt x="317700" y="1113159"/>
                </a:lnTo>
                <a:lnTo>
                  <a:pt x="310268" y="1109010"/>
                </a:lnTo>
                <a:lnTo>
                  <a:pt x="298391" y="1106598"/>
                </a:lnTo>
                <a:lnTo>
                  <a:pt x="285886" y="1107555"/>
                </a:lnTo>
                <a:lnTo>
                  <a:pt x="273511" y="1108940"/>
                </a:lnTo>
                <a:lnTo>
                  <a:pt x="271934" y="1108998"/>
                </a:lnTo>
                <a:lnTo>
                  <a:pt x="259267" y="1108384"/>
                </a:lnTo>
                <a:lnTo>
                  <a:pt x="246701" y="1106452"/>
                </a:lnTo>
                <a:lnTo>
                  <a:pt x="234236" y="1103908"/>
                </a:lnTo>
                <a:lnTo>
                  <a:pt x="227626" y="1102543"/>
                </a:lnTo>
                <a:lnTo>
                  <a:pt x="215045" y="1100106"/>
                </a:lnTo>
                <a:lnTo>
                  <a:pt x="202670" y="1097162"/>
                </a:lnTo>
                <a:lnTo>
                  <a:pt x="190772" y="1092734"/>
                </a:lnTo>
                <a:lnTo>
                  <a:pt x="185691" y="1090024"/>
                </a:lnTo>
                <a:lnTo>
                  <a:pt x="174942" y="1082959"/>
                </a:lnTo>
                <a:lnTo>
                  <a:pt x="166199" y="1073143"/>
                </a:lnTo>
                <a:lnTo>
                  <a:pt x="164835" y="1069608"/>
                </a:lnTo>
                <a:lnTo>
                  <a:pt x="166434" y="1057935"/>
                </a:lnTo>
                <a:lnTo>
                  <a:pt x="171995" y="1045892"/>
                </a:lnTo>
                <a:lnTo>
                  <a:pt x="173889" y="1041980"/>
                </a:lnTo>
                <a:lnTo>
                  <a:pt x="187157" y="996619"/>
                </a:lnTo>
                <a:lnTo>
                  <a:pt x="188363" y="997433"/>
                </a:lnTo>
                <a:lnTo>
                  <a:pt x="201590" y="997384"/>
                </a:lnTo>
                <a:lnTo>
                  <a:pt x="202900" y="997368"/>
                </a:lnTo>
                <a:lnTo>
                  <a:pt x="210769" y="997276"/>
                </a:lnTo>
                <a:lnTo>
                  <a:pt x="218722" y="997223"/>
                </a:lnTo>
                <a:lnTo>
                  <a:pt x="226588" y="997272"/>
                </a:lnTo>
                <a:lnTo>
                  <a:pt x="228635" y="997284"/>
                </a:lnTo>
                <a:lnTo>
                  <a:pt x="233821" y="999852"/>
                </a:lnTo>
                <a:lnTo>
                  <a:pt x="235623" y="998786"/>
                </a:lnTo>
                <a:lnTo>
                  <a:pt x="247164" y="993528"/>
                </a:lnTo>
                <a:lnTo>
                  <a:pt x="259443" y="989906"/>
                </a:lnTo>
                <a:lnTo>
                  <a:pt x="271780" y="986707"/>
                </a:lnTo>
                <a:lnTo>
                  <a:pt x="273669" y="986166"/>
                </a:lnTo>
                <a:lnTo>
                  <a:pt x="285874" y="982541"/>
                </a:lnTo>
                <a:lnTo>
                  <a:pt x="298081" y="978918"/>
                </a:lnTo>
                <a:lnTo>
                  <a:pt x="310308" y="975430"/>
                </a:lnTo>
                <a:lnTo>
                  <a:pt x="322573" y="972211"/>
                </a:lnTo>
                <a:lnTo>
                  <a:pt x="332579" y="969884"/>
                </a:lnTo>
                <a:lnTo>
                  <a:pt x="332331" y="969272"/>
                </a:lnTo>
                <a:lnTo>
                  <a:pt x="348317" y="972552"/>
                </a:lnTo>
                <a:lnTo>
                  <a:pt x="349439" y="972825"/>
                </a:lnTo>
                <a:lnTo>
                  <a:pt x="361889" y="975394"/>
                </a:lnTo>
                <a:lnTo>
                  <a:pt x="374268" y="978232"/>
                </a:lnTo>
                <a:lnTo>
                  <a:pt x="378302" y="979528"/>
                </a:lnTo>
                <a:lnTo>
                  <a:pt x="390295" y="983710"/>
                </a:lnTo>
                <a:lnTo>
                  <a:pt x="402342" y="987731"/>
                </a:lnTo>
                <a:lnTo>
                  <a:pt x="412543" y="991015"/>
                </a:lnTo>
                <a:lnTo>
                  <a:pt x="417320" y="992525"/>
                </a:lnTo>
                <a:lnTo>
                  <a:pt x="423312" y="993278"/>
                </a:lnTo>
                <a:lnTo>
                  <a:pt x="426883" y="997189"/>
                </a:lnTo>
                <a:lnTo>
                  <a:pt x="433220" y="1007975"/>
                </a:lnTo>
                <a:lnTo>
                  <a:pt x="438093" y="1020187"/>
                </a:lnTo>
                <a:lnTo>
                  <a:pt x="439330" y="1022914"/>
                </a:lnTo>
                <a:lnTo>
                  <a:pt x="444541" y="1034162"/>
                </a:lnTo>
                <a:lnTo>
                  <a:pt x="446280" y="1046329"/>
                </a:lnTo>
                <a:lnTo>
                  <a:pt x="446199" y="1046792"/>
                </a:lnTo>
                <a:lnTo>
                  <a:pt x="445094" y="1052569"/>
                </a:lnTo>
                <a:lnTo>
                  <a:pt x="436056" y="1050810"/>
                </a:lnTo>
                <a:lnTo>
                  <a:pt x="432483" y="1048807"/>
                </a:lnTo>
                <a:lnTo>
                  <a:pt x="425834" y="1045081"/>
                </a:lnTo>
                <a:lnTo>
                  <a:pt x="417581" y="1040783"/>
                </a:lnTo>
                <a:lnTo>
                  <a:pt x="412615" y="1034877"/>
                </a:lnTo>
                <a:lnTo>
                  <a:pt x="409944" y="1031700"/>
                </a:lnTo>
                <a:lnTo>
                  <a:pt x="407857" y="1025343"/>
                </a:lnTo>
                <a:lnTo>
                  <a:pt x="404718" y="1022942"/>
                </a:lnTo>
                <a:lnTo>
                  <a:pt x="401946" y="1020819"/>
                </a:lnTo>
                <a:lnTo>
                  <a:pt x="396168" y="1022264"/>
                </a:lnTo>
                <a:lnTo>
                  <a:pt x="393000" y="1022128"/>
                </a:lnTo>
                <a:lnTo>
                  <a:pt x="380406" y="1022995"/>
                </a:lnTo>
                <a:lnTo>
                  <a:pt x="367717" y="1024556"/>
                </a:lnTo>
                <a:close/>
              </a:path>
              <a:path w="1332432" h="1150428">
                <a:moveTo>
                  <a:pt x="229572" y="8129"/>
                </a:moveTo>
                <a:lnTo>
                  <a:pt x="231358" y="10808"/>
                </a:lnTo>
                <a:lnTo>
                  <a:pt x="235687" y="17310"/>
                </a:lnTo>
                <a:lnTo>
                  <a:pt x="238675" y="24582"/>
                </a:lnTo>
                <a:lnTo>
                  <a:pt x="243016" y="31097"/>
                </a:lnTo>
                <a:lnTo>
                  <a:pt x="249790" y="41878"/>
                </a:lnTo>
                <a:lnTo>
                  <a:pt x="256050" y="52949"/>
                </a:lnTo>
                <a:lnTo>
                  <a:pt x="261902" y="64196"/>
                </a:lnTo>
                <a:lnTo>
                  <a:pt x="262535" y="65459"/>
                </a:lnTo>
                <a:lnTo>
                  <a:pt x="261208" y="76658"/>
                </a:lnTo>
                <a:lnTo>
                  <a:pt x="257568" y="89561"/>
                </a:lnTo>
                <a:lnTo>
                  <a:pt x="257465" y="90947"/>
                </a:lnTo>
                <a:lnTo>
                  <a:pt x="257465" y="92582"/>
                </a:lnTo>
                <a:lnTo>
                  <a:pt x="260368" y="94316"/>
                </a:lnTo>
                <a:lnTo>
                  <a:pt x="261366" y="95375"/>
                </a:lnTo>
                <a:lnTo>
                  <a:pt x="265126" y="99357"/>
                </a:lnTo>
                <a:lnTo>
                  <a:pt x="268106" y="104405"/>
                </a:lnTo>
                <a:lnTo>
                  <a:pt x="270969" y="109048"/>
                </a:lnTo>
                <a:lnTo>
                  <a:pt x="274629" y="114985"/>
                </a:lnTo>
                <a:lnTo>
                  <a:pt x="278359" y="121067"/>
                </a:lnTo>
                <a:lnTo>
                  <a:pt x="281682" y="127200"/>
                </a:lnTo>
                <a:lnTo>
                  <a:pt x="283576" y="130698"/>
                </a:lnTo>
                <a:lnTo>
                  <a:pt x="285515" y="134187"/>
                </a:lnTo>
                <a:lnTo>
                  <a:pt x="287686" y="137525"/>
                </a:lnTo>
                <a:lnTo>
                  <a:pt x="288979" y="139516"/>
                </a:lnTo>
                <a:lnTo>
                  <a:pt x="290393" y="141420"/>
                </a:lnTo>
                <a:lnTo>
                  <a:pt x="291619" y="143458"/>
                </a:lnTo>
                <a:lnTo>
                  <a:pt x="296770" y="152016"/>
                </a:lnTo>
                <a:lnTo>
                  <a:pt x="296934" y="153570"/>
                </a:lnTo>
                <a:lnTo>
                  <a:pt x="289317" y="160077"/>
                </a:lnTo>
                <a:lnTo>
                  <a:pt x="287527" y="161603"/>
                </a:lnTo>
                <a:lnTo>
                  <a:pt x="285776" y="163154"/>
                </a:lnTo>
                <a:lnTo>
                  <a:pt x="284075" y="164781"/>
                </a:lnTo>
                <a:lnTo>
                  <a:pt x="280992" y="167722"/>
                </a:lnTo>
                <a:lnTo>
                  <a:pt x="277358" y="170237"/>
                </a:lnTo>
                <a:lnTo>
                  <a:pt x="274551" y="173443"/>
                </a:lnTo>
                <a:lnTo>
                  <a:pt x="273450" y="174696"/>
                </a:lnTo>
                <a:lnTo>
                  <a:pt x="274491" y="185787"/>
                </a:lnTo>
                <a:lnTo>
                  <a:pt x="274595" y="186828"/>
                </a:lnTo>
                <a:lnTo>
                  <a:pt x="275257" y="193314"/>
                </a:lnTo>
                <a:lnTo>
                  <a:pt x="275208" y="199780"/>
                </a:lnTo>
                <a:lnTo>
                  <a:pt x="275236" y="206291"/>
                </a:lnTo>
                <a:lnTo>
                  <a:pt x="275252" y="209251"/>
                </a:lnTo>
                <a:lnTo>
                  <a:pt x="274675" y="215152"/>
                </a:lnTo>
                <a:lnTo>
                  <a:pt x="270655" y="215550"/>
                </a:lnTo>
                <a:lnTo>
                  <a:pt x="268711" y="216078"/>
                </a:lnTo>
                <a:lnTo>
                  <a:pt x="265187" y="217036"/>
                </a:lnTo>
                <a:lnTo>
                  <a:pt x="261643" y="217617"/>
                </a:lnTo>
                <a:lnTo>
                  <a:pt x="258070" y="218342"/>
                </a:lnTo>
                <a:lnTo>
                  <a:pt x="250466" y="219880"/>
                </a:lnTo>
                <a:lnTo>
                  <a:pt x="242452" y="220397"/>
                </a:lnTo>
                <a:lnTo>
                  <a:pt x="234971" y="222348"/>
                </a:lnTo>
                <a:lnTo>
                  <a:pt x="233865" y="222636"/>
                </a:lnTo>
                <a:lnTo>
                  <a:pt x="228651" y="222998"/>
                </a:lnTo>
                <a:lnTo>
                  <a:pt x="228107" y="224060"/>
                </a:lnTo>
                <a:lnTo>
                  <a:pt x="230990" y="224260"/>
                </a:lnTo>
                <a:lnTo>
                  <a:pt x="233209" y="224209"/>
                </a:lnTo>
                <a:lnTo>
                  <a:pt x="235406" y="224144"/>
                </a:lnTo>
                <a:lnTo>
                  <a:pt x="237530" y="224333"/>
                </a:lnTo>
                <a:lnTo>
                  <a:pt x="244527" y="224950"/>
                </a:lnTo>
                <a:lnTo>
                  <a:pt x="252011" y="226285"/>
                </a:lnTo>
                <a:lnTo>
                  <a:pt x="258823" y="227878"/>
                </a:lnTo>
                <a:lnTo>
                  <a:pt x="259356" y="228002"/>
                </a:lnTo>
                <a:lnTo>
                  <a:pt x="264366" y="228390"/>
                </a:lnTo>
                <a:lnTo>
                  <a:pt x="264437" y="228603"/>
                </a:lnTo>
                <a:lnTo>
                  <a:pt x="266019" y="233538"/>
                </a:lnTo>
                <a:lnTo>
                  <a:pt x="264152" y="242151"/>
                </a:lnTo>
                <a:lnTo>
                  <a:pt x="264093" y="247393"/>
                </a:lnTo>
                <a:lnTo>
                  <a:pt x="264254" y="259939"/>
                </a:lnTo>
                <a:lnTo>
                  <a:pt x="264252" y="272767"/>
                </a:lnTo>
                <a:lnTo>
                  <a:pt x="262948" y="285356"/>
                </a:lnTo>
                <a:lnTo>
                  <a:pt x="261347" y="291730"/>
                </a:lnTo>
                <a:lnTo>
                  <a:pt x="260001" y="295946"/>
                </a:lnTo>
                <a:lnTo>
                  <a:pt x="257575" y="302899"/>
                </a:lnTo>
                <a:lnTo>
                  <a:pt x="253590" y="305375"/>
                </a:lnTo>
                <a:lnTo>
                  <a:pt x="242374" y="308859"/>
                </a:lnTo>
                <a:lnTo>
                  <a:pt x="229485" y="308617"/>
                </a:lnTo>
                <a:lnTo>
                  <a:pt x="216893" y="306715"/>
                </a:lnTo>
                <a:lnTo>
                  <a:pt x="211611" y="305832"/>
                </a:lnTo>
                <a:lnTo>
                  <a:pt x="211366" y="305299"/>
                </a:lnTo>
                <a:lnTo>
                  <a:pt x="207963" y="308219"/>
                </a:lnTo>
                <a:lnTo>
                  <a:pt x="202925" y="311910"/>
                </a:lnTo>
                <a:lnTo>
                  <a:pt x="198472" y="315291"/>
                </a:lnTo>
                <a:lnTo>
                  <a:pt x="194062" y="318817"/>
                </a:lnTo>
                <a:lnTo>
                  <a:pt x="184242" y="327323"/>
                </a:lnTo>
                <a:lnTo>
                  <a:pt x="175340" y="336417"/>
                </a:lnTo>
                <a:lnTo>
                  <a:pt x="167295" y="346141"/>
                </a:lnTo>
                <a:lnTo>
                  <a:pt x="160046" y="356540"/>
                </a:lnTo>
                <a:lnTo>
                  <a:pt x="153529" y="367659"/>
                </a:lnTo>
                <a:lnTo>
                  <a:pt x="152008" y="370554"/>
                </a:lnTo>
                <a:lnTo>
                  <a:pt x="151536" y="371471"/>
                </a:lnTo>
                <a:lnTo>
                  <a:pt x="143502" y="367405"/>
                </a:lnTo>
                <a:lnTo>
                  <a:pt x="142761" y="367080"/>
                </a:lnTo>
                <a:lnTo>
                  <a:pt x="131358" y="361491"/>
                </a:lnTo>
                <a:lnTo>
                  <a:pt x="120301" y="355200"/>
                </a:lnTo>
                <a:lnTo>
                  <a:pt x="113683" y="351187"/>
                </a:lnTo>
                <a:lnTo>
                  <a:pt x="102781" y="344646"/>
                </a:lnTo>
                <a:lnTo>
                  <a:pt x="91780" y="338289"/>
                </a:lnTo>
                <a:lnTo>
                  <a:pt x="80709" y="332057"/>
                </a:lnTo>
                <a:lnTo>
                  <a:pt x="69603" y="325893"/>
                </a:lnTo>
                <a:lnTo>
                  <a:pt x="58494" y="319740"/>
                </a:lnTo>
                <a:lnTo>
                  <a:pt x="47414" y="313539"/>
                </a:lnTo>
                <a:lnTo>
                  <a:pt x="36395" y="307234"/>
                </a:lnTo>
                <a:lnTo>
                  <a:pt x="25471" y="300765"/>
                </a:lnTo>
                <a:lnTo>
                  <a:pt x="14673" y="294076"/>
                </a:lnTo>
                <a:lnTo>
                  <a:pt x="4035" y="287110"/>
                </a:lnTo>
                <a:lnTo>
                  <a:pt x="35" y="284374"/>
                </a:lnTo>
                <a:lnTo>
                  <a:pt x="0" y="278148"/>
                </a:lnTo>
                <a:lnTo>
                  <a:pt x="6137" y="269438"/>
                </a:lnTo>
                <a:lnTo>
                  <a:pt x="8553" y="263921"/>
                </a:lnTo>
                <a:lnTo>
                  <a:pt x="13811" y="252538"/>
                </a:lnTo>
                <a:lnTo>
                  <a:pt x="19612" y="241146"/>
                </a:lnTo>
                <a:lnTo>
                  <a:pt x="25870" y="229890"/>
                </a:lnTo>
                <a:lnTo>
                  <a:pt x="32499" y="218915"/>
                </a:lnTo>
                <a:lnTo>
                  <a:pt x="39414" y="208366"/>
                </a:lnTo>
                <a:lnTo>
                  <a:pt x="40511" y="206771"/>
                </a:lnTo>
                <a:lnTo>
                  <a:pt x="33410" y="196501"/>
                </a:lnTo>
                <a:lnTo>
                  <a:pt x="27022" y="185065"/>
                </a:lnTo>
                <a:lnTo>
                  <a:pt x="23875" y="179756"/>
                </a:lnTo>
                <a:lnTo>
                  <a:pt x="19363" y="169326"/>
                </a:lnTo>
                <a:lnTo>
                  <a:pt x="17199" y="156486"/>
                </a:lnTo>
                <a:lnTo>
                  <a:pt x="18632" y="144005"/>
                </a:lnTo>
                <a:lnTo>
                  <a:pt x="24088" y="135313"/>
                </a:lnTo>
                <a:lnTo>
                  <a:pt x="35189" y="129581"/>
                </a:lnTo>
                <a:lnTo>
                  <a:pt x="47969" y="128183"/>
                </a:lnTo>
                <a:lnTo>
                  <a:pt x="57777" y="129403"/>
                </a:lnTo>
                <a:lnTo>
                  <a:pt x="68453" y="135307"/>
                </a:lnTo>
                <a:lnTo>
                  <a:pt x="77416" y="145779"/>
                </a:lnTo>
                <a:lnTo>
                  <a:pt x="84549" y="157505"/>
                </a:lnTo>
                <a:lnTo>
                  <a:pt x="87853" y="163669"/>
                </a:lnTo>
                <a:lnTo>
                  <a:pt x="89526" y="166822"/>
                </a:lnTo>
                <a:lnTo>
                  <a:pt x="93492" y="172495"/>
                </a:lnTo>
                <a:lnTo>
                  <a:pt x="94100" y="175848"/>
                </a:lnTo>
                <a:lnTo>
                  <a:pt x="94340" y="177174"/>
                </a:lnTo>
                <a:lnTo>
                  <a:pt x="96776" y="175479"/>
                </a:lnTo>
                <a:lnTo>
                  <a:pt x="98124" y="175471"/>
                </a:lnTo>
                <a:lnTo>
                  <a:pt x="101808" y="175443"/>
                </a:lnTo>
                <a:lnTo>
                  <a:pt x="105465" y="174698"/>
                </a:lnTo>
                <a:lnTo>
                  <a:pt x="109146" y="174791"/>
                </a:lnTo>
                <a:lnTo>
                  <a:pt x="109370" y="174795"/>
                </a:lnTo>
                <a:lnTo>
                  <a:pt x="111840" y="174721"/>
                </a:lnTo>
                <a:lnTo>
                  <a:pt x="112289" y="175135"/>
                </a:lnTo>
                <a:lnTo>
                  <a:pt x="112294" y="170255"/>
                </a:lnTo>
                <a:lnTo>
                  <a:pt x="112527" y="168681"/>
                </a:lnTo>
                <a:lnTo>
                  <a:pt x="113300" y="163393"/>
                </a:lnTo>
                <a:lnTo>
                  <a:pt x="114004" y="158221"/>
                </a:lnTo>
                <a:lnTo>
                  <a:pt x="115427" y="153056"/>
                </a:lnTo>
                <a:lnTo>
                  <a:pt x="119061" y="140948"/>
                </a:lnTo>
                <a:lnTo>
                  <a:pt x="123437" y="128859"/>
                </a:lnTo>
                <a:lnTo>
                  <a:pt x="128668" y="117052"/>
                </a:lnTo>
                <a:lnTo>
                  <a:pt x="134867" y="105792"/>
                </a:lnTo>
                <a:lnTo>
                  <a:pt x="142147" y="95341"/>
                </a:lnTo>
                <a:lnTo>
                  <a:pt x="144133" y="92905"/>
                </a:lnTo>
                <a:lnTo>
                  <a:pt x="147073" y="89415"/>
                </a:lnTo>
                <a:lnTo>
                  <a:pt x="151133" y="87055"/>
                </a:lnTo>
                <a:lnTo>
                  <a:pt x="154237" y="83738"/>
                </a:lnTo>
                <a:lnTo>
                  <a:pt x="155350" y="84147"/>
                </a:lnTo>
                <a:lnTo>
                  <a:pt x="153372" y="81522"/>
                </a:lnTo>
                <a:lnTo>
                  <a:pt x="152907" y="80429"/>
                </a:lnTo>
                <a:lnTo>
                  <a:pt x="151926" y="78117"/>
                </a:lnTo>
                <a:lnTo>
                  <a:pt x="150701" y="75919"/>
                </a:lnTo>
                <a:lnTo>
                  <a:pt x="149699" y="73614"/>
                </a:lnTo>
                <a:lnTo>
                  <a:pt x="146551" y="66359"/>
                </a:lnTo>
                <a:lnTo>
                  <a:pt x="143019" y="59284"/>
                </a:lnTo>
                <a:lnTo>
                  <a:pt x="139643" y="52149"/>
                </a:lnTo>
                <a:lnTo>
                  <a:pt x="139082" y="50963"/>
                </a:lnTo>
                <a:lnTo>
                  <a:pt x="135842" y="45960"/>
                </a:lnTo>
                <a:lnTo>
                  <a:pt x="137048" y="44517"/>
                </a:lnTo>
                <a:lnTo>
                  <a:pt x="146947" y="36808"/>
                </a:lnTo>
                <a:lnTo>
                  <a:pt x="159121" y="30901"/>
                </a:lnTo>
                <a:lnTo>
                  <a:pt x="166334" y="27747"/>
                </a:lnTo>
                <a:lnTo>
                  <a:pt x="177796" y="22284"/>
                </a:lnTo>
                <a:lnTo>
                  <a:pt x="189182" y="16643"/>
                </a:lnTo>
                <a:lnTo>
                  <a:pt x="200615" y="11102"/>
                </a:lnTo>
                <a:lnTo>
                  <a:pt x="211921" y="6065"/>
                </a:lnTo>
                <a:lnTo>
                  <a:pt x="223169" y="0"/>
                </a:lnTo>
                <a:lnTo>
                  <a:pt x="223113" y="600"/>
                </a:lnTo>
                <a:lnTo>
                  <a:pt x="224854" y="2379"/>
                </a:lnTo>
                <a:lnTo>
                  <a:pt x="225527" y="3200"/>
                </a:lnTo>
                <a:lnTo>
                  <a:pt x="227558" y="5688"/>
                </a:lnTo>
                <a:lnTo>
                  <a:pt x="229572" y="8129"/>
                </a:lnTo>
                <a:close/>
              </a:path>
            </a:pathLst>
          </a:custGeom>
          <a:solidFill>
            <a:srgbClr val="ED8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27236" y="7870583"/>
            <a:ext cx="573526" cy="330901"/>
          </a:xfrm>
          <a:custGeom>
            <a:avLst/>
            <a:gdLst/>
            <a:ahLst/>
            <a:cxnLst/>
            <a:rect l="l" t="t" r="r" b="b"/>
            <a:pathLst>
              <a:path w="573526" h="330901">
                <a:moveTo>
                  <a:pt x="573526" y="330901"/>
                </a:moveTo>
                <a:lnTo>
                  <a:pt x="0" y="322868"/>
                </a:lnTo>
                <a:lnTo>
                  <a:pt x="4685" y="267359"/>
                </a:lnTo>
                <a:lnTo>
                  <a:pt x="337494" y="291721"/>
                </a:lnTo>
                <a:lnTo>
                  <a:pt x="337641" y="290810"/>
                </a:lnTo>
                <a:lnTo>
                  <a:pt x="339656" y="277763"/>
                </a:lnTo>
                <a:lnTo>
                  <a:pt x="342065" y="261248"/>
                </a:lnTo>
                <a:lnTo>
                  <a:pt x="343516" y="250878"/>
                </a:lnTo>
                <a:lnTo>
                  <a:pt x="345098" y="239203"/>
                </a:lnTo>
                <a:lnTo>
                  <a:pt x="346788" y="226302"/>
                </a:lnTo>
                <a:lnTo>
                  <a:pt x="348560" y="212252"/>
                </a:lnTo>
                <a:lnTo>
                  <a:pt x="350390" y="197130"/>
                </a:lnTo>
                <a:lnTo>
                  <a:pt x="352253" y="181014"/>
                </a:lnTo>
                <a:lnTo>
                  <a:pt x="354126" y="163983"/>
                </a:lnTo>
                <a:lnTo>
                  <a:pt x="355983" y="146113"/>
                </a:lnTo>
                <a:lnTo>
                  <a:pt x="357800" y="127483"/>
                </a:lnTo>
                <a:lnTo>
                  <a:pt x="359553" y="108170"/>
                </a:lnTo>
                <a:lnTo>
                  <a:pt x="361217" y="88251"/>
                </a:lnTo>
                <a:lnTo>
                  <a:pt x="362768" y="67805"/>
                </a:lnTo>
                <a:lnTo>
                  <a:pt x="364181" y="46909"/>
                </a:lnTo>
                <a:lnTo>
                  <a:pt x="365431" y="25642"/>
                </a:lnTo>
                <a:lnTo>
                  <a:pt x="522722" y="38293"/>
                </a:lnTo>
                <a:lnTo>
                  <a:pt x="526083" y="36816"/>
                </a:lnTo>
                <a:lnTo>
                  <a:pt x="535107" y="31154"/>
                </a:lnTo>
                <a:lnTo>
                  <a:pt x="548204" y="19457"/>
                </a:lnTo>
                <a:lnTo>
                  <a:pt x="557624" y="8430"/>
                </a:lnTo>
                <a:lnTo>
                  <a:pt x="560030" y="5312"/>
                </a:lnTo>
                <a:lnTo>
                  <a:pt x="562053" y="2543"/>
                </a:lnTo>
                <a:lnTo>
                  <a:pt x="563731" y="0"/>
                </a:lnTo>
                <a:lnTo>
                  <a:pt x="573526" y="330901"/>
                </a:lnTo>
                <a:close/>
              </a:path>
            </a:pathLst>
          </a:custGeom>
          <a:solidFill>
            <a:srgbClr val="5C5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27236" y="7870583"/>
            <a:ext cx="573526" cy="330901"/>
          </a:xfrm>
          <a:custGeom>
            <a:avLst/>
            <a:gdLst/>
            <a:ahLst/>
            <a:cxnLst/>
            <a:rect l="l" t="t" r="r" b="b"/>
            <a:pathLst>
              <a:path w="573526" h="330901">
                <a:moveTo>
                  <a:pt x="573526" y="330901"/>
                </a:moveTo>
                <a:lnTo>
                  <a:pt x="0" y="322868"/>
                </a:lnTo>
                <a:lnTo>
                  <a:pt x="4685" y="267359"/>
                </a:lnTo>
                <a:lnTo>
                  <a:pt x="337494" y="291721"/>
                </a:lnTo>
                <a:lnTo>
                  <a:pt x="337641" y="290810"/>
                </a:lnTo>
                <a:lnTo>
                  <a:pt x="339656" y="277763"/>
                </a:lnTo>
                <a:lnTo>
                  <a:pt x="342065" y="261248"/>
                </a:lnTo>
                <a:lnTo>
                  <a:pt x="343516" y="250878"/>
                </a:lnTo>
                <a:lnTo>
                  <a:pt x="345098" y="239203"/>
                </a:lnTo>
                <a:lnTo>
                  <a:pt x="346788" y="226302"/>
                </a:lnTo>
                <a:lnTo>
                  <a:pt x="348560" y="212252"/>
                </a:lnTo>
                <a:lnTo>
                  <a:pt x="350390" y="197130"/>
                </a:lnTo>
                <a:lnTo>
                  <a:pt x="352253" y="181014"/>
                </a:lnTo>
                <a:lnTo>
                  <a:pt x="354126" y="163983"/>
                </a:lnTo>
                <a:lnTo>
                  <a:pt x="355983" y="146113"/>
                </a:lnTo>
                <a:lnTo>
                  <a:pt x="357800" y="127483"/>
                </a:lnTo>
                <a:lnTo>
                  <a:pt x="359553" y="108170"/>
                </a:lnTo>
                <a:lnTo>
                  <a:pt x="361217" y="88251"/>
                </a:lnTo>
                <a:lnTo>
                  <a:pt x="362768" y="67805"/>
                </a:lnTo>
                <a:lnTo>
                  <a:pt x="364181" y="46909"/>
                </a:lnTo>
                <a:lnTo>
                  <a:pt x="365431" y="25642"/>
                </a:lnTo>
                <a:lnTo>
                  <a:pt x="522722" y="38293"/>
                </a:lnTo>
                <a:lnTo>
                  <a:pt x="526083" y="36816"/>
                </a:lnTo>
                <a:lnTo>
                  <a:pt x="535107" y="31154"/>
                </a:lnTo>
                <a:lnTo>
                  <a:pt x="548204" y="19457"/>
                </a:lnTo>
                <a:lnTo>
                  <a:pt x="557624" y="8430"/>
                </a:lnTo>
                <a:lnTo>
                  <a:pt x="560030" y="5312"/>
                </a:lnTo>
                <a:lnTo>
                  <a:pt x="562053" y="2543"/>
                </a:lnTo>
                <a:lnTo>
                  <a:pt x="563731" y="0"/>
                </a:lnTo>
                <a:lnTo>
                  <a:pt x="573526" y="330901"/>
                </a:lnTo>
                <a:close/>
              </a:path>
            </a:pathLst>
          </a:custGeom>
          <a:solidFill>
            <a:srgbClr val="ED8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0223" y="7737424"/>
            <a:ext cx="369126" cy="746509"/>
          </a:xfrm>
          <a:custGeom>
            <a:avLst/>
            <a:gdLst/>
            <a:ahLst/>
            <a:cxnLst/>
            <a:rect l="l" t="t" r="r" b="b"/>
            <a:pathLst>
              <a:path w="369126" h="746509">
                <a:moveTo>
                  <a:pt x="366462" y="556"/>
                </a:moveTo>
                <a:lnTo>
                  <a:pt x="367084" y="0"/>
                </a:lnTo>
                <a:lnTo>
                  <a:pt x="368040" y="196"/>
                </a:lnTo>
                <a:lnTo>
                  <a:pt x="369126" y="801"/>
                </a:lnTo>
                <a:lnTo>
                  <a:pt x="368229" y="757"/>
                </a:lnTo>
                <a:lnTo>
                  <a:pt x="367341" y="673"/>
                </a:lnTo>
                <a:lnTo>
                  <a:pt x="366462" y="556"/>
                </a:lnTo>
                <a:close/>
              </a:path>
              <a:path w="369126" h="746509">
                <a:moveTo>
                  <a:pt x="501152" y="-8102"/>
                </a:moveTo>
                <a:lnTo>
                  <a:pt x="501521" y="3805"/>
                </a:lnTo>
                <a:lnTo>
                  <a:pt x="502064" y="13545"/>
                </a:lnTo>
                <a:lnTo>
                  <a:pt x="502784" y="21678"/>
                </a:lnTo>
                <a:lnTo>
                  <a:pt x="503682" y="28767"/>
                </a:lnTo>
                <a:lnTo>
                  <a:pt x="504760" y="35373"/>
                </a:lnTo>
                <a:lnTo>
                  <a:pt x="506021" y="42059"/>
                </a:lnTo>
                <a:lnTo>
                  <a:pt x="507467" y="49388"/>
                </a:lnTo>
                <a:lnTo>
                  <a:pt x="509100" y="57920"/>
                </a:lnTo>
                <a:lnTo>
                  <a:pt x="510921" y="68218"/>
                </a:lnTo>
                <a:lnTo>
                  <a:pt x="510970" y="68509"/>
                </a:lnTo>
                <a:lnTo>
                  <a:pt x="514361" y="87370"/>
                </a:lnTo>
                <a:lnTo>
                  <a:pt x="516828" y="101228"/>
                </a:lnTo>
                <a:lnTo>
                  <a:pt x="517850" y="111673"/>
                </a:lnTo>
                <a:lnTo>
                  <a:pt x="516904" y="120295"/>
                </a:lnTo>
                <a:lnTo>
                  <a:pt x="513468" y="128685"/>
                </a:lnTo>
                <a:lnTo>
                  <a:pt x="507022" y="138434"/>
                </a:lnTo>
                <a:lnTo>
                  <a:pt x="489816" y="157928"/>
                </a:lnTo>
                <a:lnTo>
                  <a:pt x="478092" y="167094"/>
                </a:lnTo>
                <a:lnTo>
                  <a:pt x="471050" y="170934"/>
                </a:lnTo>
                <a:lnTo>
                  <a:pt x="469732" y="171451"/>
                </a:lnTo>
                <a:lnTo>
                  <a:pt x="312441" y="158800"/>
                </a:lnTo>
                <a:lnTo>
                  <a:pt x="313084" y="146267"/>
                </a:lnTo>
                <a:lnTo>
                  <a:pt x="313659" y="133650"/>
                </a:lnTo>
                <a:lnTo>
                  <a:pt x="314161" y="120964"/>
                </a:lnTo>
                <a:lnTo>
                  <a:pt x="314586" y="108222"/>
                </a:lnTo>
                <a:lnTo>
                  <a:pt x="314929" y="95441"/>
                </a:lnTo>
                <a:lnTo>
                  <a:pt x="315157" y="84234"/>
                </a:lnTo>
                <a:lnTo>
                  <a:pt x="315974" y="84503"/>
                </a:lnTo>
                <a:lnTo>
                  <a:pt x="317576" y="85172"/>
                </a:lnTo>
                <a:lnTo>
                  <a:pt x="328278" y="91649"/>
                </a:lnTo>
                <a:lnTo>
                  <a:pt x="337889" y="99916"/>
                </a:lnTo>
                <a:lnTo>
                  <a:pt x="347243" y="108741"/>
                </a:lnTo>
                <a:lnTo>
                  <a:pt x="357172" y="116893"/>
                </a:lnTo>
                <a:lnTo>
                  <a:pt x="364672" y="121420"/>
                </a:lnTo>
                <a:lnTo>
                  <a:pt x="375433" y="126347"/>
                </a:lnTo>
                <a:lnTo>
                  <a:pt x="386736" y="126151"/>
                </a:lnTo>
                <a:lnTo>
                  <a:pt x="387471" y="125748"/>
                </a:lnTo>
                <a:lnTo>
                  <a:pt x="392718" y="118302"/>
                </a:lnTo>
                <a:lnTo>
                  <a:pt x="387657" y="111646"/>
                </a:lnTo>
                <a:lnTo>
                  <a:pt x="382397" y="107095"/>
                </a:lnTo>
                <a:lnTo>
                  <a:pt x="373347" y="98181"/>
                </a:lnTo>
                <a:lnTo>
                  <a:pt x="364242" y="89346"/>
                </a:lnTo>
                <a:lnTo>
                  <a:pt x="356374" y="82120"/>
                </a:lnTo>
                <a:lnTo>
                  <a:pt x="354268" y="80257"/>
                </a:lnTo>
                <a:lnTo>
                  <a:pt x="345053" y="73558"/>
                </a:lnTo>
                <a:lnTo>
                  <a:pt x="346425" y="69553"/>
                </a:lnTo>
                <a:lnTo>
                  <a:pt x="346537" y="69232"/>
                </a:lnTo>
                <a:lnTo>
                  <a:pt x="351102" y="72064"/>
                </a:lnTo>
                <a:lnTo>
                  <a:pt x="351475" y="72314"/>
                </a:lnTo>
                <a:lnTo>
                  <a:pt x="353838" y="73892"/>
                </a:lnTo>
                <a:lnTo>
                  <a:pt x="356881" y="74537"/>
                </a:lnTo>
                <a:lnTo>
                  <a:pt x="359541" y="75455"/>
                </a:lnTo>
                <a:lnTo>
                  <a:pt x="371246" y="80319"/>
                </a:lnTo>
                <a:lnTo>
                  <a:pt x="382612" y="86225"/>
                </a:lnTo>
                <a:lnTo>
                  <a:pt x="389119" y="89869"/>
                </a:lnTo>
                <a:lnTo>
                  <a:pt x="399204" y="94930"/>
                </a:lnTo>
                <a:lnTo>
                  <a:pt x="411859" y="99694"/>
                </a:lnTo>
                <a:lnTo>
                  <a:pt x="424437" y="101952"/>
                </a:lnTo>
                <a:lnTo>
                  <a:pt x="431550" y="100947"/>
                </a:lnTo>
                <a:lnTo>
                  <a:pt x="435022" y="99661"/>
                </a:lnTo>
                <a:lnTo>
                  <a:pt x="438670" y="97473"/>
                </a:lnTo>
                <a:lnTo>
                  <a:pt x="440232" y="93980"/>
                </a:lnTo>
                <a:lnTo>
                  <a:pt x="440461" y="93479"/>
                </a:lnTo>
                <a:lnTo>
                  <a:pt x="440784" y="88775"/>
                </a:lnTo>
                <a:lnTo>
                  <a:pt x="453291" y="89227"/>
                </a:lnTo>
                <a:lnTo>
                  <a:pt x="464349" y="84630"/>
                </a:lnTo>
                <a:lnTo>
                  <a:pt x="466260" y="81048"/>
                </a:lnTo>
                <a:lnTo>
                  <a:pt x="468391" y="74850"/>
                </a:lnTo>
                <a:lnTo>
                  <a:pt x="460209" y="71053"/>
                </a:lnTo>
                <a:lnTo>
                  <a:pt x="456367" y="67254"/>
                </a:lnTo>
                <a:lnTo>
                  <a:pt x="446730" y="59186"/>
                </a:lnTo>
                <a:lnTo>
                  <a:pt x="436023" y="52195"/>
                </a:lnTo>
                <a:lnTo>
                  <a:pt x="424885" y="45709"/>
                </a:lnTo>
                <a:lnTo>
                  <a:pt x="413951" y="39156"/>
                </a:lnTo>
                <a:lnTo>
                  <a:pt x="409532" y="36217"/>
                </a:lnTo>
                <a:lnTo>
                  <a:pt x="399267" y="28572"/>
                </a:lnTo>
                <a:lnTo>
                  <a:pt x="389657" y="20414"/>
                </a:lnTo>
                <a:lnTo>
                  <a:pt x="380478" y="11663"/>
                </a:lnTo>
                <a:lnTo>
                  <a:pt x="376500" y="7584"/>
                </a:lnTo>
                <a:lnTo>
                  <a:pt x="371942" y="2368"/>
                </a:lnTo>
                <a:lnTo>
                  <a:pt x="369126" y="801"/>
                </a:lnTo>
                <a:lnTo>
                  <a:pt x="381589" y="10"/>
                </a:lnTo>
                <a:lnTo>
                  <a:pt x="394323" y="-1577"/>
                </a:lnTo>
                <a:lnTo>
                  <a:pt x="400308" y="-1709"/>
                </a:lnTo>
                <a:lnTo>
                  <a:pt x="403475" y="-1573"/>
                </a:lnTo>
                <a:lnTo>
                  <a:pt x="409254" y="-3019"/>
                </a:lnTo>
                <a:lnTo>
                  <a:pt x="412026" y="-896"/>
                </a:lnTo>
                <a:lnTo>
                  <a:pt x="415165" y="1503"/>
                </a:lnTo>
                <a:lnTo>
                  <a:pt x="417252" y="7861"/>
                </a:lnTo>
                <a:lnTo>
                  <a:pt x="419923" y="11039"/>
                </a:lnTo>
                <a:lnTo>
                  <a:pt x="424889" y="16944"/>
                </a:lnTo>
                <a:lnTo>
                  <a:pt x="433142" y="21242"/>
                </a:lnTo>
                <a:lnTo>
                  <a:pt x="439791" y="24968"/>
                </a:lnTo>
                <a:lnTo>
                  <a:pt x="443364" y="26972"/>
                </a:lnTo>
                <a:lnTo>
                  <a:pt x="452402" y="28730"/>
                </a:lnTo>
                <a:lnTo>
                  <a:pt x="453507" y="22953"/>
                </a:lnTo>
                <a:lnTo>
                  <a:pt x="452017" y="10784"/>
                </a:lnTo>
                <a:lnTo>
                  <a:pt x="446832" y="-529"/>
                </a:lnTo>
                <a:lnTo>
                  <a:pt x="446638" y="-924"/>
                </a:lnTo>
                <a:lnTo>
                  <a:pt x="441803" y="-12757"/>
                </a:lnTo>
                <a:lnTo>
                  <a:pt x="436029" y="-24341"/>
                </a:lnTo>
                <a:lnTo>
                  <a:pt x="434191" y="-26648"/>
                </a:lnTo>
                <a:lnTo>
                  <a:pt x="430618" y="-30558"/>
                </a:lnTo>
                <a:lnTo>
                  <a:pt x="424628" y="-31312"/>
                </a:lnTo>
                <a:lnTo>
                  <a:pt x="419851" y="-32823"/>
                </a:lnTo>
                <a:lnTo>
                  <a:pt x="407764" y="-36725"/>
                </a:lnTo>
                <a:lnTo>
                  <a:pt x="395726" y="-40770"/>
                </a:lnTo>
                <a:lnTo>
                  <a:pt x="385610" y="-44309"/>
                </a:lnTo>
                <a:lnTo>
                  <a:pt x="373351" y="-47611"/>
                </a:lnTo>
                <a:lnTo>
                  <a:pt x="360877" y="-50082"/>
                </a:lnTo>
                <a:lnTo>
                  <a:pt x="356747" y="-51012"/>
                </a:lnTo>
                <a:lnTo>
                  <a:pt x="355626" y="-51284"/>
                </a:lnTo>
                <a:lnTo>
                  <a:pt x="339639" y="-54566"/>
                </a:lnTo>
                <a:lnTo>
                  <a:pt x="339887" y="-53953"/>
                </a:lnTo>
                <a:lnTo>
                  <a:pt x="327553" y="-51043"/>
                </a:lnTo>
                <a:lnTo>
                  <a:pt x="315267" y="-47753"/>
                </a:lnTo>
                <a:lnTo>
                  <a:pt x="311566" y="-46705"/>
                </a:lnTo>
                <a:lnTo>
                  <a:pt x="310268" y="-61057"/>
                </a:lnTo>
                <a:lnTo>
                  <a:pt x="308757" y="-75167"/>
                </a:lnTo>
                <a:lnTo>
                  <a:pt x="305063" y="-102555"/>
                </a:lnTo>
                <a:lnTo>
                  <a:pt x="300419" y="-128658"/>
                </a:lnTo>
                <a:lnTo>
                  <a:pt x="294758" y="-153264"/>
                </a:lnTo>
                <a:lnTo>
                  <a:pt x="288014" y="-176162"/>
                </a:lnTo>
                <a:lnTo>
                  <a:pt x="280119" y="-197141"/>
                </a:lnTo>
                <a:lnTo>
                  <a:pt x="265131" y="-229465"/>
                </a:lnTo>
                <a:lnTo>
                  <a:pt x="251274" y="-257999"/>
                </a:lnTo>
                <a:lnTo>
                  <a:pt x="236218" y="-288158"/>
                </a:lnTo>
                <a:lnTo>
                  <a:pt x="220171" y="-319603"/>
                </a:lnTo>
                <a:lnTo>
                  <a:pt x="203344" y="-351995"/>
                </a:lnTo>
                <a:lnTo>
                  <a:pt x="185946" y="-384992"/>
                </a:lnTo>
                <a:lnTo>
                  <a:pt x="168188" y="-418257"/>
                </a:lnTo>
                <a:lnTo>
                  <a:pt x="150279" y="-451449"/>
                </a:lnTo>
                <a:lnTo>
                  <a:pt x="132430" y="-484228"/>
                </a:lnTo>
                <a:lnTo>
                  <a:pt x="114849" y="-516256"/>
                </a:lnTo>
                <a:lnTo>
                  <a:pt x="97747" y="-547192"/>
                </a:lnTo>
                <a:lnTo>
                  <a:pt x="81333" y="-576696"/>
                </a:lnTo>
                <a:lnTo>
                  <a:pt x="65818" y="-604430"/>
                </a:lnTo>
                <a:lnTo>
                  <a:pt x="51412" y="-630054"/>
                </a:lnTo>
                <a:lnTo>
                  <a:pt x="38324" y="-653227"/>
                </a:lnTo>
                <a:lnTo>
                  <a:pt x="26763" y="-673610"/>
                </a:lnTo>
                <a:lnTo>
                  <a:pt x="9066" y="-704650"/>
                </a:lnTo>
                <a:lnTo>
                  <a:pt x="0" y="-720455"/>
                </a:lnTo>
                <a:lnTo>
                  <a:pt x="6267" y="-745708"/>
                </a:lnTo>
                <a:lnTo>
                  <a:pt x="8486" y="-744966"/>
                </a:lnTo>
                <a:lnTo>
                  <a:pt x="8434" y="-744819"/>
                </a:lnTo>
                <a:lnTo>
                  <a:pt x="8326" y="-744515"/>
                </a:lnTo>
                <a:lnTo>
                  <a:pt x="8218" y="-744190"/>
                </a:lnTo>
                <a:lnTo>
                  <a:pt x="7910" y="-743177"/>
                </a:lnTo>
                <a:lnTo>
                  <a:pt x="7662" y="-742166"/>
                </a:lnTo>
                <a:lnTo>
                  <a:pt x="7439" y="-740855"/>
                </a:lnTo>
                <a:lnTo>
                  <a:pt x="7352" y="-739465"/>
                </a:lnTo>
                <a:lnTo>
                  <a:pt x="8967" y="-738348"/>
                </a:lnTo>
                <a:lnTo>
                  <a:pt x="10584" y="-737242"/>
                </a:lnTo>
                <a:lnTo>
                  <a:pt x="12210" y="-736152"/>
                </a:lnTo>
                <a:lnTo>
                  <a:pt x="22858" y="-729215"/>
                </a:lnTo>
                <a:lnTo>
                  <a:pt x="33664" y="-722549"/>
                </a:lnTo>
                <a:lnTo>
                  <a:pt x="35986" y="-721157"/>
                </a:lnTo>
                <a:lnTo>
                  <a:pt x="36891" y="-720616"/>
                </a:lnTo>
                <a:lnTo>
                  <a:pt x="38071" y="-719915"/>
                </a:lnTo>
                <a:lnTo>
                  <a:pt x="38665" y="-719562"/>
                </a:lnTo>
                <a:lnTo>
                  <a:pt x="42213" y="-717479"/>
                </a:lnTo>
                <a:lnTo>
                  <a:pt x="43402" y="-716789"/>
                </a:lnTo>
                <a:lnTo>
                  <a:pt x="44587" y="-716100"/>
                </a:lnTo>
                <a:lnTo>
                  <a:pt x="45777" y="-715412"/>
                </a:lnTo>
                <a:lnTo>
                  <a:pt x="48212" y="-714009"/>
                </a:lnTo>
                <a:lnTo>
                  <a:pt x="59259" y="-707755"/>
                </a:lnTo>
                <a:lnTo>
                  <a:pt x="70354" y="-701581"/>
                </a:lnTo>
                <a:lnTo>
                  <a:pt x="81464" y="-695431"/>
                </a:lnTo>
                <a:lnTo>
                  <a:pt x="92558" y="-689246"/>
                </a:lnTo>
                <a:lnTo>
                  <a:pt x="103602" y="-682970"/>
                </a:lnTo>
                <a:lnTo>
                  <a:pt x="114564" y="-676544"/>
                </a:lnTo>
                <a:lnTo>
                  <a:pt x="116364" y="-675465"/>
                </a:lnTo>
                <a:lnTo>
                  <a:pt x="117474" y="-674796"/>
                </a:lnTo>
                <a:lnTo>
                  <a:pt x="118411" y="-674228"/>
                </a:lnTo>
                <a:lnTo>
                  <a:pt x="119272" y="-673707"/>
                </a:lnTo>
                <a:lnTo>
                  <a:pt x="120133" y="-673182"/>
                </a:lnTo>
                <a:lnTo>
                  <a:pt x="120998" y="-672654"/>
                </a:lnTo>
                <a:lnTo>
                  <a:pt x="123709" y="-670987"/>
                </a:lnTo>
                <a:lnTo>
                  <a:pt x="126437" y="-669332"/>
                </a:lnTo>
                <a:lnTo>
                  <a:pt x="129185" y="-667709"/>
                </a:lnTo>
                <a:lnTo>
                  <a:pt x="129874" y="-667305"/>
                </a:lnTo>
                <a:lnTo>
                  <a:pt x="130470" y="-666956"/>
                </a:lnTo>
                <a:lnTo>
                  <a:pt x="131068" y="-666608"/>
                </a:lnTo>
                <a:lnTo>
                  <a:pt x="131664" y="-666260"/>
                </a:lnTo>
                <a:lnTo>
                  <a:pt x="133054" y="-665467"/>
                </a:lnTo>
                <a:lnTo>
                  <a:pt x="137088" y="-663164"/>
                </a:lnTo>
                <a:lnTo>
                  <a:pt x="141176" y="-660959"/>
                </a:lnTo>
                <a:lnTo>
                  <a:pt x="145349" y="-658944"/>
                </a:lnTo>
                <a:lnTo>
                  <a:pt x="146915" y="-658187"/>
                </a:lnTo>
                <a:lnTo>
                  <a:pt x="148489" y="-657457"/>
                </a:lnTo>
                <a:lnTo>
                  <a:pt x="150079" y="-656760"/>
                </a:lnTo>
                <a:lnTo>
                  <a:pt x="150420" y="-656599"/>
                </a:lnTo>
                <a:lnTo>
                  <a:pt x="150760" y="-656436"/>
                </a:lnTo>
                <a:lnTo>
                  <a:pt x="151769" y="-655951"/>
                </a:lnTo>
                <a:lnTo>
                  <a:pt x="153207" y="-655278"/>
                </a:lnTo>
                <a:lnTo>
                  <a:pt x="153691" y="-655054"/>
                </a:lnTo>
                <a:lnTo>
                  <a:pt x="154368" y="-654745"/>
                </a:lnTo>
                <a:lnTo>
                  <a:pt x="155068" y="-654437"/>
                </a:lnTo>
                <a:lnTo>
                  <a:pt x="155741" y="-654160"/>
                </a:lnTo>
                <a:lnTo>
                  <a:pt x="156386" y="-653896"/>
                </a:lnTo>
                <a:lnTo>
                  <a:pt x="157082" y="-653636"/>
                </a:lnTo>
                <a:lnTo>
                  <a:pt x="157482" y="-653492"/>
                </a:lnTo>
                <a:lnTo>
                  <a:pt x="157851" y="-653372"/>
                </a:lnTo>
                <a:lnTo>
                  <a:pt x="158171" y="-653288"/>
                </a:lnTo>
                <a:lnTo>
                  <a:pt x="158648" y="-653159"/>
                </a:lnTo>
                <a:lnTo>
                  <a:pt x="159013" y="-653115"/>
                </a:lnTo>
                <a:lnTo>
                  <a:pt x="159324" y="-653288"/>
                </a:lnTo>
                <a:lnTo>
                  <a:pt x="160114" y="-654806"/>
                </a:lnTo>
                <a:lnTo>
                  <a:pt x="160233" y="-655030"/>
                </a:lnTo>
                <a:lnTo>
                  <a:pt x="160998" y="-656464"/>
                </a:lnTo>
                <a:lnTo>
                  <a:pt x="161142" y="-656732"/>
                </a:lnTo>
                <a:lnTo>
                  <a:pt x="161919" y="-658154"/>
                </a:lnTo>
                <a:lnTo>
                  <a:pt x="162035" y="-658362"/>
                </a:lnTo>
                <a:lnTo>
                  <a:pt x="162848" y="-659809"/>
                </a:lnTo>
                <a:lnTo>
                  <a:pt x="163704" y="-661300"/>
                </a:lnTo>
                <a:lnTo>
                  <a:pt x="163837" y="-661529"/>
                </a:lnTo>
                <a:lnTo>
                  <a:pt x="164650" y="-662907"/>
                </a:lnTo>
                <a:lnTo>
                  <a:pt x="164802" y="-663159"/>
                </a:lnTo>
                <a:lnTo>
                  <a:pt x="165635" y="-664541"/>
                </a:lnTo>
                <a:lnTo>
                  <a:pt x="165742" y="-664714"/>
                </a:lnTo>
                <a:lnTo>
                  <a:pt x="166603" y="-666108"/>
                </a:lnTo>
                <a:lnTo>
                  <a:pt x="167531" y="-667566"/>
                </a:lnTo>
                <a:lnTo>
                  <a:pt x="167664" y="-667774"/>
                </a:lnTo>
                <a:lnTo>
                  <a:pt x="168538" y="-669116"/>
                </a:lnTo>
                <a:lnTo>
                  <a:pt x="168685" y="-669336"/>
                </a:lnTo>
                <a:lnTo>
                  <a:pt x="169590" y="-670690"/>
                </a:lnTo>
                <a:lnTo>
                  <a:pt x="170614" y="-672187"/>
                </a:lnTo>
                <a:lnTo>
                  <a:pt x="171607" y="-673606"/>
                </a:lnTo>
                <a:lnTo>
                  <a:pt x="171727" y="-673779"/>
                </a:lnTo>
                <a:lnTo>
                  <a:pt x="172680" y="-675105"/>
                </a:lnTo>
                <a:lnTo>
                  <a:pt x="172800" y="-675266"/>
                </a:lnTo>
                <a:lnTo>
                  <a:pt x="173797" y="-676620"/>
                </a:lnTo>
                <a:lnTo>
                  <a:pt x="174891" y="-678069"/>
                </a:lnTo>
                <a:lnTo>
                  <a:pt x="179977" y="-669455"/>
                </a:lnTo>
                <a:lnTo>
                  <a:pt x="185451" y="-660175"/>
                </a:lnTo>
                <a:lnTo>
                  <a:pt x="191284" y="-650275"/>
                </a:lnTo>
                <a:lnTo>
                  <a:pt x="197448" y="-639803"/>
                </a:lnTo>
                <a:lnTo>
                  <a:pt x="203914" y="-628804"/>
                </a:lnTo>
                <a:lnTo>
                  <a:pt x="210653" y="-617326"/>
                </a:lnTo>
                <a:lnTo>
                  <a:pt x="217638" y="-605416"/>
                </a:lnTo>
                <a:lnTo>
                  <a:pt x="224839" y="-593119"/>
                </a:lnTo>
                <a:lnTo>
                  <a:pt x="232229" y="-580482"/>
                </a:lnTo>
                <a:lnTo>
                  <a:pt x="239778" y="-567552"/>
                </a:lnTo>
                <a:lnTo>
                  <a:pt x="247458" y="-554376"/>
                </a:lnTo>
                <a:lnTo>
                  <a:pt x="255241" y="-541000"/>
                </a:lnTo>
                <a:lnTo>
                  <a:pt x="263097" y="-527471"/>
                </a:lnTo>
                <a:lnTo>
                  <a:pt x="270999" y="-513835"/>
                </a:lnTo>
                <a:lnTo>
                  <a:pt x="278918" y="-500139"/>
                </a:lnTo>
                <a:lnTo>
                  <a:pt x="286826" y="-486430"/>
                </a:lnTo>
                <a:lnTo>
                  <a:pt x="294693" y="-472754"/>
                </a:lnTo>
                <a:lnTo>
                  <a:pt x="302492" y="-459157"/>
                </a:lnTo>
                <a:lnTo>
                  <a:pt x="310193" y="-445687"/>
                </a:lnTo>
                <a:lnTo>
                  <a:pt x="317769" y="-432390"/>
                </a:lnTo>
                <a:lnTo>
                  <a:pt x="340184" y="-389607"/>
                </a:lnTo>
                <a:lnTo>
                  <a:pt x="380211" y="-319509"/>
                </a:lnTo>
                <a:lnTo>
                  <a:pt x="386552" y="-307718"/>
                </a:lnTo>
                <a:lnTo>
                  <a:pt x="392911" y="-296010"/>
                </a:lnTo>
                <a:lnTo>
                  <a:pt x="399279" y="-284403"/>
                </a:lnTo>
                <a:lnTo>
                  <a:pt x="405649" y="-272916"/>
                </a:lnTo>
                <a:lnTo>
                  <a:pt x="412013" y="-261567"/>
                </a:lnTo>
                <a:lnTo>
                  <a:pt x="418363" y="-250373"/>
                </a:lnTo>
                <a:lnTo>
                  <a:pt x="424691" y="-239353"/>
                </a:lnTo>
                <a:lnTo>
                  <a:pt x="430990" y="-228524"/>
                </a:lnTo>
                <a:lnTo>
                  <a:pt x="437251" y="-217906"/>
                </a:lnTo>
                <a:lnTo>
                  <a:pt x="443466" y="-207516"/>
                </a:lnTo>
                <a:lnTo>
                  <a:pt x="449628" y="-197371"/>
                </a:lnTo>
                <a:lnTo>
                  <a:pt x="454159" y="-190017"/>
                </a:lnTo>
                <a:lnTo>
                  <a:pt x="462257" y="-175839"/>
                </a:lnTo>
                <a:lnTo>
                  <a:pt x="462697" y="-175643"/>
                </a:lnTo>
                <a:lnTo>
                  <a:pt x="463482" y="-175182"/>
                </a:lnTo>
                <a:lnTo>
                  <a:pt x="470653" y="-164069"/>
                </a:lnTo>
                <a:lnTo>
                  <a:pt x="477694" y="-153434"/>
                </a:lnTo>
                <a:lnTo>
                  <a:pt x="484592" y="-143311"/>
                </a:lnTo>
                <a:lnTo>
                  <a:pt x="485736" y="-141662"/>
                </a:lnTo>
                <a:lnTo>
                  <a:pt x="487875" y="-138613"/>
                </a:lnTo>
                <a:lnTo>
                  <a:pt x="489985" y="-135544"/>
                </a:lnTo>
                <a:lnTo>
                  <a:pt x="492072" y="-132455"/>
                </a:lnTo>
                <a:lnTo>
                  <a:pt x="494824" y="-122889"/>
                </a:lnTo>
                <a:lnTo>
                  <a:pt x="497189" y="-112084"/>
                </a:lnTo>
                <a:lnTo>
                  <a:pt x="499074" y="-99969"/>
                </a:lnTo>
                <a:lnTo>
                  <a:pt x="500386" y="-86475"/>
                </a:lnTo>
                <a:lnTo>
                  <a:pt x="501033" y="-71533"/>
                </a:lnTo>
                <a:lnTo>
                  <a:pt x="501070" y="-62460"/>
                </a:lnTo>
                <a:lnTo>
                  <a:pt x="500928" y="-40673"/>
                </a:lnTo>
                <a:lnTo>
                  <a:pt x="500955" y="-22741"/>
                </a:lnTo>
                <a:lnTo>
                  <a:pt x="501152" y="-81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7482" y="7737420"/>
            <a:ext cx="241872" cy="658342"/>
          </a:xfrm>
          <a:custGeom>
            <a:avLst/>
            <a:gdLst/>
            <a:ahLst/>
            <a:cxnLst/>
            <a:rect l="l" t="t" r="r" b="b"/>
            <a:pathLst>
              <a:path w="241872" h="658342">
                <a:moveTo>
                  <a:pt x="239208" y="556"/>
                </a:moveTo>
                <a:lnTo>
                  <a:pt x="239829" y="0"/>
                </a:lnTo>
                <a:lnTo>
                  <a:pt x="240786" y="196"/>
                </a:lnTo>
                <a:lnTo>
                  <a:pt x="241872" y="801"/>
                </a:lnTo>
                <a:lnTo>
                  <a:pt x="240975" y="757"/>
                </a:lnTo>
                <a:lnTo>
                  <a:pt x="240086" y="673"/>
                </a:lnTo>
                <a:lnTo>
                  <a:pt x="239208" y="556"/>
                </a:lnTo>
                <a:close/>
              </a:path>
              <a:path w="241872" h="658342">
                <a:moveTo>
                  <a:pt x="74457" y="-585251"/>
                </a:moveTo>
                <a:lnTo>
                  <a:pt x="72562" y="-584465"/>
                </a:lnTo>
                <a:lnTo>
                  <a:pt x="70215" y="-583789"/>
                </a:lnTo>
                <a:lnTo>
                  <a:pt x="71676" y="-581430"/>
                </a:lnTo>
                <a:lnTo>
                  <a:pt x="73094" y="-579102"/>
                </a:lnTo>
                <a:lnTo>
                  <a:pt x="74496" y="-576874"/>
                </a:lnTo>
                <a:lnTo>
                  <a:pt x="81413" y="-566278"/>
                </a:lnTo>
                <a:lnTo>
                  <a:pt x="88643" y="-555798"/>
                </a:lnTo>
                <a:lnTo>
                  <a:pt x="96008" y="-545395"/>
                </a:lnTo>
                <a:lnTo>
                  <a:pt x="103329" y="-535030"/>
                </a:lnTo>
                <a:lnTo>
                  <a:pt x="104797" y="-532924"/>
                </a:lnTo>
                <a:lnTo>
                  <a:pt x="112240" y="-522668"/>
                </a:lnTo>
                <a:lnTo>
                  <a:pt x="119353" y="-511492"/>
                </a:lnTo>
                <a:lnTo>
                  <a:pt x="120128" y="-509764"/>
                </a:lnTo>
                <a:lnTo>
                  <a:pt x="124802" y="-498052"/>
                </a:lnTo>
                <a:lnTo>
                  <a:pt x="129586" y="-486334"/>
                </a:lnTo>
                <a:lnTo>
                  <a:pt x="134478" y="-474619"/>
                </a:lnTo>
                <a:lnTo>
                  <a:pt x="139475" y="-462917"/>
                </a:lnTo>
                <a:lnTo>
                  <a:pt x="144575" y="-451234"/>
                </a:lnTo>
                <a:lnTo>
                  <a:pt x="149777" y="-439582"/>
                </a:lnTo>
                <a:lnTo>
                  <a:pt x="155078" y="-427967"/>
                </a:lnTo>
                <a:lnTo>
                  <a:pt x="160476" y="-416400"/>
                </a:lnTo>
                <a:lnTo>
                  <a:pt x="165969" y="-404888"/>
                </a:lnTo>
                <a:lnTo>
                  <a:pt x="171554" y="-393440"/>
                </a:lnTo>
                <a:lnTo>
                  <a:pt x="177231" y="-382066"/>
                </a:lnTo>
                <a:lnTo>
                  <a:pt x="182996" y="-370773"/>
                </a:lnTo>
                <a:lnTo>
                  <a:pt x="188848" y="-359571"/>
                </a:lnTo>
                <a:lnTo>
                  <a:pt x="192173" y="-353321"/>
                </a:lnTo>
                <a:lnTo>
                  <a:pt x="198037" y="-342040"/>
                </a:lnTo>
                <a:lnTo>
                  <a:pt x="203703" y="-330683"/>
                </a:lnTo>
                <a:lnTo>
                  <a:pt x="209322" y="-319308"/>
                </a:lnTo>
                <a:lnTo>
                  <a:pt x="215046" y="-307971"/>
                </a:lnTo>
                <a:lnTo>
                  <a:pt x="217363" y="-303527"/>
                </a:lnTo>
                <a:lnTo>
                  <a:pt x="219733" y="-299040"/>
                </a:lnTo>
                <a:lnTo>
                  <a:pt x="225933" y="-289012"/>
                </a:lnTo>
                <a:lnTo>
                  <a:pt x="227463" y="-284077"/>
                </a:lnTo>
                <a:lnTo>
                  <a:pt x="231375" y="-271878"/>
                </a:lnTo>
                <a:lnTo>
                  <a:pt x="235481" y="-259802"/>
                </a:lnTo>
                <a:lnTo>
                  <a:pt x="239756" y="-247829"/>
                </a:lnTo>
                <a:lnTo>
                  <a:pt x="244175" y="-235941"/>
                </a:lnTo>
                <a:lnTo>
                  <a:pt x="248712" y="-224120"/>
                </a:lnTo>
                <a:lnTo>
                  <a:pt x="253341" y="-212346"/>
                </a:lnTo>
                <a:lnTo>
                  <a:pt x="258037" y="-200600"/>
                </a:lnTo>
                <a:lnTo>
                  <a:pt x="262774" y="-188864"/>
                </a:lnTo>
                <a:lnTo>
                  <a:pt x="267527" y="-177119"/>
                </a:lnTo>
                <a:lnTo>
                  <a:pt x="272269" y="-165347"/>
                </a:lnTo>
                <a:lnTo>
                  <a:pt x="276977" y="-153527"/>
                </a:lnTo>
                <a:lnTo>
                  <a:pt x="281622" y="-141642"/>
                </a:lnTo>
                <a:lnTo>
                  <a:pt x="282469" y="-139446"/>
                </a:lnTo>
                <a:lnTo>
                  <a:pt x="287036" y="-127642"/>
                </a:lnTo>
                <a:lnTo>
                  <a:pt x="291679" y="-115825"/>
                </a:lnTo>
                <a:lnTo>
                  <a:pt x="296406" y="-104013"/>
                </a:lnTo>
                <a:lnTo>
                  <a:pt x="301228" y="-92223"/>
                </a:lnTo>
                <a:lnTo>
                  <a:pt x="306155" y="-80474"/>
                </a:lnTo>
                <a:lnTo>
                  <a:pt x="311198" y="-68783"/>
                </a:lnTo>
                <a:lnTo>
                  <a:pt x="316366" y="-57169"/>
                </a:lnTo>
                <a:lnTo>
                  <a:pt x="321671" y="-45649"/>
                </a:lnTo>
                <a:lnTo>
                  <a:pt x="326401" y="-35722"/>
                </a:lnTo>
                <a:lnTo>
                  <a:pt x="331373" y="-23912"/>
                </a:lnTo>
                <a:lnTo>
                  <a:pt x="335404" y="-12042"/>
                </a:lnTo>
                <a:lnTo>
                  <a:pt x="337963" y="-4189"/>
                </a:lnTo>
                <a:lnTo>
                  <a:pt x="338821" y="-1613"/>
                </a:lnTo>
                <a:lnTo>
                  <a:pt x="341772" y="4507"/>
                </a:lnTo>
                <a:lnTo>
                  <a:pt x="340274" y="7495"/>
                </a:lnTo>
                <a:lnTo>
                  <a:pt x="334629" y="18763"/>
                </a:lnTo>
                <a:lnTo>
                  <a:pt x="328960" y="30192"/>
                </a:lnTo>
                <a:lnTo>
                  <a:pt x="323426" y="41722"/>
                </a:lnTo>
                <a:lnTo>
                  <a:pt x="318189" y="53291"/>
                </a:lnTo>
                <a:lnTo>
                  <a:pt x="316541" y="57133"/>
                </a:lnTo>
                <a:lnTo>
                  <a:pt x="305714" y="50379"/>
                </a:lnTo>
                <a:lnTo>
                  <a:pt x="294633" y="43969"/>
                </a:lnTo>
                <a:lnTo>
                  <a:pt x="283924" y="37342"/>
                </a:lnTo>
                <a:lnTo>
                  <a:pt x="272012" y="28572"/>
                </a:lnTo>
                <a:lnTo>
                  <a:pt x="262402" y="20414"/>
                </a:lnTo>
                <a:lnTo>
                  <a:pt x="253224" y="11663"/>
                </a:lnTo>
                <a:lnTo>
                  <a:pt x="249245" y="7584"/>
                </a:lnTo>
                <a:lnTo>
                  <a:pt x="244688" y="2368"/>
                </a:lnTo>
                <a:lnTo>
                  <a:pt x="241872" y="801"/>
                </a:lnTo>
                <a:lnTo>
                  <a:pt x="254334" y="10"/>
                </a:lnTo>
                <a:lnTo>
                  <a:pt x="267069" y="-1577"/>
                </a:lnTo>
                <a:lnTo>
                  <a:pt x="273053" y="-1709"/>
                </a:lnTo>
                <a:lnTo>
                  <a:pt x="276220" y="-1573"/>
                </a:lnTo>
                <a:lnTo>
                  <a:pt x="282000" y="-3019"/>
                </a:lnTo>
                <a:lnTo>
                  <a:pt x="284771" y="-896"/>
                </a:lnTo>
                <a:lnTo>
                  <a:pt x="287910" y="1503"/>
                </a:lnTo>
                <a:lnTo>
                  <a:pt x="289997" y="7861"/>
                </a:lnTo>
                <a:lnTo>
                  <a:pt x="292668" y="11039"/>
                </a:lnTo>
                <a:lnTo>
                  <a:pt x="297635" y="16944"/>
                </a:lnTo>
                <a:lnTo>
                  <a:pt x="305887" y="21242"/>
                </a:lnTo>
                <a:lnTo>
                  <a:pt x="312536" y="24968"/>
                </a:lnTo>
                <a:lnTo>
                  <a:pt x="316109" y="26972"/>
                </a:lnTo>
                <a:lnTo>
                  <a:pt x="325147" y="28730"/>
                </a:lnTo>
                <a:lnTo>
                  <a:pt x="326252" y="22953"/>
                </a:lnTo>
                <a:lnTo>
                  <a:pt x="324762" y="10784"/>
                </a:lnTo>
                <a:lnTo>
                  <a:pt x="319577" y="-529"/>
                </a:lnTo>
                <a:lnTo>
                  <a:pt x="319384" y="-924"/>
                </a:lnTo>
                <a:lnTo>
                  <a:pt x="314548" y="-12757"/>
                </a:lnTo>
                <a:lnTo>
                  <a:pt x="308775" y="-24341"/>
                </a:lnTo>
                <a:lnTo>
                  <a:pt x="306937" y="-26648"/>
                </a:lnTo>
                <a:lnTo>
                  <a:pt x="303364" y="-30558"/>
                </a:lnTo>
                <a:lnTo>
                  <a:pt x="297373" y="-31312"/>
                </a:lnTo>
                <a:lnTo>
                  <a:pt x="292596" y="-32823"/>
                </a:lnTo>
                <a:lnTo>
                  <a:pt x="280510" y="-36725"/>
                </a:lnTo>
                <a:lnTo>
                  <a:pt x="268471" y="-40770"/>
                </a:lnTo>
                <a:lnTo>
                  <a:pt x="258355" y="-44309"/>
                </a:lnTo>
                <a:lnTo>
                  <a:pt x="246096" y="-47611"/>
                </a:lnTo>
                <a:lnTo>
                  <a:pt x="233622" y="-50082"/>
                </a:lnTo>
                <a:lnTo>
                  <a:pt x="229493" y="-51012"/>
                </a:lnTo>
                <a:lnTo>
                  <a:pt x="228620" y="-51220"/>
                </a:lnTo>
                <a:lnTo>
                  <a:pt x="218741" y="-53255"/>
                </a:lnTo>
                <a:lnTo>
                  <a:pt x="214523" y="-53856"/>
                </a:lnTo>
                <a:lnTo>
                  <a:pt x="210771" y="-65989"/>
                </a:lnTo>
                <a:lnTo>
                  <a:pt x="206988" y="-78112"/>
                </a:lnTo>
                <a:lnTo>
                  <a:pt x="203171" y="-90222"/>
                </a:lnTo>
                <a:lnTo>
                  <a:pt x="199320" y="-102322"/>
                </a:lnTo>
                <a:lnTo>
                  <a:pt x="195431" y="-114409"/>
                </a:lnTo>
                <a:lnTo>
                  <a:pt x="191503" y="-126484"/>
                </a:lnTo>
                <a:lnTo>
                  <a:pt x="187534" y="-138547"/>
                </a:lnTo>
                <a:lnTo>
                  <a:pt x="183523" y="-150599"/>
                </a:lnTo>
                <a:lnTo>
                  <a:pt x="179466" y="-162638"/>
                </a:lnTo>
                <a:lnTo>
                  <a:pt x="175362" y="-174664"/>
                </a:lnTo>
                <a:lnTo>
                  <a:pt x="169996" y="-190121"/>
                </a:lnTo>
                <a:lnTo>
                  <a:pt x="165763" y="-202068"/>
                </a:lnTo>
                <a:lnTo>
                  <a:pt x="161463" y="-214002"/>
                </a:lnTo>
                <a:lnTo>
                  <a:pt x="157104" y="-225924"/>
                </a:lnTo>
                <a:lnTo>
                  <a:pt x="152689" y="-237833"/>
                </a:lnTo>
                <a:lnTo>
                  <a:pt x="148226" y="-249731"/>
                </a:lnTo>
                <a:lnTo>
                  <a:pt x="143719" y="-261618"/>
                </a:lnTo>
                <a:lnTo>
                  <a:pt x="139174" y="-273495"/>
                </a:lnTo>
                <a:lnTo>
                  <a:pt x="134596" y="-285363"/>
                </a:lnTo>
                <a:lnTo>
                  <a:pt x="129990" y="-297221"/>
                </a:lnTo>
                <a:lnTo>
                  <a:pt x="125363" y="-309071"/>
                </a:lnTo>
                <a:lnTo>
                  <a:pt x="120720" y="-320913"/>
                </a:lnTo>
                <a:lnTo>
                  <a:pt x="116065" y="-332748"/>
                </a:lnTo>
                <a:lnTo>
                  <a:pt x="111405" y="-344577"/>
                </a:lnTo>
                <a:lnTo>
                  <a:pt x="106746" y="-356399"/>
                </a:lnTo>
                <a:lnTo>
                  <a:pt x="102092" y="-368216"/>
                </a:lnTo>
                <a:lnTo>
                  <a:pt x="97448" y="-380029"/>
                </a:lnTo>
                <a:lnTo>
                  <a:pt x="92822" y="-391837"/>
                </a:lnTo>
                <a:lnTo>
                  <a:pt x="88217" y="-403642"/>
                </a:lnTo>
                <a:lnTo>
                  <a:pt x="83128" y="-417354"/>
                </a:lnTo>
                <a:lnTo>
                  <a:pt x="79097" y="-429389"/>
                </a:lnTo>
                <a:lnTo>
                  <a:pt x="75311" y="-441519"/>
                </a:lnTo>
                <a:lnTo>
                  <a:pt x="71667" y="-453702"/>
                </a:lnTo>
                <a:lnTo>
                  <a:pt x="68056" y="-465898"/>
                </a:lnTo>
                <a:lnTo>
                  <a:pt x="64374" y="-478065"/>
                </a:lnTo>
                <a:lnTo>
                  <a:pt x="60515" y="-490162"/>
                </a:lnTo>
                <a:lnTo>
                  <a:pt x="58910" y="-494936"/>
                </a:lnTo>
                <a:lnTo>
                  <a:pt x="54727" y="-506747"/>
                </a:lnTo>
                <a:lnTo>
                  <a:pt x="50317" y="-518627"/>
                </a:lnTo>
                <a:lnTo>
                  <a:pt x="45815" y="-530568"/>
                </a:lnTo>
                <a:lnTo>
                  <a:pt x="41355" y="-542560"/>
                </a:lnTo>
                <a:lnTo>
                  <a:pt x="37072" y="-554593"/>
                </a:lnTo>
                <a:lnTo>
                  <a:pt x="33101" y="-566659"/>
                </a:lnTo>
                <a:lnTo>
                  <a:pt x="31910" y="-570556"/>
                </a:lnTo>
                <a:lnTo>
                  <a:pt x="29827" y="-569523"/>
                </a:lnTo>
                <a:lnTo>
                  <a:pt x="27621" y="-568578"/>
                </a:lnTo>
                <a:lnTo>
                  <a:pt x="26740" y="-568870"/>
                </a:lnTo>
                <a:lnTo>
                  <a:pt x="23809" y="-569847"/>
                </a:lnTo>
                <a:lnTo>
                  <a:pt x="20397" y="-577380"/>
                </a:lnTo>
                <a:lnTo>
                  <a:pt x="18738" y="-579823"/>
                </a:lnTo>
                <a:lnTo>
                  <a:pt x="0" y="-609719"/>
                </a:lnTo>
                <a:lnTo>
                  <a:pt x="332" y="-609600"/>
                </a:lnTo>
                <a:lnTo>
                  <a:pt x="2575" y="-613953"/>
                </a:lnTo>
                <a:lnTo>
                  <a:pt x="2807" y="-614342"/>
                </a:lnTo>
                <a:lnTo>
                  <a:pt x="5898" y="-619497"/>
                </a:lnTo>
                <a:lnTo>
                  <a:pt x="8393" y="-624991"/>
                </a:lnTo>
                <a:lnTo>
                  <a:pt x="11260" y="-630279"/>
                </a:lnTo>
                <a:lnTo>
                  <a:pt x="13387" y="-634193"/>
                </a:lnTo>
                <a:lnTo>
                  <a:pt x="15890" y="-637979"/>
                </a:lnTo>
                <a:lnTo>
                  <a:pt x="18360" y="-641686"/>
                </a:lnTo>
                <a:lnTo>
                  <a:pt x="20840" y="-645413"/>
                </a:lnTo>
                <a:lnTo>
                  <a:pt x="24512" y="-654559"/>
                </a:lnTo>
                <a:lnTo>
                  <a:pt x="29157" y="-656413"/>
                </a:lnTo>
                <a:lnTo>
                  <a:pt x="31969" y="-657540"/>
                </a:lnTo>
                <a:lnTo>
                  <a:pt x="35021" y="-654410"/>
                </a:lnTo>
                <a:lnTo>
                  <a:pt x="37159" y="-653091"/>
                </a:lnTo>
                <a:lnTo>
                  <a:pt x="46787" y="-644866"/>
                </a:lnTo>
                <a:lnTo>
                  <a:pt x="55531" y="-635545"/>
                </a:lnTo>
                <a:lnTo>
                  <a:pt x="60110" y="-630960"/>
                </a:lnTo>
                <a:lnTo>
                  <a:pt x="66707" y="-626380"/>
                </a:lnTo>
                <a:lnTo>
                  <a:pt x="69626" y="-620535"/>
                </a:lnTo>
                <a:lnTo>
                  <a:pt x="72506" y="-608358"/>
                </a:lnTo>
                <a:lnTo>
                  <a:pt x="73571" y="-595655"/>
                </a:lnTo>
                <a:lnTo>
                  <a:pt x="73632" y="-595231"/>
                </a:lnTo>
                <a:lnTo>
                  <a:pt x="73933" y="-593195"/>
                </a:lnTo>
                <a:lnTo>
                  <a:pt x="75922" y="-588189"/>
                </a:lnTo>
                <a:lnTo>
                  <a:pt x="74913" y="-586165"/>
                </a:lnTo>
                <a:lnTo>
                  <a:pt x="74457" y="-585251"/>
                </a:lnTo>
                <a:close/>
              </a:path>
            </a:pathLst>
          </a:custGeom>
          <a:solidFill>
            <a:srgbClr val="5C5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7482" y="7737420"/>
            <a:ext cx="241872" cy="658342"/>
          </a:xfrm>
          <a:custGeom>
            <a:avLst/>
            <a:gdLst/>
            <a:ahLst/>
            <a:cxnLst/>
            <a:rect l="l" t="t" r="r" b="b"/>
            <a:pathLst>
              <a:path w="241872" h="658342">
                <a:moveTo>
                  <a:pt x="239208" y="556"/>
                </a:moveTo>
                <a:lnTo>
                  <a:pt x="239829" y="0"/>
                </a:lnTo>
                <a:lnTo>
                  <a:pt x="240786" y="196"/>
                </a:lnTo>
                <a:lnTo>
                  <a:pt x="241872" y="801"/>
                </a:lnTo>
                <a:lnTo>
                  <a:pt x="240975" y="757"/>
                </a:lnTo>
                <a:lnTo>
                  <a:pt x="240086" y="673"/>
                </a:lnTo>
                <a:lnTo>
                  <a:pt x="239208" y="556"/>
                </a:lnTo>
                <a:close/>
              </a:path>
              <a:path w="241872" h="658342">
                <a:moveTo>
                  <a:pt x="74457" y="-585251"/>
                </a:moveTo>
                <a:lnTo>
                  <a:pt x="72562" y="-584465"/>
                </a:lnTo>
                <a:lnTo>
                  <a:pt x="70215" y="-583789"/>
                </a:lnTo>
                <a:lnTo>
                  <a:pt x="71676" y="-581430"/>
                </a:lnTo>
                <a:lnTo>
                  <a:pt x="73094" y="-579102"/>
                </a:lnTo>
                <a:lnTo>
                  <a:pt x="74496" y="-576874"/>
                </a:lnTo>
                <a:lnTo>
                  <a:pt x="81413" y="-566278"/>
                </a:lnTo>
                <a:lnTo>
                  <a:pt x="88643" y="-555798"/>
                </a:lnTo>
                <a:lnTo>
                  <a:pt x="96008" y="-545395"/>
                </a:lnTo>
                <a:lnTo>
                  <a:pt x="103329" y="-535030"/>
                </a:lnTo>
                <a:lnTo>
                  <a:pt x="104797" y="-532924"/>
                </a:lnTo>
                <a:lnTo>
                  <a:pt x="112240" y="-522668"/>
                </a:lnTo>
                <a:lnTo>
                  <a:pt x="119353" y="-511492"/>
                </a:lnTo>
                <a:lnTo>
                  <a:pt x="120128" y="-509764"/>
                </a:lnTo>
                <a:lnTo>
                  <a:pt x="124802" y="-498052"/>
                </a:lnTo>
                <a:lnTo>
                  <a:pt x="129586" y="-486334"/>
                </a:lnTo>
                <a:lnTo>
                  <a:pt x="134478" y="-474619"/>
                </a:lnTo>
                <a:lnTo>
                  <a:pt x="139475" y="-462917"/>
                </a:lnTo>
                <a:lnTo>
                  <a:pt x="144575" y="-451234"/>
                </a:lnTo>
                <a:lnTo>
                  <a:pt x="149777" y="-439582"/>
                </a:lnTo>
                <a:lnTo>
                  <a:pt x="155078" y="-427967"/>
                </a:lnTo>
                <a:lnTo>
                  <a:pt x="160476" y="-416400"/>
                </a:lnTo>
                <a:lnTo>
                  <a:pt x="165969" y="-404888"/>
                </a:lnTo>
                <a:lnTo>
                  <a:pt x="171554" y="-393440"/>
                </a:lnTo>
                <a:lnTo>
                  <a:pt x="177231" y="-382066"/>
                </a:lnTo>
                <a:lnTo>
                  <a:pt x="182996" y="-370773"/>
                </a:lnTo>
                <a:lnTo>
                  <a:pt x="188848" y="-359571"/>
                </a:lnTo>
                <a:lnTo>
                  <a:pt x="192173" y="-353321"/>
                </a:lnTo>
                <a:lnTo>
                  <a:pt x="198037" y="-342040"/>
                </a:lnTo>
                <a:lnTo>
                  <a:pt x="203703" y="-330683"/>
                </a:lnTo>
                <a:lnTo>
                  <a:pt x="209322" y="-319308"/>
                </a:lnTo>
                <a:lnTo>
                  <a:pt x="215046" y="-307971"/>
                </a:lnTo>
                <a:lnTo>
                  <a:pt x="217363" y="-303527"/>
                </a:lnTo>
                <a:lnTo>
                  <a:pt x="219733" y="-299040"/>
                </a:lnTo>
                <a:lnTo>
                  <a:pt x="225933" y="-289012"/>
                </a:lnTo>
                <a:lnTo>
                  <a:pt x="227463" y="-284077"/>
                </a:lnTo>
                <a:lnTo>
                  <a:pt x="231375" y="-271878"/>
                </a:lnTo>
                <a:lnTo>
                  <a:pt x="235481" y="-259802"/>
                </a:lnTo>
                <a:lnTo>
                  <a:pt x="239756" y="-247829"/>
                </a:lnTo>
                <a:lnTo>
                  <a:pt x="244175" y="-235941"/>
                </a:lnTo>
                <a:lnTo>
                  <a:pt x="248712" y="-224120"/>
                </a:lnTo>
                <a:lnTo>
                  <a:pt x="253341" y="-212346"/>
                </a:lnTo>
                <a:lnTo>
                  <a:pt x="258037" y="-200600"/>
                </a:lnTo>
                <a:lnTo>
                  <a:pt x="262774" y="-188864"/>
                </a:lnTo>
                <a:lnTo>
                  <a:pt x="267527" y="-177119"/>
                </a:lnTo>
                <a:lnTo>
                  <a:pt x="272269" y="-165347"/>
                </a:lnTo>
                <a:lnTo>
                  <a:pt x="276977" y="-153527"/>
                </a:lnTo>
                <a:lnTo>
                  <a:pt x="281622" y="-141642"/>
                </a:lnTo>
                <a:lnTo>
                  <a:pt x="282469" y="-139446"/>
                </a:lnTo>
                <a:lnTo>
                  <a:pt x="287036" y="-127642"/>
                </a:lnTo>
                <a:lnTo>
                  <a:pt x="291679" y="-115825"/>
                </a:lnTo>
                <a:lnTo>
                  <a:pt x="296406" y="-104013"/>
                </a:lnTo>
                <a:lnTo>
                  <a:pt x="301228" y="-92223"/>
                </a:lnTo>
                <a:lnTo>
                  <a:pt x="306155" y="-80474"/>
                </a:lnTo>
                <a:lnTo>
                  <a:pt x="311198" y="-68783"/>
                </a:lnTo>
                <a:lnTo>
                  <a:pt x="316366" y="-57169"/>
                </a:lnTo>
                <a:lnTo>
                  <a:pt x="321671" y="-45649"/>
                </a:lnTo>
                <a:lnTo>
                  <a:pt x="326401" y="-35722"/>
                </a:lnTo>
                <a:lnTo>
                  <a:pt x="331373" y="-23912"/>
                </a:lnTo>
                <a:lnTo>
                  <a:pt x="335404" y="-12042"/>
                </a:lnTo>
                <a:lnTo>
                  <a:pt x="337963" y="-4189"/>
                </a:lnTo>
                <a:lnTo>
                  <a:pt x="338821" y="-1613"/>
                </a:lnTo>
                <a:lnTo>
                  <a:pt x="341772" y="4507"/>
                </a:lnTo>
                <a:lnTo>
                  <a:pt x="340274" y="7495"/>
                </a:lnTo>
                <a:lnTo>
                  <a:pt x="334629" y="18763"/>
                </a:lnTo>
                <a:lnTo>
                  <a:pt x="328960" y="30192"/>
                </a:lnTo>
                <a:lnTo>
                  <a:pt x="323426" y="41722"/>
                </a:lnTo>
                <a:lnTo>
                  <a:pt x="318189" y="53291"/>
                </a:lnTo>
                <a:lnTo>
                  <a:pt x="316541" y="57133"/>
                </a:lnTo>
                <a:lnTo>
                  <a:pt x="305714" y="50379"/>
                </a:lnTo>
                <a:lnTo>
                  <a:pt x="294633" y="43969"/>
                </a:lnTo>
                <a:lnTo>
                  <a:pt x="283924" y="37342"/>
                </a:lnTo>
                <a:lnTo>
                  <a:pt x="272012" y="28572"/>
                </a:lnTo>
                <a:lnTo>
                  <a:pt x="262402" y="20414"/>
                </a:lnTo>
                <a:lnTo>
                  <a:pt x="253224" y="11663"/>
                </a:lnTo>
                <a:lnTo>
                  <a:pt x="249245" y="7584"/>
                </a:lnTo>
                <a:lnTo>
                  <a:pt x="244688" y="2368"/>
                </a:lnTo>
                <a:lnTo>
                  <a:pt x="241872" y="801"/>
                </a:lnTo>
                <a:lnTo>
                  <a:pt x="254334" y="10"/>
                </a:lnTo>
                <a:lnTo>
                  <a:pt x="267069" y="-1577"/>
                </a:lnTo>
                <a:lnTo>
                  <a:pt x="273053" y="-1709"/>
                </a:lnTo>
                <a:lnTo>
                  <a:pt x="276220" y="-1573"/>
                </a:lnTo>
                <a:lnTo>
                  <a:pt x="282000" y="-3019"/>
                </a:lnTo>
                <a:lnTo>
                  <a:pt x="284771" y="-896"/>
                </a:lnTo>
                <a:lnTo>
                  <a:pt x="287910" y="1503"/>
                </a:lnTo>
                <a:lnTo>
                  <a:pt x="289997" y="7861"/>
                </a:lnTo>
                <a:lnTo>
                  <a:pt x="292668" y="11039"/>
                </a:lnTo>
                <a:lnTo>
                  <a:pt x="297635" y="16944"/>
                </a:lnTo>
                <a:lnTo>
                  <a:pt x="305887" y="21242"/>
                </a:lnTo>
                <a:lnTo>
                  <a:pt x="312536" y="24968"/>
                </a:lnTo>
                <a:lnTo>
                  <a:pt x="316109" y="26972"/>
                </a:lnTo>
                <a:lnTo>
                  <a:pt x="325147" y="28730"/>
                </a:lnTo>
                <a:lnTo>
                  <a:pt x="326252" y="22953"/>
                </a:lnTo>
                <a:lnTo>
                  <a:pt x="324762" y="10784"/>
                </a:lnTo>
                <a:lnTo>
                  <a:pt x="319577" y="-529"/>
                </a:lnTo>
                <a:lnTo>
                  <a:pt x="319384" y="-924"/>
                </a:lnTo>
                <a:lnTo>
                  <a:pt x="314548" y="-12757"/>
                </a:lnTo>
                <a:lnTo>
                  <a:pt x="308775" y="-24341"/>
                </a:lnTo>
                <a:lnTo>
                  <a:pt x="306937" y="-26648"/>
                </a:lnTo>
                <a:lnTo>
                  <a:pt x="303364" y="-30558"/>
                </a:lnTo>
                <a:lnTo>
                  <a:pt x="297373" y="-31312"/>
                </a:lnTo>
                <a:lnTo>
                  <a:pt x="292596" y="-32823"/>
                </a:lnTo>
                <a:lnTo>
                  <a:pt x="280510" y="-36725"/>
                </a:lnTo>
                <a:lnTo>
                  <a:pt x="268471" y="-40770"/>
                </a:lnTo>
                <a:lnTo>
                  <a:pt x="258355" y="-44309"/>
                </a:lnTo>
                <a:lnTo>
                  <a:pt x="246096" y="-47611"/>
                </a:lnTo>
                <a:lnTo>
                  <a:pt x="233622" y="-50082"/>
                </a:lnTo>
                <a:lnTo>
                  <a:pt x="229493" y="-51012"/>
                </a:lnTo>
                <a:lnTo>
                  <a:pt x="228620" y="-51220"/>
                </a:lnTo>
                <a:lnTo>
                  <a:pt x="218741" y="-53255"/>
                </a:lnTo>
                <a:lnTo>
                  <a:pt x="214523" y="-53856"/>
                </a:lnTo>
                <a:lnTo>
                  <a:pt x="210771" y="-65989"/>
                </a:lnTo>
                <a:lnTo>
                  <a:pt x="206988" y="-78112"/>
                </a:lnTo>
                <a:lnTo>
                  <a:pt x="203171" y="-90222"/>
                </a:lnTo>
                <a:lnTo>
                  <a:pt x="199320" y="-102322"/>
                </a:lnTo>
                <a:lnTo>
                  <a:pt x="195431" y="-114409"/>
                </a:lnTo>
                <a:lnTo>
                  <a:pt x="191503" y="-126484"/>
                </a:lnTo>
                <a:lnTo>
                  <a:pt x="187534" y="-138547"/>
                </a:lnTo>
                <a:lnTo>
                  <a:pt x="183523" y="-150599"/>
                </a:lnTo>
                <a:lnTo>
                  <a:pt x="179466" y="-162638"/>
                </a:lnTo>
                <a:lnTo>
                  <a:pt x="175362" y="-174664"/>
                </a:lnTo>
                <a:lnTo>
                  <a:pt x="169996" y="-190121"/>
                </a:lnTo>
                <a:lnTo>
                  <a:pt x="165763" y="-202068"/>
                </a:lnTo>
                <a:lnTo>
                  <a:pt x="161463" y="-214002"/>
                </a:lnTo>
                <a:lnTo>
                  <a:pt x="157104" y="-225924"/>
                </a:lnTo>
                <a:lnTo>
                  <a:pt x="152689" y="-237833"/>
                </a:lnTo>
                <a:lnTo>
                  <a:pt x="148226" y="-249731"/>
                </a:lnTo>
                <a:lnTo>
                  <a:pt x="143719" y="-261618"/>
                </a:lnTo>
                <a:lnTo>
                  <a:pt x="139174" y="-273495"/>
                </a:lnTo>
                <a:lnTo>
                  <a:pt x="134596" y="-285363"/>
                </a:lnTo>
                <a:lnTo>
                  <a:pt x="129990" y="-297221"/>
                </a:lnTo>
                <a:lnTo>
                  <a:pt x="125363" y="-309071"/>
                </a:lnTo>
                <a:lnTo>
                  <a:pt x="120720" y="-320913"/>
                </a:lnTo>
                <a:lnTo>
                  <a:pt x="116065" y="-332748"/>
                </a:lnTo>
                <a:lnTo>
                  <a:pt x="111405" y="-344577"/>
                </a:lnTo>
                <a:lnTo>
                  <a:pt x="106746" y="-356399"/>
                </a:lnTo>
                <a:lnTo>
                  <a:pt x="102092" y="-368216"/>
                </a:lnTo>
                <a:lnTo>
                  <a:pt x="97448" y="-380029"/>
                </a:lnTo>
                <a:lnTo>
                  <a:pt x="92822" y="-391837"/>
                </a:lnTo>
                <a:lnTo>
                  <a:pt x="88217" y="-403642"/>
                </a:lnTo>
                <a:lnTo>
                  <a:pt x="83128" y="-417354"/>
                </a:lnTo>
                <a:lnTo>
                  <a:pt x="79097" y="-429389"/>
                </a:lnTo>
                <a:lnTo>
                  <a:pt x="75311" y="-441519"/>
                </a:lnTo>
                <a:lnTo>
                  <a:pt x="71667" y="-453702"/>
                </a:lnTo>
                <a:lnTo>
                  <a:pt x="68056" y="-465898"/>
                </a:lnTo>
                <a:lnTo>
                  <a:pt x="64374" y="-478065"/>
                </a:lnTo>
                <a:lnTo>
                  <a:pt x="60515" y="-490162"/>
                </a:lnTo>
                <a:lnTo>
                  <a:pt x="58910" y="-494936"/>
                </a:lnTo>
                <a:lnTo>
                  <a:pt x="54727" y="-506747"/>
                </a:lnTo>
                <a:lnTo>
                  <a:pt x="50317" y="-518627"/>
                </a:lnTo>
                <a:lnTo>
                  <a:pt x="45815" y="-530568"/>
                </a:lnTo>
                <a:lnTo>
                  <a:pt x="41355" y="-542560"/>
                </a:lnTo>
                <a:lnTo>
                  <a:pt x="37072" y="-554593"/>
                </a:lnTo>
                <a:lnTo>
                  <a:pt x="33101" y="-566659"/>
                </a:lnTo>
                <a:lnTo>
                  <a:pt x="31910" y="-570556"/>
                </a:lnTo>
                <a:lnTo>
                  <a:pt x="29827" y="-569523"/>
                </a:lnTo>
                <a:lnTo>
                  <a:pt x="27621" y="-568578"/>
                </a:lnTo>
                <a:lnTo>
                  <a:pt x="26740" y="-568870"/>
                </a:lnTo>
                <a:lnTo>
                  <a:pt x="23809" y="-569847"/>
                </a:lnTo>
                <a:lnTo>
                  <a:pt x="20397" y="-577380"/>
                </a:lnTo>
                <a:lnTo>
                  <a:pt x="18738" y="-579823"/>
                </a:lnTo>
                <a:lnTo>
                  <a:pt x="0" y="-609719"/>
                </a:lnTo>
                <a:lnTo>
                  <a:pt x="332" y="-609600"/>
                </a:lnTo>
                <a:lnTo>
                  <a:pt x="2575" y="-613953"/>
                </a:lnTo>
                <a:lnTo>
                  <a:pt x="2807" y="-614342"/>
                </a:lnTo>
                <a:lnTo>
                  <a:pt x="5898" y="-619497"/>
                </a:lnTo>
                <a:lnTo>
                  <a:pt x="8393" y="-624991"/>
                </a:lnTo>
                <a:lnTo>
                  <a:pt x="11260" y="-630279"/>
                </a:lnTo>
                <a:lnTo>
                  <a:pt x="13387" y="-634193"/>
                </a:lnTo>
                <a:lnTo>
                  <a:pt x="15890" y="-637979"/>
                </a:lnTo>
                <a:lnTo>
                  <a:pt x="18360" y="-641686"/>
                </a:lnTo>
                <a:lnTo>
                  <a:pt x="20840" y="-645413"/>
                </a:lnTo>
                <a:lnTo>
                  <a:pt x="24512" y="-654559"/>
                </a:lnTo>
                <a:lnTo>
                  <a:pt x="29157" y="-656413"/>
                </a:lnTo>
                <a:lnTo>
                  <a:pt x="31969" y="-657540"/>
                </a:lnTo>
                <a:lnTo>
                  <a:pt x="35021" y="-654410"/>
                </a:lnTo>
                <a:lnTo>
                  <a:pt x="37159" y="-653091"/>
                </a:lnTo>
                <a:lnTo>
                  <a:pt x="46787" y="-644866"/>
                </a:lnTo>
                <a:lnTo>
                  <a:pt x="55531" y="-635545"/>
                </a:lnTo>
                <a:lnTo>
                  <a:pt x="60110" y="-630960"/>
                </a:lnTo>
                <a:lnTo>
                  <a:pt x="66707" y="-626380"/>
                </a:lnTo>
                <a:lnTo>
                  <a:pt x="69626" y="-620535"/>
                </a:lnTo>
                <a:lnTo>
                  <a:pt x="72506" y="-608358"/>
                </a:lnTo>
                <a:lnTo>
                  <a:pt x="73571" y="-595655"/>
                </a:lnTo>
                <a:lnTo>
                  <a:pt x="73632" y="-595231"/>
                </a:lnTo>
                <a:lnTo>
                  <a:pt x="73933" y="-593195"/>
                </a:lnTo>
                <a:lnTo>
                  <a:pt x="75922" y="-588189"/>
                </a:lnTo>
                <a:lnTo>
                  <a:pt x="74913" y="-586165"/>
                </a:lnTo>
                <a:lnTo>
                  <a:pt x="74457" y="-585251"/>
                </a:lnTo>
                <a:close/>
              </a:path>
            </a:pathLst>
          </a:custGeom>
          <a:solidFill>
            <a:srgbClr val="D475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89093" y="7924149"/>
            <a:ext cx="451" cy="5795"/>
          </a:xfrm>
          <a:custGeom>
            <a:avLst/>
            <a:gdLst/>
            <a:ahLst/>
            <a:cxnLst/>
            <a:rect l="l" t="t" r="r" b="b"/>
            <a:pathLst>
              <a:path w="451" h="5795">
                <a:moveTo>
                  <a:pt x="1" y="0"/>
                </a:moveTo>
                <a:lnTo>
                  <a:pt x="451" y="5795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66052" y="7968366"/>
            <a:ext cx="50894" cy="231276"/>
          </a:xfrm>
          <a:custGeom>
            <a:avLst/>
            <a:gdLst/>
            <a:ahLst/>
            <a:cxnLst/>
            <a:rect l="l" t="t" r="r" b="b"/>
            <a:pathLst>
              <a:path w="50894" h="231276">
                <a:moveTo>
                  <a:pt x="3696" y="163670"/>
                </a:moveTo>
                <a:lnTo>
                  <a:pt x="3961" y="162272"/>
                </a:lnTo>
                <a:lnTo>
                  <a:pt x="4157" y="161454"/>
                </a:lnTo>
                <a:lnTo>
                  <a:pt x="4476" y="162318"/>
                </a:lnTo>
                <a:lnTo>
                  <a:pt x="4651" y="162601"/>
                </a:lnTo>
                <a:lnTo>
                  <a:pt x="5056" y="162894"/>
                </a:lnTo>
                <a:lnTo>
                  <a:pt x="5026" y="158425"/>
                </a:lnTo>
                <a:lnTo>
                  <a:pt x="12290" y="157396"/>
                </a:lnTo>
                <a:lnTo>
                  <a:pt x="19523" y="153690"/>
                </a:lnTo>
                <a:lnTo>
                  <a:pt x="29197" y="144860"/>
                </a:lnTo>
                <a:lnTo>
                  <a:pt x="34546" y="132779"/>
                </a:lnTo>
                <a:lnTo>
                  <a:pt x="37136" y="120689"/>
                </a:lnTo>
                <a:lnTo>
                  <a:pt x="39012" y="108143"/>
                </a:lnTo>
                <a:lnTo>
                  <a:pt x="40633" y="95539"/>
                </a:lnTo>
                <a:lnTo>
                  <a:pt x="42021" y="82895"/>
                </a:lnTo>
                <a:lnTo>
                  <a:pt x="43199" y="70228"/>
                </a:lnTo>
                <a:lnTo>
                  <a:pt x="44190" y="57555"/>
                </a:lnTo>
                <a:lnTo>
                  <a:pt x="45017" y="44892"/>
                </a:lnTo>
                <a:lnTo>
                  <a:pt x="45117" y="43192"/>
                </a:lnTo>
                <a:lnTo>
                  <a:pt x="46015" y="30523"/>
                </a:lnTo>
                <a:lnTo>
                  <a:pt x="46973" y="17852"/>
                </a:lnTo>
                <a:lnTo>
                  <a:pt x="47529" y="7407"/>
                </a:lnTo>
                <a:lnTo>
                  <a:pt x="47561" y="6477"/>
                </a:lnTo>
                <a:lnTo>
                  <a:pt x="47321" y="2976"/>
                </a:lnTo>
                <a:lnTo>
                  <a:pt x="47489" y="79"/>
                </a:lnTo>
                <a:lnTo>
                  <a:pt x="50830" y="0"/>
                </a:lnTo>
                <a:lnTo>
                  <a:pt x="50613" y="2864"/>
                </a:lnTo>
                <a:lnTo>
                  <a:pt x="50894" y="6581"/>
                </a:lnTo>
                <a:lnTo>
                  <a:pt x="50863" y="7531"/>
                </a:lnTo>
                <a:lnTo>
                  <a:pt x="50152" y="20205"/>
                </a:lnTo>
                <a:lnTo>
                  <a:pt x="49177" y="32875"/>
                </a:lnTo>
                <a:lnTo>
                  <a:pt x="48448" y="43387"/>
                </a:lnTo>
                <a:lnTo>
                  <a:pt x="47641" y="56047"/>
                </a:lnTo>
                <a:lnTo>
                  <a:pt x="46673" y="68720"/>
                </a:lnTo>
                <a:lnTo>
                  <a:pt x="45523" y="81389"/>
                </a:lnTo>
                <a:lnTo>
                  <a:pt x="44168" y="94037"/>
                </a:lnTo>
                <a:lnTo>
                  <a:pt x="42584" y="106648"/>
                </a:lnTo>
                <a:lnTo>
                  <a:pt x="40751" y="119204"/>
                </a:lnTo>
                <a:lnTo>
                  <a:pt x="37625" y="133963"/>
                </a:lnTo>
                <a:lnTo>
                  <a:pt x="32313" y="146075"/>
                </a:lnTo>
                <a:lnTo>
                  <a:pt x="23196" y="155432"/>
                </a:lnTo>
                <a:lnTo>
                  <a:pt x="16554" y="158965"/>
                </a:lnTo>
                <a:lnTo>
                  <a:pt x="12060" y="160298"/>
                </a:lnTo>
                <a:lnTo>
                  <a:pt x="7514" y="161023"/>
                </a:lnTo>
                <a:lnTo>
                  <a:pt x="7615" y="161409"/>
                </a:lnTo>
                <a:lnTo>
                  <a:pt x="7571" y="161809"/>
                </a:lnTo>
                <a:lnTo>
                  <a:pt x="7407" y="162157"/>
                </a:lnTo>
                <a:lnTo>
                  <a:pt x="7019" y="164000"/>
                </a:lnTo>
                <a:lnTo>
                  <a:pt x="6867" y="165879"/>
                </a:lnTo>
                <a:lnTo>
                  <a:pt x="6890" y="167757"/>
                </a:lnTo>
                <a:lnTo>
                  <a:pt x="6787" y="169644"/>
                </a:lnTo>
                <a:lnTo>
                  <a:pt x="6471" y="175325"/>
                </a:lnTo>
                <a:lnTo>
                  <a:pt x="5882" y="181002"/>
                </a:lnTo>
                <a:lnTo>
                  <a:pt x="5349" y="186667"/>
                </a:lnTo>
                <a:lnTo>
                  <a:pt x="4575" y="199185"/>
                </a:lnTo>
                <a:lnTo>
                  <a:pt x="4231" y="211941"/>
                </a:lnTo>
                <a:lnTo>
                  <a:pt x="3787" y="224698"/>
                </a:lnTo>
                <a:lnTo>
                  <a:pt x="3339" y="231276"/>
                </a:lnTo>
                <a:lnTo>
                  <a:pt x="0" y="231229"/>
                </a:lnTo>
                <a:lnTo>
                  <a:pt x="725" y="218574"/>
                </a:lnTo>
                <a:lnTo>
                  <a:pt x="1054" y="205788"/>
                </a:lnTo>
                <a:lnTo>
                  <a:pt x="1522" y="193110"/>
                </a:lnTo>
                <a:lnTo>
                  <a:pt x="2026" y="186354"/>
                </a:lnTo>
                <a:lnTo>
                  <a:pt x="2559" y="180729"/>
                </a:lnTo>
                <a:lnTo>
                  <a:pt x="3139" y="175096"/>
                </a:lnTo>
                <a:lnTo>
                  <a:pt x="3456" y="169455"/>
                </a:lnTo>
                <a:lnTo>
                  <a:pt x="3564" y="167524"/>
                </a:lnTo>
                <a:lnTo>
                  <a:pt x="3536" y="165597"/>
                </a:lnTo>
                <a:lnTo>
                  <a:pt x="3696" y="1636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36909" y="7771850"/>
            <a:ext cx="2039" cy="2960"/>
          </a:xfrm>
          <a:custGeom>
            <a:avLst/>
            <a:gdLst/>
            <a:ahLst/>
            <a:cxnLst/>
            <a:rect l="l" t="t" r="r" b="b"/>
            <a:pathLst>
              <a:path w="2039" h="2960">
                <a:moveTo>
                  <a:pt x="439" y="2724"/>
                </a:moveTo>
                <a:lnTo>
                  <a:pt x="0" y="2960"/>
                </a:lnTo>
                <a:lnTo>
                  <a:pt x="413" y="0"/>
                </a:lnTo>
                <a:lnTo>
                  <a:pt x="2039" y="813"/>
                </a:lnTo>
                <a:lnTo>
                  <a:pt x="984" y="1875"/>
                </a:lnTo>
                <a:lnTo>
                  <a:pt x="780" y="2356"/>
                </a:lnTo>
                <a:lnTo>
                  <a:pt x="439" y="2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34455" y="7771526"/>
            <a:ext cx="86551" cy="58912"/>
          </a:xfrm>
          <a:custGeom>
            <a:avLst/>
            <a:gdLst/>
            <a:ahLst/>
            <a:cxnLst/>
            <a:rect l="l" t="t" r="r" b="b"/>
            <a:pathLst>
              <a:path w="86551" h="58912">
                <a:moveTo>
                  <a:pt x="212" y="1353"/>
                </a:moveTo>
                <a:lnTo>
                  <a:pt x="357" y="724"/>
                </a:lnTo>
                <a:lnTo>
                  <a:pt x="740" y="227"/>
                </a:lnTo>
                <a:lnTo>
                  <a:pt x="1546" y="79"/>
                </a:lnTo>
                <a:lnTo>
                  <a:pt x="1714" y="47"/>
                </a:lnTo>
                <a:lnTo>
                  <a:pt x="2207" y="0"/>
                </a:lnTo>
                <a:lnTo>
                  <a:pt x="2867" y="323"/>
                </a:lnTo>
                <a:lnTo>
                  <a:pt x="2454" y="3283"/>
                </a:lnTo>
                <a:lnTo>
                  <a:pt x="3006" y="3093"/>
                </a:lnTo>
                <a:lnTo>
                  <a:pt x="3302" y="2691"/>
                </a:lnTo>
                <a:lnTo>
                  <a:pt x="3438" y="2198"/>
                </a:lnTo>
                <a:lnTo>
                  <a:pt x="4493" y="1136"/>
                </a:lnTo>
                <a:lnTo>
                  <a:pt x="12374" y="6513"/>
                </a:lnTo>
                <a:lnTo>
                  <a:pt x="12987" y="6958"/>
                </a:lnTo>
                <a:lnTo>
                  <a:pt x="23362" y="14282"/>
                </a:lnTo>
                <a:lnTo>
                  <a:pt x="33864" y="21430"/>
                </a:lnTo>
                <a:lnTo>
                  <a:pt x="35638" y="22627"/>
                </a:lnTo>
                <a:lnTo>
                  <a:pt x="46204" y="29700"/>
                </a:lnTo>
                <a:lnTo>
                  <a:pt x="56821" y="36679"/>
                </a:lnTo>
                <a:lnTo>
                  <a:pt x="67506" y="43538"/>
                </a:lnTo>
                <a:lnTo>
                  <a:pt x="78280" y="50251"/>
                </a:lnTo>
                <a:lnTo>
                  <a:pt x="86551" y="55246"/>
                </a:lnTo>
                <a:lnTo>
                  <a:pt x="86461" y="56128"/>
                </a:lnTo>
                <a:lnTo>
                  <a:pt x="86321" y="57823"/>
                </a:lnTo>
                <a:lnTo>
                  <a:pt x="86181" y="58912"/>
                </a:lnTo>
                <a:lnTo>
                  <a:pt x="75315" y="52351"/>
                </a:lnTo>
                <a:lnTo>
                  <a:pt x="64553" y="45621"/>
                </a:lnTo>
                <a:lnTo>
                  <a:pt x="53876" y="38747"/>
                </a:lnTo>
                <a:lnTo>
                  <a:pt x="43265" y="31756"/>
                </a:lnTo>
                <a:lnTo>
                  <a:pt x="33771" y="25395"/>
                </a:lnTo>
                <a:lnTo>
                  <a:pt x="23262" y="18265"/>
                </a:lnTo>
                <a:lnTo>
                  <a:pt x="12855" y="10980"/>
                </a:lnTo>
                <a:lnTo>
                  <a:pt x="10472" y="9258"/>
                </a:lnTo>
                <a:lnTo>
                  <a:pt x="2246" y="3881"/>
                </a:lnTo>
                <a:lnTo>
                  <a:pt x="1441" y="3357"/>
                </a:lnTo>
                <a:lnTo>
                  <a:pt x="553" y="3140"/>
                </a:lnTo>
                <a:lnTo>
                  <a:pt x="0" y="2247"/>
                </a:lnTo>
                <a:lnTo>
                  <a:pt x="212" y="13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291404" y="7214216"/>
            <a:ext cx="99975" cy="124246"/>
          </a:xfrm>
          <a:custGeom>
            <a:avLst/>
            <a:gdLst/>
            <a:ahLst/>
            <a:cxnLst/>
            <a:rect l="l" t="t" r="r" b="b"/>
            <a:pathLst>
              <a:path w="99975" h="124246">
                <a:moveTo>
                  <a:pt x="0" y="2038"/>
                </a:moveTo>
                <a:lnTo>
                  <a:pt x="205" y="1000"/>
                </a:lnTo>
                <a:lnTo>
                  <a:pt x="969" y="488"/>
                </a:lnTo>
                <a:lnTo>
                  <a:pt x="1701" y="0"/>
                </a:lnTo>
                <a:lnTo>
                  <a:pt x="2683" y="168"/>
                </a:lnTo>
                <a:lnTo>
                  <a:pt x="3215" y="853"/>
                </a:lnTo>
                <a:lnTo>
                  <a:pt x="4529" y="1485"/>
                </a:lnTo>
                <a:lnTo>
                  <a:pt x="5575" y="1810"/>
                </a:lnTo>
                <a:lnTo>
                  <a:pt x="9395" y="2988"/>
                </a:lnTo>
                <a:lnTo>
                  <a:pt x="15298" y="4074"/>
                </a:lnTo>
                <a:lnTo>
                  <a:pt x="16700" y="4683"/>
                </a:lnTo>
                <a:lnTo>
                  <a:pt x="25083" y="9095"/>
                </a:lnTo>
                <a:lnTo>
                  <a:pt x="35459" y="16492"/>
                </a:lnTo>
                <a:lnTo>
                  <a:pt x="45226" y="24698"/>
                </a:lnTo>
                <a:lnTo>
                  <a:pt x="52689" y="31628"/>
                </a:lnTo>
                <a:lnTo>
                  <a:pt x="61406" y="41137"/>
                </a:lnTo>
                <a:lnTo>
                  <a:pt x="69272" y="51339"/>
                </a:lnTo>
                <a:lnTo>
                  <a:pt x="76310" y="62144"/>
                </a:lnTo>
                <a:lnTo>
                  <a:pt x="82538" y="73461"/>
                </a:lnTo>
                <a:lnTo>
                  <a:pt x="87978" y="85200"/>
                </a:lnTo>
                <a:lnTo>
                  <a:pt x="92650" y="97270"/>
                </a:lnTo>
                <a:lnTo>
                  <a:pt x="96575" y="109581"/>
                </a:lnTo>
                <a:lnTo>
                  <a:pt x="99771" y="122043"/>
                </a:lnTo>
                <a:lnTo>
                  <a:pt x="99975" y="122941"/>
                </a:lnTo>
                <a:lnTo>
                  <a:pt x="99411" y="123839"/>
                </a:lnTo>
                <a:lnTo>
                  <a:pt x="98514" y="124042"/>
                </a:lnTo>
                <a:lnTo>
                  <a:pt x="97617" y="124246"/>
                </a:lnTo>
                <a:lnTo>
                  <a:pt x="96719" y="123682"/>
                </a:lnTo>
                <a:lnTo>
                  <a:pt x="96516" y="122784"/>
                </a:lnTo>
                <a:lnTo>
                  <a:pt x="94611" y="115022"/>
                </a:lnTo>
                <a:lnTo>
                  <a:pt x="90953" y="102644"/>
                </a:lnTo>
                <a:lnTo>
                  <a:pt x="86543" y="90477"/>
                </a:lnTo>
                <a:lnTo>
                  <a:pt x="81359" y="78618"/>
                </a:lnTo>
                <a:lnTo>
                  <a:pt x="75378" y="67159"/>
                </a:lnTo>
                <a:lnTo>
                  <a:pt x="68579" y="56197"/>
                </a:lnTo>
                <a:lnTo>
                  <a:pt x="60939" y="45825"/>
                </a:lnTo>
                <a:lnTo>
                  <a:pt x="52436" y="36138"/>
                </a:lnTo>
                <a:lnTo>
                  <a:pt x="43048" y="27230"/>
                </a:lnTo>
                <a:lnTo>
                  <a:pt x="36598" y="21723"/>
                </a:lnTo>
                <a:lnTo>
                  <a:pt x="26469" y="13962"/>
                </a:lnTo>
                <a:lnTo>
                  <a:pt x="15372" y="7743"/>
                </a:lnTo>
                <a:lnTo>
                  <a:pt x="8288" y="6140"/>
                </a:lnTo>
                <a:lnTo>
                  <a:pt x="4591" y="4999"/>
                </a:lnTo>
                <a:lnTo>
                  <a:pt x="3297" y="4598"/>
                </a:lnTo>
                <a:lnTo>
                  <a:pt x="2224" y="4170"/>
                </a:lnTo>
                <a:lnTo>
                  <a:pt x="1555" y="3757"/>
                </a:lnTo>
                <a:lnTo>
                  <a:pt x="1058" y="3448"/>
                </a:lnTo>
                <a:lnTo>
                  <a:pt x="717" y="3112"/>
                </a:lnTo>
                <a:lnTo>
                  <a:pt x="513" y="2803"/>
                </a:lnTo>
                <a:lnTo>
                  <a:pt x="0" y="20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10650" y="6646001"/>
            <a:ext cx="51888" cy="88669"/>
          </a:xfrm>
          <a:custGeom>
            <a:avLst/>
            <a:gdLst/>
            <a:ahLst/>
            <a:cxnLst/>
            <a:rect l="l" t="t" r="r" b="b"/>
            <a:pathLst>
              <a:path w="51888" h="88669">
                <a:moveTo>
                  <a:pt x="13637" y="6287"/>
                </a:moveTo>
                <a:lnTo>
                  <a:pt x="20090" y="12885"/>
                </a:lnTo>
                <a:lnTo>
                  <a:pt x="23442" y="24547"/>
                </a:lnTo>
                <a:lnTo>
                  <a:pt x="25884" y="36213"/>
                </a:lnTo>
                <a:lnTo>
                  <a:pt x="30186" y="44423"/>
                </a:lnTo>
                <a:lnTo>
                  <a:pt x="33682" y="48830"/>
                </a:lnTo>
                <a:lnTo>
                  <a:pt x="38889" y="50492"/>
                </a:lnTo>
                <a:lnTo>
                  <a:pt x="44330" y="50880"/>
                </a:lnTo>
                <a:lnTo>
                  <a:pt x="44767" y="50909"/>
                </a:lnTo>
                <a:lnTo>
                  <a:pt x="51888" y="50677"/>
                </a:lnTo>
                <a:lnTo>
                  <a:pt x="51888" y="52584"/>
                </a:lnTo>
                <a:lnTo>
                  <a:pt x="47267" y="54839"/>
                </a:lnTo>
                <a:lnTo>
                  <a:pt x="46394" y="55276"/>
                </a:lnTo>
                <a:lnTo>
                  <a:pt x="39758" y="58598"/>
                </a:lnTo>
                <a:lnTo>
                  <a:pt x="31981" y="59250"/>
                </a:lnTo>
                <a:lnTo>
                  <a:pt x="24692" y="58645"/>
                </a:lnTo>
                <a:lnTo>
                  <a:pt x="23687" y="58561"/>
                </a:lnTo>
                <a:lnTo>
                  <a:pt x="17199" y="56517"/>
                </a:lnTo>
                <a:lnTo>
                  <a:pt x="16241" y="57476"/>
                </a:lnTo>
                <a:lnTo>
                  <a:pt x="16037" y="57679"/>
                </a:lnTo>
                <a:lnTo>
                  <a:pt x="19108" y="62680"/>
                </a:lnTo>
                <a:lnTo>
                  <a:pt x="19265" y="63176"/>
                </a:lnTo>
                <a:lnTo>
                  <a:pt x="20506" y="67127"/>
                </a:lnTo>
                <a:lnTo>
                  <a:pt x="20013" y="71661"/>
                </a:lnTo>
                <a:lnTo>
                  <a:pt x="19057" y="75612"/>
                </a:lnTo>
                <a:lnTo>
                  <a:pt x="17972" y="80122"/>
                </a:lnTo>
                <a:lnTo>
                  <a:pt x="16145" y="84454"/>
                </a:lnTo>
                <a:lnTo>
                  <a:pt x="14139" y="88669"/>
                </a:lnTo>
                <a:lnTo>
                  <a:pt x="12286" y="85179"/>
                </a:lnTo>
                <a:lnTo>
                  <a:pt x="10435" y="81694"/>
                </a:lnTo>
                <a:lnTo>
                  <a:pt x="8245" y="78401"/>
                </a:lnTo>
                <a:lnTo>
                  <a:pt x="6459" y="75721"/>
                </a:lnTo>
                <a:lnTo>
                  <a:pt x="4445" y="73280"/>
                </a:lnTo>
                <a:lnTo>
                  <a:pt x="2414" y="70793"/>
                </a:lnTo>
                <a:lnTo>
                  <a:pt x="1741" y="69972"/>
                </a:lnTo>
                <a:lnTo>
                  <a:pt x="0" y="68193"/>
                </a:lnTo>
                <a:lnTo>
                  <a:pt x="56" y="67592"/>
                </a:lnTo>
                <a:lnTo>
                  <a:pt x="428" y="67391"/>
                </a:lnTo>
                <a:lnTo>
                  <a:pt x="689" y="0"/>
                </a:lnTo>
                <a:lnTo>
                  <a:pt x="13637" y="62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98543" y="7018884"/>
            <a:ext cx="585" cy="483"/>
          </a:xfrm>
          <a:custGeom>
            <a:avLst/>
            <a:gdLst/>
            <a:ahLst/>
            <a:cxnLst/>
            <a:rect l="l" t="t" r="r" b="b"/>
            <a:pathLst>
              <a:path w="585" h="483">
                <a:moveTo>
                  <a:pt x="45" y="326"/>
                </a:moveTo>
                <a:lnTo>
                  <a:pt x="362" y="0"/>
                </a:lnTo>
                <a:lnTo>
                  <a:pt x="585" y="483"/>
                </a:lnTo>
                <a:lnTo>
                  <a:pt x="45" y="3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17793" y="7092575"/>
            <a:ext cx="71155" cy="192878"/>
          </a:xfrm>
          <a:custGeom>
            <a:avLst/>
            <a:gdLst/>
            <a:ahLst/>
            <a:cxnLst/>
            <a:rect l="l" t="t" r="r" b="b"/>
            <a:pathLst>
              <a:path w="71155" h="192878">
                <a:moveTo>
                  <a:pt x="147" y="1429"/>
                </a:moveTo>
                <a:lnTo>
                  <a:pt x="271" y="1017"/>
                </a:lnTo>
                <a:lnTo>
                  <a:pt x="783" y="535"/>
                </a:lnTo>
                <a:lnTo>
                  <a:pt x="1533" y="0"/>
                </a:lnTo>
                <a:lnTo>
                  <a:pt x="2573" y="172"/>
                </a:lnTo>
                <a:lnTo>
                  <a:pt x="3111" y="921"/>
                </a:lnTo>
                <a:lnTo>
                  <a:pt x="3258" y="1129"/>
                </a:lnTo>
                <a:lnTo>
                  <a:pt x="3398" y="1594"/>
                </a:lnTo>
                <a:lnTo>
                  <a:pt x="5036" y="4742"/>
                </a:lnTo>
                <a:lnTo>
                  <a:pt x="14607" y="18929"/>
                </a:lnTo>
                <a:lnTo>
                  <a:pt x="15208" y="20135"/>
                </a:lnTo>
                <a:lnTo>
                  <a:pt x="22217" y="34186"/>
                </a:lnTo>
                <a:lnTo>
                  <a:pt x="27638" y="45832"/>
                </a:lnTo>
                <a:lnTo>
                  <a:pt x="32285" y="57566"/>
                </a:lnTo>
                <a:lnTo>
                  <a:pt x="36118" y="68586"/>
                </a:lnTo>
                <a:lnTo>
                  <a:pt x="40253" y="80587"/>
                </a:lnTo>
                <a:lnTo>
                  <a:pt x="44335" y="92640"/>
                </a:lnTo>
                <a:lnTo>
                  <a:pt x="48328" y="104745"/>
                </a:lnTo>
                <a:lnTo>
                  <a:pt x="52200" y="116899"/>
                </a:lnTo>
                <a:lnTo>
                  <a:pt x="55916" y="129101"/>
                </a:lnTo>
                <a:lnTo>
                  <a:pt x="59443" y="141350"/>
                </a:lnTo>
                <a:lnTo>
                  <a:pt x="62748" y="153642"/>
                </a:lnTo>
                <a:lnTo>
                  <a:pt x="65796" y="165978"/>
                </a:lnTo>
                <a:lnTo>
                  <a:pt x="68553" y="178355"/>
                </a:lnTo>
                <a:lnTo>
                  <a:pt x="70987" y="190771"/>
                </a:lnTo>
                <a:lnTo>
                  <a:pt x="71155" y="191676"/>
                </a:lnTo>
                <a:lnTo>
                  <a:pt x="70550" y="192546"/>
                </a:lnTo>
                <a:lnTo>
                  <a:pt x="69645" y="192714"/>
                </a:lnTo>
                <a:lnTo>
                  <a:pt x="68741" y="192878"/>
                </a:lnTo>
                <a:lnTo>
                  <a:pt x="67871" y="192273"/>
                </a:lnTo>
                <a:lnTo>
                  <a:pt x="67703" y="191368"/>
                </a:lnTo>
                <a:lnTo>
                  <a:pt x="65575" y="180420"/>
                </a:lnTo>
                <a:lnTo>
                  <a:pt x="62852" y="168038"/>
                </a:lnTo>
                <a:lnTo>
                  <a:pt x="59833" y="155699"/>
                </a:lnTo>
                <a:lnTo>
                  <a:pt x="56553" y="143402"/>
                </a:lnTo>
                <a:lnTo>
                  <a:pt x="53045" y="131150"/>
                </a:lnTo>
                <a:lnTo>
                  <a:pt x="49345" y="118944"/>
                </a:lnTo>
                <a:lnTo>
                  <a:pt x="45484" y="106786"/>
                </a:lnTo>
                <a:lnTo>
                  <a:pt x="41499" y="94677"/>
                </a:lnTo>
                <a:lnTo>
                  <a:pt x="37423" y="82619"/>
                </a:lnTo>
                <a:lnTo>
                  <a:pt x="33290" y="70614"/>
                </a:lnTo>
                <a:lnTo>
                  <a:pt x="29134" y="58663"/>
                </a:lnTo>
                <a:lnTo>
                  <a:pt x="23410" y="44522"/>
                </a:lnTo>
                <a:lnTo>
                  <a:pt x="17882" y="32922"/>
                </a:lnTo>
                <a:lnTo>
                  <a:pt x="12225" y="21629"/>
                </a:lnTo>
                <a:lnTo>
                  <a:pt x="11625" y="20427"/>
                </a:lnTo>
                <a:lnTo>
                  <a:pt x="2075" y="6280"/>
                </a:lnTo>
                <a:lnTo>
                  <a:pt x="488" y="3236"/>
                </a:lnTo>
                <a:lnTo>
                  <a:pt x="0" y="2303"/>
                </a:lnTo>
                <a:lnTo>
                  <a:pt x="95" y="1609"/>
                </a:lnTo>
                <a:lnTo>
                  <a:pt x="147" y="14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36197" y="7234543"/>
            <a:ext cx="30592" cy="16866"/>
          </a:xfrm>
          <a:custGeom>
            <a:avLst/>
            <a:gdLst/>
            <a:ahLst/>
            <a:cxnLst/>
            <a:rect l="l" t="t" r="r" b="b"/>
            <a:pathLst>
              <a:path w="30592" h="16866">
                <a:moveTo>
                  <a:pt x="128" y="13216"/>
                </a:moveTo>
                <a:lnTo>
                  <a:pt x="0" y="12255"/>
                </a:lnTo>
                <a:lnTo>
                  <a:pt x="360" y="11217"/>
                </a:lnTo>
                <a:lnTo>
                  <a:pt x="680" y="10296"/>
                </a:lnTo>
                <a:lnTo>
                  <a:pt x="1533" y="9227"/>
                </a:lnTo>
                <a:lnTo>
                  <a:pt x="2811" y="8185"/>
                </a:lnTo>
                <a:lnTo>
                  <a:pt x="6788" y="4942"/>
                </a:lnTo>
                <a:lnTo>
                  <a:pt x="4918" y="10771"/>
                </a:lnTo>
                <a:lnTo>
                  <a:pt x="4514" y="11103"/>
                </a:lnTo>
                <a:lnTo>
                  <a:pt x="4161" y="11424"/>
                </a:lnTo>
                <a:lnTo>
                  <a:pt x="3893" y="11741"/>
                </a:lnTo>
                <a:lnTo>
                  <a:pt x="3648" y="12082"/>
                </a:lnTo>
                <a:lnTo>
                  <a:pt x="4157" y="12838"/>
                </a:lnTo>
                <a:lnTo>
                  <a:pt x="5047" y="13119"/>
                </a:lnTo>
                <a:lnTo>
                  <a:pt x="6080" y="13238"/>
                </a:lnTo>
                <a:lnTo>
                  <a:pt x="7541" y="13411"/>
                </a:lnTo>
                <a:lnTo>
                  <a:pt x="9272" y="13227"/>
                </a:lnTo>
                <a:lnTo>
                  <a:pt x="11093" y="12841"/>
                </a:lnTo>
                <a:lnTo>
                  <a:pt x="16887" y="11616"/>
                </a:lnTo>
                <a:lnTo>
                  <a:pt x="23540" y="8354"/>
                </a:lnTo>
                <a:lnTo>
                  <a:pt x="25931" y="6639"/>
                </a:lnTo>
                <a:lnTo>
                  <a:pt x="26696" y="6090"/>
                </a:lnTo>
                <a:lnTo>
                  <a:pt x="27141" y="5381"/>
                </a:lnTo>
                <a:lnTo>
                  <a:pt x="27041" y="4700"/>
                </a:lnTo>
                <a:lnTo>
                  <a:pt x="26952" y="4076"/>
                </a:lnTo>
                <a:lnTo>
                  <a:pt x="26364" y="3639"/>
                </a:lnTo>
                <a:lnTo>
                  <a:pt x="25454" y="3435"/>
                </a:lnTo>
                <a:lnTo>
                  <a:pt x="24891" y="3310"/>
                </a:lnTo>
                <a:lnTo>
                  <a:pt x="24458" y="2908"/>
                </a:lnTo>
                <a:lnTo>
                  <a:pt x="24265" y="2407"/>
                </a:lnTo>
                <a:lnTo>
                  <a:pt x="24024" y="2808"/>
                </a:lnTo>
                <a:lnTo>
                  <a:pt x="23644" y="3284"/>
                </a:lnTo>
                <a:lnTo>
                  <a:pt x="23055" y="3500"/>
                </a:lnTo>
                <a:lnTo>
                  <a:pt x="22491" y="3420"/>
                </a:lnTo>
                <a:lnTo>
                  <a:pt x="21842" y="3504"/>
                </a:lnTo>
                <a:lnTo>
                  <a:pt x="18221" y="3981"/>
                </a:lnTo>
                <a:lnTo>
                  <a:pt x="21002" y="1643"/>
                </a:lnTo>
                <a:lnTo>
                  <a:pt x="21079" y="2066"/>
                </a:lnTo>
                <a:lnTo>
                  <a:pt x="21027" y="1674"/>
                </a:lnTo>
                <a:lnTo>
                  <a:pt x="21107" y="1250"/>
                </a:lnTo>
                <a:lnTo>
                  <a:pt x="21355" y="809"/>
                </a:lnTo>
                <a:lnTo>
                  <a:pt x="21898" y="56"/>
                </a:lnTo>
                <a:lnTo>
                  <a:pt x="22651" y="72"/>
                </a:lnTo>
                <a:lnTo>
                  <a:pt x="23328" y="84"/>
                </a:lnTo>
                <a:lnTo>
                  <a:pt x="23684" y="385"/>
                </a:lnTo>
                <a:lnTo>
                  <a:pt x="24050" y="702"/>
                </a:lnTo>
                <a:lnTo>
                  <a:pt x="24286" y="1158"/>
                </a:lnTo>
                <a:lnTo>
                  <a:pt x="24594" y="429"/>
                </a:lnTo>
                <a:lnTo>
                  <a:pt x="25391" y="0"/>
                </a:lnTo>
                <a:lnTo>
                  <a:pt x="26187" y="181"/>
                </a:lnTo>
                <a:lnTo>
                  <a:pt x="28789" y="766"/>
                </a:lnTo>
                <a:lnTo>
                  <a:pt x="30090" y="2449"/>
                </a:lnTo>
                <a:lnTo>
                  <a:pt x="30347" y="4235"/>
                </a:lnTo>
                <a:lnTo>
                  <a:pt x="30592" y="5970"/>
                </a:lnTo>
                <a:lnTo>
                  <a:pt x="29823" y="7957"/>
                </a:lnTo>
                <a:lnTo>
                  <a:pt x="27876" y="9355"/>
                </a:lnTo>
                <a:lnTo>
                  <a:pt x="24836" y="11535"/>
                </a:lnTo>
                <a:lnTo>
                  <a:pt x="15478" y="16026"/>
                </a:lnTo>
                <a:lnTo>
                  <a:pt x="8649" y="16582"/>
                </a:lnTo>
                <a:lnTo>
                  <a:pt x="5181" y="16866"/>
                </a:lnTo>
                <a:lnTo>
                  <a:pt x="2330" y="16085"/>
                </a:lnTo>
                <a:lnTo>
                  <a:pt x="788" y="14074"/>
                </a:lnTo>
                <a:lnTo>
                  <a:pt x="128" y="13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41116" y="7234599"/>
            <a:ext cx="16979" cy="10715"/>
          </a:xfrm>
          <a:custGeom>
            <a:avLst/>
            <a:gdLst/>
            <a:ahLst/>
            <a:cxnLst/>
            <a:rect l="l" t="t" r="r" b="b"/>
            <a:pathLst>
              <a:path w="16979" h="10715">
                <a:moveTo>
                  <a:pt x="13303" y="3925"/>
                </a:moveTo>
                <a:lnTo>
                  <a:pt x="12650" y="4113"/>
                </a:lnTo>
                <a:lnTo>
                  <a:pt x="11260" y="4513"/>
                </a:lnTo>
                <a:lnTo>
                  <a:pt x="3636" y="7751"/>
                </a:lnTo>
                <a:lnTo>
                  <a:pt x="0" y="10715"/>
                </a:lnTo>
                <a:lnTo>
                  <a:pt x="1870" y="4886"/>
                </a:lnTo>
                <a:lnTo>
                  <a:pt x="10204" y="1344"/>
                </a:lnTo>
                <a:lnTo>
                  <a:pt x="11725" y="904"/>
                </a:lnTo>
                <a:lnTo>
                  <a:pt x="12581" y="661"/>
                </a:lnTo>
                <a:lnTo>
                  <a:pt x="16979" y="0"/>
                </a:lnTo>
                <a:lnTo>
                  <a:pt x="16436" y="752"/>
                </a:lnTo>
                <a:lnTo>
                  <a:pt x="16170" y="1133"/>
                </a:lnTo>
                <a:lnTo>
                  <a:pt x="16083" y="1587"/>
                </a:lnTo>
                <a:lnTo>
                  <a:pt x="13303" y="3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427160" y="7032872"/>
            <a:ext cx="135309" cy="158070"/>
          </a:xfrm>
          <a:custGeom>
            <a:avLst/>
            <a:gdLst/>
            <a:ahLst/>
            <a:cxnLst/>
            <a:rect l="l" t="t" r="r" b="b"/>
            <a:pathLst>
              <a:path w="135309" h="158070">
                <a:moveTo>
                  <a:pt x="126253" y="67129"/>
                </a:moveTo>
                <a:lnTo>
                  <a:pt x="116889" y="75717"/>
                </a:lnTo>
                <a:lnTo>
                  <a:pt x="107347" y="84103"/>
                </a:lnTo>
                <a:lnTo>
                  <a:pt x="104501" y="86568"/>
                </a:lnTo>
                <a:lnTo>
                  <a:pt x="102463" y="88331"/>
                </a:lnTo>
                <a:lnTo>
                  <a:pt x="100453" y="90106"/>
                </a:lnTo>
                <a:lnTo>
                  <a:pt x="98490" y="91929"/>
                </a:lnTo>
                <a:lnTo>
                  <a:pt x="100029" y="104333"/>
                </a:lnTo>
                <a:lnTo>
                  <a:pt x="99281" y="116829"/>
                </a:lnTo>
                <a:lnTo>
                  <a:pt x="96149" y="129053"/>
                </a:lnTo>
                <a:lnTo>
                  <a:pt x="93040" y="136195"/>
                </a:lnTo>
                <a:lnTo>
                  <a:pt x="86279" y="147181"/>
                </a:lnTo>
                <a:lnTo>
                  <a:pt x="77604" y="155044"/>
                </a:lnTo>
                <a:lnTo>
                  <a:pt x="66095" y="158070"/>
                </a:lnTo>
                <a:lnTo>
                  <a:pt x="59545" y="157356"/>
                </a:lnTo>
                <a:lnTo>
                  <a:pt x="47766" y="152583"/>
                </a:lnTo>
                <a:lnTo>
                  <a:pt x="37052" y="145369"/>
                </a:lnTo>
                <a:lnTo>
                  <a:pt x="25810" y="135192"/>
                </a:lnTo>
                <a:lnTo>
                  <a:pt x="18304" y="124869"/>
                </a:lnTo>
                <a:lnTo>
                  <a:pt x="12023" y="113200"/>
                </a:lnTo>
                <a:lnTo>
                  <a:pt x="7153" y="101161"/>
                </a:lnTo>
                <a:lnTo>
                  <a:pt x="3731" y="88880"/>
                </a:lnTo>
                <a:lnTo>
                  <a:pt x="2229" y="80871"/>
                </a:lnTo>
                <a:lnTo>
                  <a:pt x="1561" y="75201"/>
                </a:lnTo>
                <a:lnTo>
                  <a:pt x="1437" y="69593"/>
                </a:lnTo>
                <a:lnTo>
                  <a:pt x="892" y="67224"/>
                </a:lnTo>
                <a:lnTo>
                  <a:pt x="420" y="64833"/>
                </a:lnTo>
                <a:lnTo>
                  <a:pt x="0" y="62434"/>
                </a:lnTo>
                <a:lnTo>
                  <a:pt x="2226" y="56544"/>
                </a:lnTo>
                <a:lnTo>
                  <a:pt x="3208" y="50042"/>
                </a:lnTo>
                <a:lnTo>
                  <a:pt x="5134" y="43664"/>
                </a:lnTo>
                <a:lnTo>
                  <a:pt x="8282" y="37478"/>
                </a:lnTo>
                <a:lnTo>
                  <a:pt x="8640" y="36762"/>
                </a:lnTo>
                <a:lnTo>
                  <a:pt x="9442" y="35805"/>
                </a:lnTo>
                <a:lnTo>
                  <a:pt x="10451" y="34767"/>
                </a:lnTo>
                <a:lnTo>
                  <a:pt x="10792" y="33862"/>
                </a:lnTo>
                <a:lnTo>
                  <a:pt x="9843" y="34191"/>
                </a:lnTo>
                <a:lnTo>
                  <a:pt x="11870" y="32156"/>
                </a:lnTo>
                <a:lnTo>
                  <a:pt x="12582" y="31450"/>
                </a:lnTo>
                <a:lnTo>
                  <a:pt x="14728" y="29310"/>
                </a:lnTo>
                <a:lnTo>
                  <a:pt x="16983" y="27279"/>
                </a:lnTo>
                <a:lnTo>
                  <a:pt x="19255" y="25275"/>
                </a:lnTo>
                <a:lnTo>
                  <a:pt x="24268" y="20852"/>
                </a:lnTo>
                <a:lnTo>
                  <a:pt x="29523" y="16695"/>
                </a:lnTo>
                <a:lnTo>
                  <a:pt x="34805" y="12599"/>
                </a:lnTo>
                <a:lnTo>
                  <a:pt x="40288" y="8353"/>
                </a:lnTo>
                <a:lnTo>
                  <a:pt x="46152" y="4210"/>
                </a:lnTo>
                <a:lnTo>
                  <a:pt x="52074" y="0"/>
                </a:lnTo>
                <a:lnTo>
                  <a:pt x="59534" y="10386"/>
                </a:lnTo>
                <a:lnTo>
                  <a:pt x="67720" y="20119"/>
                </a:lnTo>
                <a:lnTo>
                  <a:pt x="72479" y="25095"/>
                </a:lnTo>
                <a:lnTo>
                  <a:pt x="81955" y="33985"/>
                </a:lnTo>
                <a:lnTo>
                  <a:pt x="92120" y="42115"/>
                </a:lnTo>
                <a:lnTo>
                  <a:pt x="103027" y="49037"/>
                </a:lnTo>
                <a:lnTo>
                  <a:pt x="114727" y="54305"/>
                </a:lnTo>
                <a:lnTo>
                  <a:pt x="127273" y="57473"/>
                </a:lnTo>
                <a:lnTo>
                  <a:pt x="130820" y="57911"/>
                </a:lnTo>
                <a:lnTo>
                  <a:pt x="133807" y="58156"/>
                </a:lnTo>
                <a:lnTo>
                  <a:pt x="135309" y="58220"/>
                </a:lnTo>
                <a:lnTo>
                  <a:pt x="126253" y="671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403301" y="7052308"/>
            <a:ext cx="86623" cy="170720"/>
          </a:xfrm>
          <a:custGeom>
            <a:avLst/>
            <a:gdLst/>
            <a:ahLst/>
            <a:cxnLst/>
            <a:rect l="l" t="t" r="r" b="b"/>
            <a:pathLst>
              <a:path w="86623" h="170720">
                <a:moveTo>
                  <a:pt x="3350" y="51660"/>
                </a:moveTo>
                <a:lnTo>
                  <a:pt x="4509" y="66350"/>
                </a:lnTo>
                <a:lnTo>
                  <a:pt x="6908" y="79528"/>
                </a:lnTo>
                <a:lnTo>
                  <a:pt x="10564" y="92416"/>
                </a:lnTo>
                <a:lnTo>
                  <a:pt x="15452" y="104861"/>
                </a:lnTo>
                <a:lnTo>
                  <a:pt x="21548" y="116714"/>
                </a:lnTo>
                <a:lnTo>
                  <a:pt x="28826" y="127820"/>
                </a:lnTo>
                <a:lnTo>
                  <a:pt x="37262" y="138028"/>
                </a:lnTo>
                <a:lnTo>
                  <a:pt x="46830" y="147187"/>
                </a:lnTo>
                <a:lnTo>
                  <a:pt x="57506" y="155143"/>
                </a:lnTo>
                <a:lnTo>
                  <a:pt x="69265" y="161745"/>
                </a:lnTo>
                <a:lnTo>
                  <a:pt x="74797" y="164389"/>
                </a:lnTo>
                <a:lnTo>
                  <a:pt x="86623" y="168604"/>
                </a:lnTo>
                <a:lnTo>
                  <a:pt x="81729" y="170720"/>
                </a:lnTo>
                <a:lnTo>
                  <a:pt x="72269" y="166882"/>
                </a:lnTo>
                <a:lnTo>
                  <a:pt x="63256" y="162436"/>
                </a:lnTo>
                <a:lnTo>
                  <a:pt x="51873" y="155338"/>
                </a:lnTo>
                <a:lnTo>
                  <a:pt x="41547" y="146975"/>
                </a:lnTo>
                <a:lnTo>
                  <a:pt x="32305" y="137491"/>
                </a:lnTo>
                <a:lnTo>
                  <a:pt x="24171" y="127029"/>
                </a:lnTo>
                <a:lnTo>
                  <a:pt x="17170" y="115732"/>
                </a:lnTo>
                <a:lnTo>
                  <a:pt x="11326" y="103744"/>
                </a:lnTo>
                <a:lnTo>
                  <a:pt x="6664" y="91208"/>
                </a:lnTo>
                <a:lnTo>
                  <a:pt x="3208" y="78267"/>
                </a:lnTo>
                <a:lnTo>
                  <a:pt x="984" y="65065"/>
                </a:lnTo>
                <a:lnTo>
                  <a:pt x="15" y="51744"/>
                </a:lnTo>
                <a:lnTo>
                  <a:pt x="0" y="50698"/>
                </a:lnTo>
                <a:lnTo>
                  <a:pt x="2064" y="33816"/>
                </a:lnTo>
                <a:lnTo>
                  <a:pt x="6710" y="18196"/>
                </a:lnTo>
                <a:lnTo>
                  <a:pt x="11375" y="6713"/>
                </a:lnTo>
                <a:lnTo>
                  <a:pt x="13500" y="2247"/>
                </a:lnTo>
                <a:lnTo>
                  <a:pt x="19043" y="0"/>
                </a:lnTo>
                <a:lnTo>
                  <a:pt x="18849" y="368"/>
                </a:lnTo>
                <a:lnTo>
                  <a:pt x="15584" y="7042"/>
                </a:lnTo>
                <a:lnTo>
                  <a:pt x="10227" y="19813"/>
                </a:lnTo>
                <a:lnTo>
                  <a:pt x="5305" y="35685"/>
                </a:lnTo>
                <a:lnTo>
                  <a:pt x="3350" y="516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56601" y="7191330"/>
            <a:ext cx="7410" cy="12957"/>
          </a:xfrm>
          <a:custGeom>
            <a:avLst/>
            <a:gdLst/>
            <a:ahLst/>
            <a:cxnLst/>
            <a:rect l="l" t="t" r="r" b="b"/>
            <a:pathLst>
              <a:path w="7410" h="12957">
                <a:moveTo>
                  <a:pt x="563" y="7469"/>
                </a:moveTo>
                <a:lnTo>
                  <a:pt x="0" y="6744"/>
                </a:lnTo>
                <a:lnTo>
                  <a:pt x="131" y="5694"/>
                </a:lnTo>
                <a:lnTo>
                  <a:pt x="860" y="5129"/>
                </a:lnTo>
                <a:lnTo>
                  <a:pt x="7410" y="0"/>
                </a:lnTo>
                <a:lnTo>
                  <a:pt x="2854" y="8722"/>
                </a:lnTo>
                <a:lnTo>
                  <a:pt x="2381" y="8774"/>
                </a:lnTo>
                <a:lnTo>
                  <a:pt x="1893" y="8666"/>
                </a:lnTo>
                <a:lnTo>
                  <a:pt x="2482" y="8871"/>
                </a:lnTo>
                <a:lnTo>
                  <a:pt x="3223" y="12957"/>
                </a:lnTo>
                <a:lnTo>
                  <a:pt x="2064" y="10749"/>
                </a:lnTo>
                <a:lnTo>
                  <a:pt x="1372" y="9195"/>
                </a:lnTo>
                <a:lnTo>
                  <a:pt x="1103" y="8603"/>
                </a:lnTo>
                <a:lnTo>
                  <a:pt x="912" y="8077"/>
                </a:lnTo>
                <a:lnTo>
                  <a:pt x="811" y="7729"/>
                </a:lnTo>
                <a:lnTo>
                  <a:pt x="563" y="74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25467" y="7088177"/>
            <a:ext cx="357847" cy="534761"/>
          </a:xfrm>
          <a:custGeom>
            <a:avLst/>
            <a:gdLst/>
            <a:ahLst/>
            <a:cxnLst/>
            <a:rect l="l" t="t" r="r" b="b"/>
            <a:pathLst>
              <a:path w="357847" h="534761">
                <a:moveTo>
                  <a:pt x="72951" y="79279"/>
                </a:moveTo>
                <a:lnTo>
                  <a:pt x="72655" y="79728"/>
                </a:lnTo>
                <a:lnTo>
                  <a:pt x="72479" y="79992"/>
                </a:lnTo>
                <a:lnTo>
                  <a:pt x="71949" y="80497"/>
                </a:lnTo>
                <a:lnTo>
                  <a:pt x="71229" y="81007"/>
                </a:lnTo>
                <a:lnTo>
                  <a:pt x="70088" y="81820"/>
                </a:lnTo>
                <a:lnTo>
                  <a:pt x="68398" y="82842"/>
                </a:lnTo>
                <a:lnTo>
                  <a:pt x="65563" y="84864"/>
                </a:lnTo>
                <a:lnTo>
                  <a:pt x="62752" y="87004"/>
                </a:lnTo>
                <a:lnTo>
                  <a:pt x="60225" y="89300"/>
                </a:lnTo>
                <a:lnTo>
                  <a:pt x="54929" y="93988"/>
                </a:lnTo>
                <a:lnTo>
                  <a:pt x="45189" y="102111"/>
                </a:lnTo>
                <a:lnTo>
                  <a:pt x="35223" y="109996"/>
                </a:lnTo>
                <a:lnTo>
                  <a:pt x="35239" y="110253"/>
                </a:lnTo>
                <a:lnTo>
                  <a:pt x="35679" y="111418"/>
                </a:lnTo>
                <a:lnTo>
                  <a:pt x="37053" y="114143"/>
                </a:lnTo>
                <a:lnTo>
                  <a:pt x="37301" y="114487"/>
                </a:lnTo>
                <a:lnTo>
                  <a:pt x="39375" y="117356"/>
                </a:lnTo>
                <a:lnTo>
                  <a:pt x="41513" y="120149"/>
                </a:lnTo>
                <a:lnTo>
                  <a:pt x="43504" y="123081"/>
                </a:lnTo>
                <a:lnTo>
                  <a:pt x="46284" y="127308"/>
                </a:lnTo>
                <a:lnTo>
                  <a:pt x="52911" y="138136"/>
                </a:lnTo>
                <a:lnTo>
                  <a:pt x="59588" y="148942"/>
                </a:lnTo>
                <a:lnTo>
                  <a:pt x="69491" y="163887"/>
                </a:lnTo>
                <a:lnTo>
                  <a:pt x="76639" y="174379"/>
                </a:lnTo>
                <a:lnTo>
                  <a:pt x="83875" y="184795"/>
                </a:lnTo>
                <a:lnTo>
                  <a:pt x="91188" y="195153"/>
                </a:lnTo>
                <a:lnTo>
                  <a:pt x="98569" y="205470"/>
                </a:lnTo>
                <a:lnTo>
                  <a:pt x="106008" y="215766"/>
                </a:lnTo>
                <a:lnTo>
                  <a:pt x="113495" y="226059"/>
                </a:lnTo>
                <a:lnTo>
                  <a:pt x="121990" y="237696"/>
                </a:lnTo>
                <a:lnTo>
                  <a:pt x="130494" y="249326"/>
                </a:lnTo>
                <a:lnTo>
                  <a:pt x="139012" y="260945"/>
                </a:lnTo>
                <a:lnTo>
                  <a:pt x="147545" y="272552"/>
                </a:lnTo>
                <a:lnTo>
                  <a:pt x="156096" y="284146"/>
                </a:lnTo>
                <a:lnTo>
                  <a:pt x="164668" y="295724"/>
                </a:lnTo>
                <a:lnTo>
                  <a:pt x="173263" y="307284"/>
                </a:lnTo>
                <a:lnTo>
                  <a:pt x="181883" y="318825"/>
                </a:lnTo>
                <a:lnTo>
                  <a:pt x="190531" y="330344"/>
                </a:lnTo>
                <a:lnTo>
                  <a:pt x="199210" y="341839"/>
                </a:lnTo>
                <a:lnTo>
                  <a:pt x="207923" y="353309"/>
                </a:lnTo>
                <a:lnTo>
                  <a:pt x="216671" y="364752"/>
                </a:lnTo>
                <a:lnTo>
                  <a:pt x="225457" y="376165"/>
                </a:lnTo>
                <a:lnTo>
                  <a:pt x="234284" y="387547"/>
                </a:lnTo>
                <a:lnTo>
                  <a:pt x="243154" y="398896"/>
                </a:lnTo>
                <a:lnTo>
                  <a:pt x="252070" y="410210"/>
                </a:lnTo>
                <a:lnTo>
                  <a:pt x="261035" y="421486"/>
                </a:lnTo>
                <a:lnTo>
                  <a:pt x="270050" y="432724"/>
                </a:lnTo>
                <a:lnTo>
                  <a:pt x="279119" y="443921"/>
                </a:lnTo>
                <a:lnTo>
                  <a:pt x="288244" y="455075"/>
                </a:lnTo>
                <a:lnTo>
                  <a:pt x="288422" y="455292"/>
                </a:lnTo>
                <a:lnTo>
                  <a:pt x="296460" y="465096"/>
                </a:lnTo>
                <a:lnTo>
                  <a:pt x="304556" y="474907"/>
                </a:lnTo>
                <a:lnTo>
                  <a:pt x="312783" y="484630"/>
                </a:lnTo>
                <a:lnTo>
                  <a:pt x="321210" y="494171"/>
                </a:lnTo>
                <a:lnTo>
                  <a:pt x="329910" y="503435"/>
                </a:lnTo>
                <a:lnTo>
                  <a:pt x="338952" y="512330"/>
                </a:lnTo>
                <a:lnTo>
                  <a:pt x="344972" y="517986"/>
                </a:lnTo>
                <a:lnTo>
                  <a:pt x="350747" y="523980"/>
                </a:lnTo>
                <a:lnTo>
                  <a:pt x="356898" y="529505"/>
                </a:lnTo>
                <a:lnTo>
                  <a:pt x="357223" y="531251"/>
                </a:lnTo>
                <a:lnTo>
                  <a:pt x="357538" y="533005"/>
                </a:lnTo>
                <a:lnTo>
                  <a:pt x="357847" y="534761"/>
                </a:lnTo>
                <a:lnTo>
                  <a:pt x="357234" y="534244"/>
                </a:lnTo>
                <a:lnTo>
                  <a:pt x="355034" y="532315"/>
                </a:lnTo>
                <a:lnTo>
                  <a:pt x="345795" y="523596"/>
                </a:lnTo>
                <a:lnTo>
                  <a:pt x="336666" y="514762"/>
                </a:lnTo>
                <a:lnTo>
                  <a:pt x="336151" y="514277"/>
                </a:lnTo>
                <a:lnTo>
                  <a:pt x="327128" y="505362"/>
                </a:lnTo>
                <a:lnTo>
                  <a:pt x="318442" y="496084"/>
                </a:lnTo>
                <a:lnTo>
                  <a:pt x="310022" y="486536"/>
                </a:lnTo>
                <a:lnTo>
                  <a:pt x="301799" y="476810"/>
                </a:lnTo>
                <a:lnTo>
                  <a:pt x="293704" y="466999"/>
                </a:lnTo>
                <a:lnTo>
                  <a:pt x="285666" y="457195"/>
                </a:lnTo>
                <a:lnTo>
                  <a:pt x="276535" y="446034"/>
                </a:lnTo>
                <a:lnTo>
                  <a:pt x="267461" y="434830"/>
                </a:lnTo>
                <a:lnTo>
                  <a:pt x="258440" y="423585"/>
                </a:lnTo>
                <a:lnTo>
                  <a:pt x="249470" y="412301"/>
                </a:lnTo>
                <a:lnTo>
                  <a:pt x="240548" y="400980"/>
                </a:lnTo>
                <a:lnTo>
                  <a:pt x="231672" y="389624"/>
                </a:lnTo>
                <a:lnTo>
                  <a:pt x="222839" y="378234"/>
                </a:lnTo>
                <a:lnTo>
                  <a:pt x="214047" y="366813"/>
                </a:lnTo>
                <a:lnTo>
                  <a:pt x="205294" y="355363"/>
                </a:lnTo>
                <a:lnTo>
                  <a:pt x="196576" y="343885"/>
                </a:lnTo>
                <a:lnTo>
                  <a:pt x="187891" y="332382"/>
                </a:lnTo>
                <a:lnTo>
                  <a:pt x="179237" y="320856"/>
                </a:lnTo>
                <a:lnTo>
                  <a:pt x="170610" y="309307"/>
                </a:lnTo>
                <a:lnTo>
                  <a:pt x="162010" y="297739"/>
                </a:lnTo>
                <a:lnTo>
                  <a:pt x="153432" y="286154"/>
                </a:lnTo>
                <a:lnTo>
                  <a:pt x="144875" y="274552"/>
                </a:lnTo>
                <a:lnTo>
                  <a:pt x="136336" y="262937"/>
                </a:lnTo>
                <a:lnTo>
                  <a:pt x="127813" y="251309"/>
                </a:lnTo>
                <a:lnTo>
                  <a:pt x="119302" y="239672"/>
                </a:lnTo>
                <a:lnTo>
                  <a:pt x="110802" y="228027"/>
                </a:lnTo>
                <a:lnTo>
                  <a:pt x="100164" y="213385"/>
                </a:lnTo>
                <a:lnTo>
                  <a:pt x="92748" y="203082"/>
                </a:lnTo>
                <a:lnTo>
                  <a:pt x="85394" y="192750"/>
                </a:lnTo>
                <a:lnTo>
                  <a:pt x="78113" y="182370"/>
                </a:lnTo>
                <a:lnTo>
                  <a:pt x="70912" y="171924"/>
                </a:lnTo>
                <a:lnTo>
                  <a:pt x="63803" y="161396"/>
                </a:lnTo>
                <a:lnTo>
                  <a:pt x="56794" y="150765"/>
                </a:lnTo>
                <a:lnTo>
                  <a:pt x="47548" y="135685"/>
                </a:lnTo>
                <a:lnTo>
                  <a:pt x="40747" y="124956"/>
                </a:lnTo>
                <a:lnTo>
                  <a:pt x="38774" y="122051"/>
                </a:lnTo>
                <a:lnTo>
                  <a:pt x="36655" y="119287"/>
                </a:lnTo>
                <a:lnTo>
                  <a:pt x="34600" y="116446"/>
                </a:lnTo>
                <a:lnTo>
                  <a:pt x="34357" y="116110"/>
                </a:lnTo>
                <a:lnTo>
                  <a:pt x="33616" y="112024"/>
                </a:lnTo>
                <a:lnTo>
                  <a:pt x="34068" y="111924"/>
                </a:lnTo>
                <a:lnTo>
                  <a:pt x="34420" y="111679"/>
                </a:lnTo>
                <a:lnTo>
                  <a:pt x="33988" y="111875"/>
                </a:lnTo>
                <a:lnTo>
                  <a:pt x="38544" y="103152"/>
                </a:lnTo>
                <a:lnTo>
                  <a:pt x="48393" y="95163"/>
                </a:lnTo>
                <a:lnTo>
                  <a:pt x="57985" y="86828"/>
                </a:lnTo>
                <a:lnTo>
                  <a:pt x="60609" y="84448"/>
                </a:lnTo>
                <a:lnTo>
                  <a:pt x="63524" y="82220"/>
                </a:lnTo>
                <a:lnTo>
                  <a:pt x="66407" y="80165"/>
                </a:lnTo>
                <a:lnTo>
                  <a:pt x="67396" y="79564"/>
                </a:lnTo>
                <a:lnTo>
                  <a:pt x="68333" y="78952"/>
                </a:lnTo>
                <a:lnTo>
                  <a:pt x="66167" y="77979"/>
                </a:lnTo>
                <a:lnTo>
                  <a:pt x="63516" y="77313"/>
                </a:lnTo>
                <a:lnTo>
                  <a:pt x="60717" y="76796"/>
                </a:lnTo>
                <a:lnTo>
                  <a:pt x="54725" y="75690"/>
                </a:lnTo>
                <a:lnTo>
                  <a:pt x="48076" y="75306"/>
                </a:lnTo>
                <a:lnTo>
                  <a:pt x="43624" y="74521"/>
                </a:lnTo>
                <a:lnTo>
                  <a:pt x="42406" y="74308"/>
                </a:lnTo>
                <a:lnTo>
                  <a:pt x="37372" y="73731"/>
                </a:lnTo>
                <a:lnTo>
                  <a:pt x="35002" y="72994"/>
                </a:lnTo>
                <a:lnTo>
                  <a:pt x="33976" y="72674"/>
                </a:lnTo>
                <a:lnTo>
                  <a:pt x="33032" y="71853"/>
                </a:lnTo>
                <a:lnTo>
                  <a:pt x="30876" y="68815"/>
                </a:lnTo>
                <a:lnTo>
                  <a:pt x="24633" y="57484"/>
                </a:lnTo>
                <a:lnTo>
                  <a:pt x="19042" y="46044"/>
                </a:lnTo>
                <a:lnTo>
                  <a:pt x="15091" y="38187"/>
                </a:lnTo>
                <a:lnTo>
                  <a:pt x="9725" y="26723"/>
                </a:lnTo>
                <a:lnTo>
                  <a:pt x="4725" y="15119"/>
                </a:lnTo>
                <a:lnTo>
                  <a:pt x="0" y="3261"/>
                </a:lnTo>
                <a:lnTo>
                  <a:pt x="2314" y="0"/>
                </a:lnTo>
                <a:lnTo>
                  <a:pt x="2566" y="649"/>
                </a:lnTo>
                <a:lnTo>
                  <a:pt x="2818" y="1297"/>
                </a:lnTo>
                <a:lnTo>
                  <a:pt x="6196" y="9905"/>
                </a:lnTo>
                <a:lnTo>
                  <a:pt x="11093" y="21580"/>
                </a:lnTo>
                <a:lnTo>
                  <a:pt x="16329" y="33076"/>
                </a:lnTo>
                <a:lnTo>
                  <a:pt x="22001" y="44510"/>
                </a:lnTo>
                <a:lnTo>
                  <a:pt x="23344" y="47176"/>
                </a:lnTo>
                <a:lnTo>
                  <a:pt x="29031" y="58872"/>
                </a:lnTo>
                <a:lnTo>
                  <a:pt x="35526" y="69629"/>
                </a:lnTo>
                <a:lnTo>
                  <a:pt x="35734" y="69702"/>
                </a:lnTo>
                <a:lnTo>
                  <a:pt x="36346" y="69919"/>
                </a:lnTo>
                <a:lnTo>
                  <a:pt x="36855" y="70038"/>
                </a:lnTo>
                <a:lnTo>
                  <a:pt x="39330" y="70619"/>
                </a:lnTo>
                <a:lnTo>
                  <a:pt x="43175" y="71056"/>
                </a:lnTo>
                <a:lnTo>
                  <a:pt x="44196" y="71236"/>
                </a:lnTo>
                <a:lnTo>
                  <a:pt x="48658" y="72021"/>
                </a:lnTo>
                <a:lnTo>
                  <a:pt x="55318" y="72405"/>
                </a:lnTo>
                <a:lnTo>
                  <a:pt x="61317" y="73515"/>
                </a:lnTo>
                <a:lnTo>
                  <a:pt x="65557" y="74301"/>
                </a:lnTo>
                <a:lnTo>
                  <a:pt x="69479" y="75458"/>
                </a:lnTo>
                <a:lnTo>
                  <a:pt x="72202" y="77277"/>
                </a:lnTo>
                <a:lnTo>
                  <a:pt x="72683" y="77598"/>
                </a:lnTo>
                <a:lnTo>
                  <a:pt x="72919" y="78038"/>
                </a:lnTo>
                <a:lnTo>
                  <a:pt x="72963" y="78571"/>
                </a:lnTo>
                <a:lnTo>
                  <a:pt x="72987" y="78863"/>
                </a:lnTo>
                <a:lnTo>
                  <a:pt x="72951" y="79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61470" y="7081526"/>
            <a:ext cx="73726" cy="105488"/>
          </a:xfrm>
          <a:custGeom>
            <a:avLst/>
            <a:gdLst/>
            <a:ahLst/>
            <a:cxnLst/>
            <a:rect l="l" t="t" r="r" b="b"/>
            <a:pathLst>
              <a:path w="73726" h="105488">
                <a:moveTo>
                  <a:pt x="6019" y="83911"/>
                </a:moveTo>
                <a:lnTo>
                  <a:pt x="6803" y="84476"/>
                </a:lnTo>
                <a:lnTo>
                  <a:pt x="13006" y="88923"/>
                </a:lnTo>
                <a:lnTo>
                  <a:pt x="18529" y="94240"/>
                </a:lnTo>
                <a:lnTo>
                  <a:pt x="24824" y="98598"/>
                </a:lnTo>
                <a:lnTo>
                  <a:pt x="25013" y="98731"/>
                </a:lnTo>
                <a:lnTo>
                  <a:pt x="26778" y="100073"/>
                </a:lnTo>
                <a:lnTo>
                  <a:pt x="28033" y="101025"/>
                </a:lnTo>
                <a:lnTo>
                  <a:pt x="28113" y="100693"/>
                </a:lnTo>
                <a:lnTo>
                  <a:pt x="28189" y="100336"/>
                </a:lnTo>
                <a:lnTo>
                  <a:pt x="28237" y="100015"/>
                </a:lnTo>
                <a:lnTo>
                  <a:pt x="28585" y="97672"/>
                </a:lnTo>
                <a:lnTo>
                  <a:pt x="28769" y="94863"/>
                </a:lnTo>
                <a:lnTo>
                  <a:pt x="29033" y="93822"/>
                </a:lnTo>
                <a:lnTo>
                  <a:pt x="31123" y="85697"/>
                </a:lnTo>
                <a:lnTo>
                  <a:pt x="34572" y="77828"/>
                </a:lnTo>
                <a:lnTo>
                  <a:pt x="37419" y="69948"/>
                </a:lnTo>
                <a:lnTo>
                  <a:pt x="41653" y="58021"/>
                </a:lnTo>
                <a:lnTo>
                  <a:pt x="46092" y="46025"/>
                </a:lnTo>
                <a:lnTo>
                  <a:pt x="51119" y="34307"/>
                </a:lnTo>
                <a:lnTo>
                  <a:pt x="55060" y="26688"/>
                </a:lnTo>
                <a:lnTo>
                  <a:pt x="58860" y="19957"/>
                </a:lnTo>
                <a:lnTo>
                  <a:pt x="62116" y="12878"/>
                </a:lnTo>
                <a:lnTo>
                  <a:pt x="66089" y="6252"/>
                </a:lnTo>
                <a:lnTo>
                  <a:pt x="67201" y="4393"/>
                </a:lnTo>
                <a:lnTo>
                  <a:pt x="68879" y="2378"/>
                </a:lnTo>
                <a:lnTo>
                  <a:pt x="70414" y="299"/>
                </a:lnTo>
                <a:lnTo>
                  <a:pt x="70630" y="0"/>
                </a:lnTo>
                <a:lnTo>
                  <a:pt x="71523" y="425"/>
                </a:lnTo>
                <a:lnTo>
                  <a:pt x="72632" y="944"/>
                </a:lnTo>
                <a:lnTo>
                  <a:pt x="73726" y="1414"/>
                </a:lnTo>
                <a:lnTo>
                  <a:pt x="72100" y="3714"/>
                </a:lnTo>
                <a:lnTo>
                  <a:pt x="70169" y="5938"/>
                </a:lnTo>
                <a:lnTo>
                  <a:pt x="68949" y="7972"/>
                </a:lnTo>
                <a:lnTo>
                  <a:pt x="64992" y="14570"/>
                </a:lnTo>
                <a:lnTo>
                  <a:pt x="61753" y="21626"/>
                </a:lnTo>
                <a:lnTo>
                  <a:pt x="57964" y="28332"/>
                </a:lnTo>
                <a:lnTo>
                  <a:pt x="52331" y="39669"/>
                </a:lnTo>
                <a:lnTo>
                  <a:pt x="47556" y="51524"/>
                </a:lnTo>
                <a:lnTo>
                  <a:pt x="43241" y="63539"/>
                </a:lnTo>
                <a:lnTo>
                  <a:pt x="40560" y="71087"/>
                </a:lnTo>
                <a:lnTo>
                  <a:pt x="37744" y="78867"/>
                </a:lnTo>
                <a:lnTo>
                  <a:pt x="34329" y="86632"/>
                </a:lnTo>
                <a:lnTo>
                  <a:pt x="32266" y="94652"/>
                </a:lnTo>
                <a:lnTo>
                  <a:pt x="31969" y="95818"/>
                </a:lnTo>
                <a:lnTo>
                  <a:pt x="31805" y="99299"/>
                </a:lnTo>
                <a:lnTo>
                  <a:pt x="31336" y="101675"/>
                </a:lnTo>
                <a:lnTo>
                  <a:pt x="31051" y="103129"/>
                </a:lnTo>
                <a:lnTo>
                  <a:pt x="30562" y="104247"/>
                </a:lnTo>
                <a:lnTo>
                  <a:pt x="30071" y="104735"/>
                </a:lnTo>
                <a:lnTo>
                  <a:pt x="29767" y="105044"/>
                </a:lnTo>
                <a:lnTo>
                  <a:pt x="29094" y="105488"/>
                </a:lnTo>
                <a:lnTo>
                  <a:pt x="28080" y="105096"/>
                </a:lnTo>
                <a:lnTo>
                  <a:pt x="27079" y="104707"/>
                </a:lnTo>
                <a:lnTo>
                  <a:pt x="23259" y="101574"/>
                </a:lnTo>
                <a:lnTo>
                  <a:pt x="22926" y="101346"/>
                </a:lnTo>
                <a:lnTo>
                  <a:pt x="16614" y="96975"/>
                </a:lnTo>
                <a:lnTo>
                  <a:pt x="11080" y="91646"/>
                </a:lnTo>
                <a:lnTo>
                  <a:pt x="4861" y="87187"/>
                </a:lnTo>
                <a:lnTo>
                  <a:pt x="4545" y="86955"/>
                </a:lnTo>
                <a:lnTo>
                  <a:pt x="4309" y="86770"/>
                </a:lnTo>
                <a:lnTo>
                  <a:pt x="0" y="79043"/>
                </a:lnTo>
                <a:lnTo>
                  <a:pt x="2706" y="81250"/>
                </a:lnTo>
                <a:lnTo>
                  <a:pt x="6019" y="839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5117" y="6997129"/>
            <a:ext cx="63425" cy="39647"/>
          </a:xfrm>
          <a:custGeom>
            <a:avLst/>
            <a:gdLst/>
            <a:ahLst/>
            <a:cxnLst/>
            <a:rect l="l" t="t" r="r" b="b"/>
            <a:pathLst>
              <a:path w="63425" h="39647">
                <a:moveTo>
                  <a:pt x="4071" y="4139"/>
                </a:moveTo>
                <a:lnTo>
                  <a:pt x="0" y="1944"/>
                </a:lnTo>
                <a:lnTo>
                  <a:pt x="103" y="256"/>
                </a:lnTo>
                <a:lnTo>
                  <a:pt x="119" y="0"/>
                </a:lnTo>
                <a:lnTo>
                  <a:pt x="3899" y="1173"/>
                </a:lnTo>
                <a:lnTo>
                  <a:pt x="4052" y="1234"/>
                </a:lnTo>
                <a:lnTo>
                  <a:pt x="8093" y="2777"/>
                </a:lnTo>
                <a:lnTo>
                  <a:pt x="12017" y="4596"/>
                </a:lnTo>
                <a:lnTo>
                  <a:pt x="16070" y="6106"/>
                </a:lnTo>
                <a:lnTo>
                  <a:pt x="28103" y="10145"/>
                </a:lnTo>
                <a:lnTo>
                  <a:pt x="40252" y="13869"/>
                </a:lnTo>
                <a:lnTo>
                  <a:pt x="49249" y="16863"/>
                </a:lnTo>
                <a:lnTo>
                  <a:pt x="53659" y="18446"/>
                </a:lnTo>
                <a:lnTo>
                  <a:pt x="57948" y="20445"/>
                </a:lnTo>
                <a:lnTo>
                  <a:pt x="62454" y="21751"/>
                </a:lnTo>
                <a:lnTo>
                  <a:pt x="63425" y="22066"/>
                </a:lnTo>
                <a:lnTo>
                  <a:pt x="60385" y="24675"/>
                </a:lnTo>
                <a:lnTo>
                  <a:pt x="59896" y="25032"/>
                </a:lnTo>
                <a:lnTo>
                  <a:pt x="55346" y="28366"/>
                </a:lnTo>
                <a:lnTo>
                  <a:pt x="50893" y="31747"/>
                </a:lnTo>
                <a:lnTo>
                  <a:pt x="46484" y="35272"/>
                </a:lnTo>
                <a:lnTo>
                  <a:pt x="44688" y="36706"/>
                </a:lnTo>
                <a:lnTo>
                  <a:pt x="42937" y="38164"/>
                </a:lnTo>
                <a:lnTo>
                  <a:pt x="41231" y="39647"/>
                </a:lnTo>
                <a:lnTo>
                  <a:pt x="37562" y="37091"/>
                </a:lnTo>
                <a:lnTo>
                  <a:pt x="33858" y="34575"/>
                </a:lnTo>
                <a:lnTo>
                  <a:pt x="30815" y="31242"/>
                </a:lnTo>
                <a:lnTo>
                  <a:pt x="26641" y="26666"/>
                </a:lnTo>
                <a:lnTo>
                  <a:pt x="22614" y="21951"/>
                </a:lnTo>
                <a:lnTo>
                  <a:pt x="18512" y="17307"/>
                </a:lnTo>
                <a:lnTo>
                  <a:pt x="14579" y="12853"/>
                </a:lnTo>
                <a:lnTo>
                  <a:pt x="9893" y="8453"/>
                </a:lnTo>
                <a:lnTo>
                  <a:pt x="5125" y="4920"/>
                </a:lnTo>
                <a:lnTo>
                  <a:pt x="4071" y="41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704049" y="7035521"/>
            <a:ext cx="62201" cy="13067"/>
          </a:xfrm>
          <a:custGeom>
            <a:avLst/>
            <a:gdLst/>
            <a:ahLst/>
            <a:cxnLst/>
            <a:rect l="l" t="t" r="r" b="b"/>
            <a:pathLst>
              <a:path w="62201" h="13067">
                <a:moveTo>
                  <a:pt x="1962" y="13044"/>
                </a:moveTo>
                <a:lnTo>
                  <a:pt x="0" y="13067"/>
                </a:lnTo>
                <a:lnTo>
                  <a:pt x="137" y="10928"/>
                </a:lnTo>
                <a:lnTo>
                  <a:pt x="417" y="9807"/>
                </a:lnTo>
                <a:lnTo>
                  <a:pt x="1642" y="9707"/>
                </a:lnTo>
                <a:lnTo>
                  <a:pt x="1906" y="9686"/>
                </a:lnTo>
                <a:lnTo>
                  <a:pt x="3820" y="9615"/>
                </a:lnTo>
                <a:lnTo>
                  <a:pt x="4533" y="9438"/>
                </a:lnTo>
                <a:lnTo>
                  <a:pt x="6627" y="8921"/>
                </a:lnTo>
                <a:lnTo>
                  <a:pt x="8731" y="8549"/>
                </a:lnTo>
                <a:lnTo>
                  <a:pt x="10865" y="8232"/>
                </a:lnTo>
                <a:lnTo>
                  <a:pt x="17696" y="7218"/>
                </a:lnTo>
                <a:lnTo>
                  <a:pt x="24517" y="6252"/>
                </a:lnTo>
                <a:lnTo>
                  <a:pt x="31337" y="5139"/>
                </a:lnTo>
                <a:lnTo>
                  <a:pt x="43839" y="2938"/>
                </a:lnTo>
                <a:lnTo>
                  <a:pt x="56314" y="529"/>
                </a:lnTo>
                <a:lnTo>
                  <a:pt x="58988" y="0"/>
                </a:lnTo>
                <a:lnTo>
                  <a:pt x="57651" y="600"/>
                </a:lnTo>
                <a:lnTo>
                  <a:pt x="57359" y="733"/>
                </a:lnTo>
                <a:lnTo>
                  <a:pt x="53655" y="2099"/>
                </a:lnTo>
                <a:lnTo>
                  <a:pt x="53739" y="2443"/>
                </a:lnTo>
                <a:lnTo>
                  <a:pt x="53875" y="3020"/>
                </a:lnTo>
                <a:lnTo>
                  <a:pt x="58341" y="2939"/>
                </a:lnTo>
                <a:lnTo>
                  <a:pt x="62201" y="2763"/>
                </a:lnTo>
                <a:lnTo>
                  <a:pt x="49737" y="5214"/>
                </a:lnTo>
                <a:lnTo>
                  <a:pt x="37248" y="7525"/>
                </a:lnTo>
                <a:lnTo>
                  <a:pt x="31873" y="8436"/>
                </a:lnTo>
                <a:lnTo>
                  <a:pt x="25037" y="9549"/>
                </a:lnTo>
                <a:lnTo>
                  <a:pt x="18201" y="10519"/>
                </a:lnTo>
                <a:lnTo>
                  <a:pt x="11353" y="11533"/>
                </a:lnTo>
                <a:lnTo>
                  <a:pt x="9322" y="11834"/>
                </a:lnTo>
                <a:lnTo>
                  <a:pt x="7324" y="12190"/>
                </a:lnTo>
                <a:lnTo>
                  <a:pt x="5330" y="12679"/>
                </a:lnTo>
                <a:lnTo>
                  <a:pt x="4681" y="12840"/>
                </a:lnTo>
                <a:lnTo>
                  <a:pt x="3012" y="12964"/>
                </a:lnTo>
                <a:lnTo>
                  <a:pt x="2271" y="13011"/>
                </a:lnTo>
                <a:lnTo>
                  <a:pt x="1962" y="130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584577" y="6941297"/>
            <a:ext cx="36026" cy="71930"/>
          </a:xfrm>
          <a:custGeom>
            <a:avLst/>
            <a:gdLst/>
            <a:ahLst/>
            <a:cxnLst/>
            <a:rect l="l" t="t" r="r" b="b"/>
            <a:pathLst>
              <a:path w="36026" h="71930">
                <a:moveTo>
                  <a:pt x="33948" y="1587"/>
                </a:moveTo>
                <a:lnTo>
                  <a:pt x="36026" y="0"/>
                </a:lnTo>
                <a:lnTo>
                  <a:pt x="35405" y="1643"/>
                </a:lnTo>
                <a:lnTo>
                  <a:pt x="34869" y="3357"/>
                </a:lnTo>
                <a:lnTo>
                  <a:pt x="34425" y="5143"/>
                </a:lnTo>
                <a:lnTo>
                  <a:pt x="32936" y="6137"/>
                </a:lnTo>
                <a:lnTo>
                  <a:pt x="31342" y="7210"/>
                </a:lnTo>
                <a:lnTo>
                  <a:pt x="29900" y="8353"/>
                </a:lnTo>
                <a:lnTo>
                  <a:pt x="28206" y="9695"/>
                </a:lnTo>
                <a:lnTo>
                  <a:pt x="26708" y="11105"/>
                </a:lnTo>
                <a:lnTo>
                  <a:pt x="26035" y="12615"/>
                </a:lnTo>
                <a:lnTo>
                  <a:pt x="25607" y="13581"/>
                </a:lnTo>
                <a:lnTo>
                  <a:pt x="25906" y="14958"/>
                </a:lnTo>
                <a:lnTo>
                  <a:pt x="26275" y="16438"/>
                </a:lnTo>
                <a:lnTo>
                  <a:pt x="27016" y="19407"/>
                </a:lnTo>
                <a:lnTo>
                  <a:pt x="28297" y="22668"/>
                </a:lnTo>
                <a:lnTo>
                  <a:pt x="28346" y="24735"/>
                </a:lnTo>
                <a:lnTo>
                  <a:pt x="28507" y="31754"/>
                </a:lnTo>
                <a:lnTo>
                  <a:pt x="25050" y="40512"/>
                </a:lnTo>
                <a:lnTo>
                  <a:pt x="22270" y="46826"/>
                </a:lnTo>
                <a:lnTo>
                  <a:pt x="19386" y="53377"/>
                </a:lnTo>
                <a:lnTo>
                  <a:pt x="14761" y="59351"/>
                </a:lnTo>
                <a:lnTo>
                  <a:pt x="10175" y="64794"/>
                </a:lnTo>
                <a:lnTo>
                  <a:pt x="8754" y="66480"/>
                </a:lnTo>
                <a:lnTo>
                  <a:pt x="7331" y="68256"/>
                </a:lnTo>
                <a:lnTo>
                  <a:pt x="5679" y="69730"/>
                </a:lnTo>
                <a:lnTo>
                  <a:pt x="5379" y="69999"/>
                </a:lnTo>
                <a:lnTo>
                  <a:pt x="4858" y="70303"/>
                </a:lnTo>
                <a:lnTo>
                  <a:pt x="4281" y="70571"/>
                </a:lnTo>
                <a:lnTo>
                  <a:pt x="3460" y="70948"/>
                </a:lnTo>
                <a:lnTo>
                  <a:pt x="3108" y="71577"/>
                </a:lnTo>
                <a:lnTo>
                  <a:pt x="2376" y="71930"/>
                </a:lnTo>
                <a:lnTo>
                  <a:pt x="1638" y="71766"/>
                </a:lnTo>
                <a:lnTo>
                  <a:pt x="764" y="71565"/>
                </a:lnTo>
                <a:lnTo>
                  <a:pt x="444" y="71065"/>
                </a:lnTo>
                <a:lnTo>
                  <a:pt x="301" y="70765"/>
                </a:lnTo>
                <a:lnTo>
                  <a:pt x="41" y="70232"/>
                </a:lnTo>
                <a:lnTo>
                  <a:pt x="0" y="69619"/>
                </a:lnTo>
                <a:lnTo>
                  <a:pt x="457" y="68978"/>
                </a:lnTo>
                <a:lnTo>
                  <a:pt x="613" y="68758"/>
                </a:lnTo>
                <a:lnTo>
                  <a:pt x="1037" y="68382"/>
                </a:lnTo>
                <a:lnTo>
                  <a:pt x="1691" y="68076"/>
                </a:lnTo>
                <a:lnTo>
                  <a:pt x="2235" y="67819"/>
                </a:lnTo>
                <a:lnTo>
                  <a:pt x="3116" y="67543"/>
                </a:lnTo>
                <a:lnTo>
                  <a:pt x="3457" y="67239"/>
                </a:lnTo>
                <a:lnTo>
                  <a:pt x="4991" y="65869"/>
                </a:lnTo>
                <a:lnTo>
                  <a:pt x="6304" y="64211"/>
                </a:lnTo>
                <a:lnTo>
                  <a:pt x="7627" y="62645"/>
                </a:lnTo>
                <a:lnTo>
                  <a:pt x="12008" y="57440"/>
                </a:lnTo>
                <a:lnTo>
                  <a:pt x="16461" y="51743"/>
                </a:lnTo>
                <a:lnTo>
                  <a:pt x="19216" y="45482"/>
                </a:lnTo>
                <a:lnTo>
                  <a:pt x="21824" y="39564"/>
                </a:lnTo>
                <a:lnTo>
                  <a:pt x="25164" y="31391"/>
                </a:lnTo>
                <a:lnTo>
                  <a:pt x="25008" y="24813"/>
                </a:lnTo>
                <a:lnTo>
                  <a:pt x="24963" y="22922"/>
                </a:lnTo>
                <a:lnTo>
                  <a:pt x="23713" y="19962"/>
                </a:lnTo>
                <a:lnTo>
                  <a:pt x="23037" y="17250"/>
                </a:lnTo>
                <a:lnTo>
                  <a:pt x="22465" y="14938"/>
                </a:lnTo>
                <a:lnTo>
                  <a:pt x="22317" y="12770"/>
                </a:lnTo>
                <a:lnTo>
                  <a:pt x="22989" y="11260"/>
                </a:lnTo>
                <a:lnTo>
                  <a:pt x="23849" y="9329"/>
                </a:lnTo>
                <a:lnTo>
                  <a:pt x="25667" y="7449"/>
                </a:lnTo>
                <a:lnTo>
                  <a:pt x="27831" y="5735"/>
                </a:lnTo>
                <a:lnTo>
                  <a:pt x="30604" y="3537"/>
                </a:lnTo>
                <a:lnTo>
                  <a:pt x="33948" y="15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88115" y="6610793"/>
            <a:ext cx="323224" cy="384031"/>
          </a:xfrm>
          <a:custGeom>
            <a:avLst/>
            <a:gdLst/>
            <a:ahLst/>
            <a:cxnLst/>
            <a:rect l="l" t="t" r="r" b="b"/>
            <a:pathLst>
              <a:path w="323224" h="384031">
                <a:moveTo>
                  <a:pt x="101278" y="378253"/>
                </a:moveTo>
                <a:lnTo>
                  <a:pt x="105943" y="371354"/>
                </a:lnTo>
                <a:lnTo>
                  <a:pt x="107974" y="366715"/>
                </a:lnTo>
                <a:lnTo>
                  <a:pt x="108754" y="364949"/>
                </a:lnTo>
                <a:lnTo>
                  <a:pt x="114101" y="353555"/>
                </a:lnTo>
                <a:lnTo>
                  <a:pt x="119979" y="342175"/>
                </a:lnTo>
                <a:lnTo>
                  <a:pt x="126301" y="330953"/>
                </a:lnTo>
                <a:lnTo>
                  <a:pt x="132981" y="320035"/>
                </a:lnTo>
                <a:lnTo>
                  <a:pt x="139932" y="309565"/>
                </a:lnTo>
                <a:lnTo>
                  <a:pt x="136259" y="304761"/>
                </a:lnTo>
                <a:lnTo>
                  <a:pt x="129607" y="293579"/>
                </a:lnTo>
                <a:lnTo>
                  <a:pt x="123296" y="282550"/>
                </a:lnTo>
                <a:lnTo>
                  <a:pt x="119123" y="273233"/>
                </a:lnTo>
                <a:lnTo>
                  <a:pt x="116689" y="260500"/>
                </a:lnTo>
                <a:lnTo>
                  <a:pt x="117735" y="247869"/>
                </a:lnTo>
                <a:lnTo>
                  <a:pt x="123509" y="238108"/>
                </a:lnTo>
                <a:lnTo>
                  <a:pt x="131998" y="233208"/>
                </a:lnTo>
                <a:lnTo>
                  <a:pt x="144595" y="230967"/>
                </a:lnTo>
                <a:lnTo>
                  <a:pt x="157197" y="232198"/>
                </a:lnTo>
                <a:lnTo>
                  <a:pt x="163697" y="234940"/>
                </a:lnTo>
                <a:lnTo>
                  <a:pt x="173376" y="243940"/>
                </a:lnTo>
                <a:lnTo>
                  <a:pt x="181273" y="255553"/>
                </a:lnTo>
                <a:lnTo>
                  <a:pt x="187273" y="266463"/>
                </a:lnTo>
                <a:lnTo>
                  <a:pt x="188947" y="269615"/>
                </a:lnTo>
                <a:lnTo>
                  <a:pt x="192913" y="275289"/>
                </a:lnTo>
                <a:lnTo>
                  <a:pt x="193521" y="278642"/>
                </a:lnTo>
                <a:lnTo>
                  <a:pt x="193761" y="279968"/>
                </a:lnTo>
                <a:lnTo>
                  <a:pt x="196196" y="278273"/>
                </a:lnTo>
                <a:lnTo>
                  <a:pt x="197545" y="278266"/>
                </a:lnTo>
                <a:lnTo>
                  <a:pt x="201230" y="278238"/>
                </a:lnTo>
                <a:lnTo>
                  <a:pt x="204886" y="277493"/>
                </a:lnTo>
                <a:lnTo>
                  <a:pt x="208567" y="277585"/>
                </a:lnTo>
                <a:lnTo>
                  <a:pt x="208791" y="277588"/>
                </a:lnTo>
                <a:lnTo>
                  <a:pt x="211350" y="277513"/>
                </a:lnTo>
                <a:lnTo>
                  <a:pt x="211502" y="277697"/>
                </a:lnTo>
                <a:lnTo>
                  <a:pt x="211118" y="277111"/>
                </a:lnTo>
                <a:lnTo>
                  <a:pt x="211186" y="276221"/>
                </a:lnTo>
                <a:lnTo>
                  <a:pt x="211312" y="274626"/>
                </a:lnTo>
                <a:lnTo>
                  <a:pt x="211716" y="273055"/>
                </a:lnTo>
                <a:lnTo>
                  <a:pt x="211948" y="271482"/>
                </a:lnTo>
                <a:lnTo>
                  <a:pt x="212721" y="266193"/>
                </a:lnTo>
                <a:lnTo>
                  <a:pt x="213427" y="261021"/>
                </a:lnTo>
                <a:lnTo>
                  <a:pt x="214848" y="255857"/>
                </a:lnTo>
                <a:lnTo>
                  <a:pt x="215686" y="252866"/>
                </a:lnTo>
                <a:lnTo>
                  <a:pt x="219494" y="240737"/>
                </a:lnTo>
                <a:lnTo>
                  <a:pt x="224071" y="228693"/>
                </a:lnTo>
                <a:lnTo>
                  <a:pt x="229531" y="216998"/>
                </a:lnTo>
                <a:lnTo>
                  <a:pt x="235988" y="205914"/>
                </a:lnTo>
                <a:lnTo>
                  <a:pt x="243554" y="195705"/>
                </a:lnTo>
                <a:lnTo>
                  <a:pt x="246493" y="192215"/>
                </a:lnTo>
                <a:lnTo>
                  <a:pt x="250554" y="189856"/>
                </a:lnTo>
                <a:lnTo>
                  <a:pt x="253658" y="186538"/>
                </a:lnTo>
                <a:lnTo>
                  <a:pt x="254771" y="186947"/>
                </a:lnTo>
                <a:lnTo>
                  <a:pt x="252793" y="184324"/>
                </a:lnTo>
                <a:lnTo>
                  <a:pt x="252328" y="183230"/>
                </a:lnTo>
                <a:lnTo>
                  <a:pt x="251347" y="180918"/>
                </a:lnTo>
                <a:lnTo>
                  <a:pt x="250120" y="178718"/>
                </a:lnTo>
                <a:lnTo>
                  <a:pt x="249120" y="176415"/>
                </a:lnTo>
                <a:lnTo>
                  <a:pt x="245972" y="169160"/>
                </a:lnTo>
                <a:lnTo>
                  <a:pt x="242440" y="162085"/>
                </a:lnTo>
                <a:lnTo>
                  <a:pt x="239063" y="154949"/>
                </a:lnTo>
                <a:lnTo>
                  <a:pt x="238504" y="153764"/>
                </a:lnTo>
                <a:lnTo>
                  <a:pt x="235263" y="148760"/>
                </a:lnTo>
                <a:lnTo>
                  <a:pt x="236469" y="147318"/>
                </a:lnTo>
                <a:lnTo>
                  <a:pt x="242507" y="142020"/>
                </a:lnTo>
                <a:lnTo>
                  <a:pt x="254376" y="135555"/>
                </a:lnTo>
                <a:lnTo>
                  <a:pt x="265755" y="130547"/>
                </a:lnTo>
                <a:lnTo>
                  <a:pt x="276930" y="125226"/>
                </a:lnTo>
                <a:lnTo>
                  <a:pt x="288317" y="119585"/>
                </a:lnTo>
                <a:lnTo>
                  <a:pt x="299747" y="114038"/>
                </a:lnTo>
                <a:lnTo>
                  <a:pt x="311342" y="108865"/>
                </a:lnTo>
                <a:lnTo>
                  <a:pt x="322591" y="102800"/>
                </a:lnTo>
                <a:lnTo>
                  <a:pt x="322603" y="102660"/>
                </a:lnTo>
                <a:lnTo>
                  <a:pt x="322963" y="102599"/>
                </a:lnTo>
                <a:lnTo>
                  <a:pt x="323224" y="35207"/>
                </a:lnTo>
                <a:lnTo>
                  <a:pt x="311376" y="31470"/>
                </a:lnTo>
                <a:lnTo>
                  <a:pt x="308219" y="30737"/>
                </a:lnTo>
                <a:lnTo>
                  <a:pt x="295514" y="29473"/>
                </a:lnTo>
                <a:lnTo>
                  <a:pt x="282875" y="30164"/>
                </a:lnTo>
                <a:lnTo>
                  <a:pt x="279631" y="30549"/>
                </a:lnTo>
                <a:lnTo>
                  <a:pt x="276355" y="30849"/>
                </a:lnTo>
                <a:lnTo>
                  <a:pt x="273122" y="31330"/>
                </a:lnTo>
                <a:lnTo>
                  <a:pt x="272477" y="31426"/>
                </a:lnTo>
                <a:lnTo>
                  <a:pt x="268865" y="32096"/>
                </a:lnTo>
                <a:lnTo>
                  <a:pt x="264629" y="24824"/>
                </a:lnTo>
                <a:lnTo>
                  <a:pt x="253199" y="23253"/>
                </a:lnTo>
                <a:lnTo>
                  <a:pt x="245818" y="21819"/>
                </a:lnTo>
                <a:lnTo>
                  <a:pt x="238109" y="20276"/>
                </a:lnTo>
                <a:lnTo>
                  <a:pt x="225683" y="17671"/>
                </a:lnTo>
                <a:lnTo>
                  <a:pt x="213261" y="15107"/>
                </a:lnTo>
                <a:lnTo>
                  <a:pt x="200783" y="12782"/>
                </a:lnTo>
                <a:lnTo>
                  <a:pt x="188193" y="10894"/>
                </a:lnTo>
                <a:lnTo>
                  <a:pt x="182201" y="10136"/>
                </a:lnTo>
                <a:lnTo>
                  <a:pt x="176258" y="9456"/>
                </a:lnTo>
                <a:lnTo>
                  <a:pt x="170223" y="9135"/>
                </a:lnTo>
                <a:lnTo>
                  <a:pt x="159904" y="8633"/>
                </a:lnTo>
                <a:lnTo>
                  <a:pt x="159884" y="8486"/>
                </a:lnTo>
                <a:lnTo>
                  <a:pt x="159476" y="5802"/>
                </a:lnTo>
                <a:lnTo>
                  <a:pt x="164586" y="2732"/>
                </a:lnTo>
                <a:lnTo>
                  <a:pt x="164197" y="188"/>
                </a:lnTo>
                <a:lnTo>
                  <a:pt x="164173" y="23"/>
                </a:lnTo>
                <a:lnTo>
                  <a:pt x="160385" y="2015"/>
                </a:lnTo>
                <a:lnTo>
                  <a:pt x="158179" y="3212"/>
                </a:lnTo>
                <a:lnTo>
                  <a:pt x="155940" y="4074"/>
                </a:lnTo>
                <a:lnTo>
                  <a:pt x="153797" y="5120"/>
                </a:lnTo>
                <a:lnTo>
                  <a:pt x="147354" y="8260"/>
                </a:lnTo>
                <a:lnTo>
                  <a:pt x="140782" y="11024"/>
                </a:lnTo>
                <a:lnTo>
                  <a:pt x="134446" y="14414"/>
                </a:lnTo>
                <a:lnTo>
                  <a:pt x="124516" y="19826"/>
                </a:lnTo>
                <a:lnTo>
                  <a:pt x="113468" y="26119"/>
                </a:lnTo>
                <a:lnTo>
                  <a:pt x="102486" y="32736"/>
                </a:lnTo>
                <a:lnTo>
                  <a:pt x="91666" y="39701"/>
                </a:lnTo>
                <a:lnTo>
                  <a:pt x="81104" y="47038"/>
                </a:lnTo>
                <a:lnTo>
                  <a:pt x="70897" y="54769"/>
                </a:lnTo>
                <a:lnTo>
                  <a:pt x="61141" y="62920"/>
                </a:lnTo>
                <a:lnTo>
                  <a:pt x="51932" y="71512"/>
                </a:lnTo>
                <a:lnTo>
                  <a:pt x="39244" y="85027"/>
                </a:lnTo>
                <a:lnTo>
                  <a:pt x="31066" y="95090"/>
                </a:lnTo>
                <a:lnTo>
                  <a:pt x="23731" y="105537"/>
                </a:lnTo>
                <a:lnTo>
                  <a:pt x="17304" y="116428"/>
                </a:lnTo>
                <a:lnTo>
                  <a:pt x="11851" y="127829"/>
                </a:lnTo>
                <a:lnTo>
                  <a:pt x="7438" y="139800"/>
                </a:lnTo>
                <a:lnTo>
                  <a:pt x="4132" y="152406"/>
                </a:lnTo>
                <a:lnTo>
                  <a:pt x="1998" y="165708"/>
                </a:lnTo>
                <a:lnTo>
                  <a:pt x="416" y="182754"/>
                </a:lnTo>
                <a:lnTo>
                  <a:pt x="0" y="195447"/>
                </a:lnTo>
                <a:lnTo>
                  <a:pt x="0" y="196151"/>
                </a:lnTo>
                <a:lnTo>
                  <a:pt x="407" y="204486"/>
                </a:lnTo>
                <a:lnTo>
                  <a:pt x="1348" y="204341"/>
                </a:lnTo>
                <a:lnTo>
                  <a:pt x="1496" y="204317"/>
                </a:lnTo>
                <a:lnTo>
                  <a:pt x="2153" y="198804"/>
                </a:lnTo>
                <a:lnTo>
                  <a:pt x="2197" y="198632"/>
                </a:lnTo>
                <a:lnTo>
                  <a:pt x="2879" y="195891"/>
                </a:lnTo>
                <a:lnTo>
                  <a:pt x="8100" y="186149"/>
                </a:lnTo>
                <a:lnTo>
                  <a:pt x="10956" y="185712"/>
                </a:lnTo>
                <a:lnTo>
                  <a:pt x="12073" y="185543"/>
                </a:lnTo>
                <a:lnTo>
                  <a:pt x="10451" y="187914"/>
                </a:lnTo>
                <a:lnTo>
                  <a:pt x="10171" y="189008"/>
                </a:lnTo>
                <a:lnTo>
                  <a:pt x="9494" y="191664"/>
                </a:lnTo>
                <a:lnTo>
                  <a:pt x="8942" y="194428"/>
                </a:lnTo>
                <a:lnTo>
                  <a:pt x="8577" y="197145"/>
                </a:lnTo>
                <a:lnTo>
                  <a:pt x="7684" y="203795"/>
                </a:lnTo>
                <a:lnTo>
                  <a:pt x="8044" y="210630"/>
                </a:lnTo>
                <a:lnTo>
                  <a:pt x="8893" y="217268"/>
                </a:lnTo>
                <a:lnTo>
                  <a:pt x="10674" y="226590"/>
                </a:lnTo>
                <a:lnTo>
                  <a:pt x="14481" y="238771"/>
                </a:lnTo>
                <a:lnTo>
                  <a:pt x="19389" y="250809"/>
                </a:lnTo>
                <a:lnTo>
                  <a:pt x="24779" y="262578"/>
                </a:lnTo>
                <a:lnTo>
                  <a:pt x="30034" y="273953"/>
                </a:lnTo>
                <a:lnTo>
                  <a:pt x="32745" y="279972"/>
                </a:lnTo>
                <a:lnTo>
                  <a:pt x="38103" y="291567"/>
                </a:lnTo>
                <a:lnTo>
                  <a:pt x="43667" y="303066"/>
                </a:lnTo>
                <a:lnTo>
                  <a:pt x="49498" y="314419"/>
                </a:lnTo>
                <a:lnTo>
                  <a:pt x="55657" y="325576"/>
                </a:lnTo>
                <a:lnTo>
                  <a:pt x="62205" y="336486"/>
                </a:lnTo>
                <a:lnTo>
                  <a:pt x="69203" y="347100"/>
                </a:lnTo>
                <a:lnTo>
                  <a:pt x="76712" y="357367"/>
                </a:lnTo>
                <a:lnTo>
                  <a:pt x="84795" y="367237"/>
                </a:lnTo>
                <a:lnTo>
                  <a:pt x="89725" y="372913"/>
                </a:lnTo>
                <a:lnTo>
                  <a:pt x="95099" y="378218"/>
                </a:lnTo>
                <a:lnTo>
                  <a:pt x="99869" y="384031"/>
                </a:lnTo>
                <a:lnTo>
                  <a:pt x="101278" y="378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21624" y="6854185"/>
            <a:ext cx="30954" cy="51984"/>
          </a:xfrm>
          <a:custGeom>
            <a:avLst/>
            <a:gdLst/>
            <a:ahLst/>
            <a:cxnLst/>
            <a:rect l="l" t="t" r="r" b="b"/>
            <a:pathLst>
              <a:path w="30954" h="51984">
                <a:moveTo>
                  <a:pt x="1131" y="29150"/>
                </a:moveTo>
                <a:lnTo>
                  <a:pt x="888" y="28705"/>
                </a:lnTo>
                <a:lnTo>
                  <a:pt x="715" y="28184"/>
                </a:lnTo>
                <a:lnTo>
                  <a:pt x="467" y="27418"/>
                </a:lnTo>
                <a:lnTo>
                  <a:pt x="336" y="26449"/>
                </a:lnTo>
                <a:lnTo>
                  <a:pt x="304" y="26220"/>
                </a:lnTo>
                <a:lnTo>
                  <a:pt x="0" y="23789"/>
                </a:lnTo>
                <a:lnTo>
                  <a:pt x="239" y="21280"/>
                </a:lnTo>
                <a:lnTo>
                  <a:pt x="580" y="18865"/>
                </a:lnTo>
                <a:lnTo>
                  <a:pt x="1112" y="15112"/>
                </a:lnTo>
                <a:lnTo>
                  <a:pt x="2858" y="8349"/>
                </a:lnTo>
                <a:lnTo>
                  <a:pt x="6070" y="4479"/>
                </a:lnTo>
                <a:lnTo>
                  <a:pt x="8584" y="1446"/>
                </a:lnTo>
                <a:lnTo>
                  <a:pt x="11908" y="0"/>
                </a:lnTo>
                <a:lnTo>
                  <a:pt x="16117" y="2083"/>
                </a:lnTo>
                <a:lnTo>
                  <a:pt x="21088" y="4539"/>
                </a:lnTo>
                <a:lnTo>
                  <a:pt x="24736" y="10139"/>
                </a:lnTo>
                <a:lnTo>
                  <a:pt x="27863" y="14546"/>
                </a:lnTo>
                <a:lnTo>
                  <a:pt x="28303" y="15172"/>
                </a:lnTo>
                <a:lnTo>
                  <a:pt x="29644" y="16739"/>
                </a:lnTo>
                <a:lnTo>
                  <a:pt x="30322" y="18065"/>
                </a:lnTo>
                <a:lnTo>
                  <a:pt x="30806" y="19019"/>
                </a:lnTo>
                <a:lnTo>
                  <a:pt x="30954" y="19932"/>
                </a:lnTo>
                <a:lnTo>
                  <a:pt x="30806" y="20589"/>
                </a:lnTo>
                <a:lnTo>
                  <a:pt x="30726" y="20942"/>
                </a:lnTo>
                <a:lnTo>
                  <a:pt x="30495" y="21511"/>
                </a:lnTo>
                <a:lnTo>
                  <a:pt x="29733" y="21835"/>
                </a:lnTo>
                <a:lnTo>
                  <a:pt x="29253" y="22036"/>
                </a:lnTo>
                <a:lnTo>
                  <a:pt x="26694" y="22312"/>
                </a:lnTo>
                <a:lnTo>
                  <a:pt x="26426" y="22340"/>
                </a:lnTo>
                <a:lnTo>
                  <a:pt x="25295" y="22721"/>
                </a:lnTo>
                <a:lnTo>
                  <a:pt x="24664" y="23879"/>
                </a:lnTo>
                <a:lnTo>
                  <a:pt x="24070" y="24865"/>
                </a:lnTo>
                <a:lnTo>
                  <a:pt x="23733" y="25436"/>
                </a:lnTo>
                <a:lnTo>
                  <a:pt x="19576" y="37345"/>
                </a:lnTo>
                <a:lnTo>
                  <a:pt x="19380" y="49945"/>
                </a:lnTo>
                <a:lnTo>
                  <a:pt x="19520" y="50859"/>
                </a:lnTo>
                <a:lnTo>
                  <a:pt x="18896" y="51707"/>
                </a:lnTo>
                <a:lnTo>
                  <a:pt x="17982" y="51848"/>
                </a:lnTo>
                <a:lnTo>
                  <a:pt x="17073" y="51984"/>
                </a:lnTo>
                <a:lnTo>
                  <a:pt x="16220" y="51359"/>
                </a:lnTo>
                <a:lnTo>
                  <a:pt x="16085" y="50450"/>
                </a:lnTo>
                <a:lnTo>
                  <a:pt x="15756" y="47544"/>
                </a:lnTo>
                <a:lnTo>
                  <a:pt x="16676" y="34844"/>
                </a:lnTo>
                <a:lnTo>
                  <a:pt x="21215" y="23135"/>
                </a:lnTo>
                <a:lnTo>
                  <a:pt x="22231" y="21456"/>
                </a:lnTo>
                <a:lnTo>
                  <a:pt x="23557" y="19721"/>
                </a:lnTo>
                <a:lnTo>
                  <a:pt x="25520" y="19125"/>
                </a:lnTo>
                <a:lnTo>
                  <a:pt x="26957" y="18917"/>
                </a:lnTo>
                <a:lnTo>
                  <a:pt x="26312" y="17923"/>
                </a:lnTo>
                <a:lnTo>
                  <a:pt x="25459" y="16934"/>
                </a:lnTo>
                <a:lnTo>
                  <a:pt x="25139" y="16485"/>
                </a:lnTo>
                <a:lnTo>
                  <a:pt x="22311" y="12490"/>
                </a:lnTo>
                <a:lnTo>
                  <a:pt x="19135" y="7302"/>
                </a:lnTo>
                <a:lnTo>
                  <a:pt x="14638" y="5078"/>
                </a:lnTo>
                <a:lnTo>
                  <a:pt x="12110" y="3828"/>
                </a:lnTo>
                <a:lnTo>
                  <a:pt x="10144" y="4798"/>
                </a:lnTo>
                <a:lnTo>
                  <a:pt x="8635" y="6617"/>
                </a:lnTo>
                <a:lnTo>
                  <a:pt x="5804" y="10026"/>
                </a:lnTo>
                <a:lnTo>
                  <a:pt x="4349" y="16024"/>
                </a:lnTo>
                <a:lnTo>
                  <a:pt x="3881" y="19333"/>
                </a:lnTo>
                <a:lnTo>
                  <a:pt x="3580" y="21460"/>
                </a:lnTo>
                <a:lnTo>
                  <a:pt x="3344" y="23663"/>
                </a:lnTo>
                <a:lnTo>
                  <a:pt x="3612" y="25807"/>
                </a:lnTo>
                <a:lnTo>
                  <a:pt x="3704" y="26244"/>
                </a:lnTo>
                <a:lnTo>
                  <a:pt x="3781" y="26588"/>
                </a:lnTo>
                <a:lnTo>
                  <a:pt x="3977" y="26644"/>
                </a:lnTo>
                <a:lnTo>
                  <a:pt x="4335" y="26861"/>
                </a:lnTo>
                <a:lnTo>
                  <a:pt x="5067" y="27422"/>
                </a:lnTo>
                <a:lnTo>
                  <a:pt x="5208" y="28472"/>
                </a:lnTo>
                <a:lnTo>
                  <a:pt x="4651" y="29201"/>
                </a:lnTo>
                <a:lnTo>
                  <a:pt x="4139" y="29874"/>
                </a:lnTo>
                <a:lnTo>
                  <a:pt x="3586" y="30075"/>
                </a:lnTo>
                <a:lnTo>
                  <a:pt x="3158" y="30127"/>
                </a:lnTo>
                <a:lnTo>
                  <a:pt x="2522" y="30211"/>
                </a:lnTo>
                <a:lnTo>
                  <a:pt x="1896" y="30015"/>
                </a:lnTo>
                <a:lnTo>
                  <a:pt x="1384" y="29435"/>
                </a:lnTo>
                <a:lnTo>
                  <a:pt x="1131" y="29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10771" y="6815772"/>
            <a:ext cx="8927" cy="24946"/>
          </a:xfrm>
          <a:custGeom>
            <a:avLst/>
            <a:gdLst/>
            <a:ahLst/>
            <a:cxnLst/>
            <a:rect l="l" t="t" r="r" b="b"/>
            <a:pathLst>
              <a:path w="8927" h="24946">
                <a:moveTo>
                  <a:pt x="8866" y="10724"/>
                </a:moveTo>
                <a:lnTo>
                  <a:pt x="8927" y="16207"/>
                </a:lnTo>
                <a:lnTo>
                  <a:pt x="7990" y="20270"/>
                </a:lnTo>
                <a:lnTo>
                  <a:pt x="6936" y="24838"/>
                </a:lnTo>
                <a:lnTo>
                  <a:pt x="4021" y="24946"/>
                </a:lnTo>
                <a:lnTo>
                  <a:pt x="2351" y="20359"/>
                </a:lnTo>
                <a:lnTo>
                  <a:pt x="827" y="16169"/>
                </a:lnTo>
                <a:lnTo>
                  <a:pt x="0" y="10416"/>
                </a:lnTo>
                <a:lnTo>
                  <a:pt x="1421" y="6153"/>
                </a:lnTo>
                <a:lnTo>
                  <a:pt x="2547" y="2772"/>
                </a:lnTo>
                <a:lnTo>
                  <a:pt x="4336" y="0"/>
                </a:lnTo>
                <a:lnTo>
                  <a:pt x="7796" y="2656"/>
                </a:lnTo>
                <a:lnTo>
                  <a:pt x="8123" y="6640"/>
                </a:lnTo>
                <a:lnTo>
                  <a:pt x="8866" y="10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78735" y="6784458"/>
            <a:ext cx="50375" cy="29861"/>
          </a:xfrm>
          <a:custGeom>
            <a:avLst/>
            <a:gdLst/>
            <a:ahLst/>
            <a:cxnLst/>
            <a:rect l="l" t="t" r="r" b="b"/>
            <a:pathLst>
              <a:path w="50375" h="29861">
                <a:moveTo>
                  <a:pt x="3007" y="23265"/>
                </a:moveTo>
                <a:lnTo>
                  <a:pt x="12110" y="13745"/>
                </a:lnTo>
                <a:lnTo>
                  <a:pt x="23314" y="6534"/>
                </a:lnTo>
                <a:lnTo>
                  <a:pt x="35771" y="1879"/>
                </a:lnTo>
                <a:lnTo>
                  <a:pt x="48634" y="28"/>
                </a:lnTo>
                <a:lnTo>
                  <a:pt x="49555" y="0"/>
                </a:lnTo>
                <a:lnTo>
                  <a:pt x="50324" y="724"/>
                </a:lnTo>
                <a:lnTo>
                  <a:pt x="50347" y="1646"/>
                </a:lnTo>
                <a:lnTo>
                  <a:pt x="50375" y="2567"/>
                </a:lnTo>
                <a:lnTo>
                  <a:pt x="49651" y="3336"/>
                </a:lnTo>
                <a:lnTo>
                  <a:pt x="48730" y="3364"/>
                </a:lnTo>
                <a:lnTo>
                  <a:pt x="47486" y="3415"/>
                </a:lnTo>
                <a:lnTo>
                  <a:pt x="34627" y="5646"/>
                </a:lnTo>
                <a:lnTo>
                  <a:pt x="22341" y="10800"/>
                </a:lnTo>
                <a:lnTo>
                  <a:pt x="11592" y="18608"/>
                </a:lnTo>
                <a:lnTo>
                  <a:pt x="3339" y="28804"/>
                </a:lnTo>
                <a:lnTo>
                  <a:pt x="2871" y="29597"/>
                </a:lnTo>
                <a:lnTo>
                  <a:pt x="1846" y="29861"/>
                </a:lnTo>
                <a:lnTo>
                  <a:pt x="1053" y="29393"/>
                </a:lnTo>
                <a:lnTo>
                  <a:pt x="261" y="28925"/>
                </a:lnTo>
                <a:lnTo>
                  <a:pt x="0" y="27899"/>
                </a:lnTo>
                <a:lnTo>
                  <a:pt x="469" y="27106"/>
                </a:lnTo>
                <a:lnTo>
                  <a:pt x="3007" y="2326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69397" y="7600715"/>
            <a:ext cx="27200" cy="308559"/>
          </a:xfrm>
          <a:custGeom>
            <a:avLst/>
            <a:gdLst/>
            <a:ahLst/>
            <a:cxnLst/>
            <a:rect l="l" t="t" r="r" b="b"/>
            <a:pathLst>
              <a:path w="27200" h="308559">
                <a:moveTo>
                  <a:pt x="14024" y="21279"/>
                </a:moveTo>
                <a:lnTo>
                  <a:pt x="20719" y="32110"/>
                </a:lnTo>
                <a:lnTo>
                  <a:pt x="27200" y="43063"/>
                </a:lnTo>
                <a:lnTo>
                  <a:pt x="22716" y="308559"/>
                </a:lnTo>
                <a:lnTo>
                  <a:pt x="21570" y="269865"/>
                </a:lnTo>
                <a:lnTo>
                  <a:pt x="20835" y="270973"/>
                </a:lnTo>
                <a:lnTo>
                  <a:pt x="20112" y="272054"/>
                </a:lnTo>
                <a:lnTo>
                  <a:pt x="18707" y="274004"/>
                </a:lnTo>
                <a:lnTo>
                  <a:pt x="17197" y="276019"/>
                </a:lnTo>
                <a:lnTo>
                  <a:pt x="16848" y="276495"/>
                </a:lnTo>
                <a:lnTo>
                  <a:pt x="16293" y="263810"/>
                </a:lnTo>
                <a:lnTo>
                  <a:pt x="15689" y="251129"/>
                </a:lnTo>
                <a:lnTo>
                  <a:pt x="15033" y="238451"/>
                </a:lnTo>
                <a:lnTo>
                  <a:pt x="14328" y="225776"/>
                </a:lnTo>
                <a:lnTo>
                  <a:pt x="13572" y="213103"/>
                </a:lnTo>
                <a:lnTo>
                  <a:pt x="12766" y="200433"/>
                </a:lnTo>
                <a:lnTo>
                  <a:pt x="11911" y="187766"/>
                </a:lnTo>
                <a:lnTo>
                  <a:pt x="11007" y="175100"/>
                </a:lnTo>
                <a:lnTo>
                  <a:pt x="10053" y="162436"/>
                </a:lnTo>
                <a:lnTo>
                  <a:pt x="9050" y="149774"/>
                </a:lnTo>
                <a:lnTo>
                  <a:pt x="7998" y="137113"/>
                </a:lnTo>
                <a:lnTo>
                  <a:pt x="6897" y="124453"/>
                </a:lnTo>
                <a:lnTo>
                  <a:pt x="5748" y="111793"/>
                </a:lnTo>
                <a:lnTo>
                  <a:pt x="4551" y="99134"/>
                </a:lnTo>
                <a:lnTo>
                  <a:pt x="3428" y="87693"/>
                </a:lnTo>
                <a:lnTo>
                  <a:pt x="2486" y="75084"/>
                </a:lnTo>
                <a:lnTo>
                  <a:pt x="2038" y="62436"/>
                </a:lnTo>
                <a:lnTo>
                  <a:pt x="1875" y="49766"/>
                </a:lnTo>
                <a:lnTo>
                  <a:pt x="1790" y="37094"/>
                </a:lnTo>
                <a:lnTo>
                  <a:pt x="1574" y="24439"/>
                </a:lnTo>
                <a:lnTo>
                  <a:pt x="1018" y="11818"/>
                </a:lnTo>
                <a:lnTo>
                  <a:pt x="0" y="0"/>
                </a:lnTo>
                <a:lnTo>
                  <a:pt x="7117" y="10575"/>
                </a:lnTo>
                <a:lnTo>
                  <a:pt x="14024" y="212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00805" y="7035369"/>
            <a:ext cx="389637" cy="1095891"/>
          </a:xfrm>
          <a:custGeom>
            <a:avLst/>
            <a:gdLst/>
            <a:ahLst/>
            <a:cxnLst/>
            <a:rect l="l" t="t" r="r" b="b"/>
            <a:pathLst>
              <a:path w="389637" h="1095891">
                <a:moveTo>
                  <a:pt x="161137" y="236164"/>
                </a:moveTo>
                <a:lnTo>
                  <a:pt x="154773" y="223161"/>
                </a:lnTo>
                <a:lnTo>
                  <a:pt x="148332" y="210196"/>
                </a:lnTo>
                <a:lnTo>
                  <a:pt x="141812" y="197271"/>
                </a:lnTo>
                <a:lnTo>
                  <a:pt x="135208" y="184387"/>
                </a:lnTo>
                <a:lnTo>
                  <a:pt x="128518" y="171546"/>
                </a:lnTo>
                <a:lnTo>
                  <a:pt x="122460" y="160403"/>
                </a:lnTo>
                <a:lnTo>
                  <a:pt x="116204" y="149315"/>
                </a:lnTo>
                <a:lnTo>
                  <a:pt x="109984" y="138204"/>
                </a:lnTo>
                <a:lnTo>
                  <a:pt x="104035" y="126990"/>
                </a:lnTo>
                <a:lnTo>
                  <a:pt x="100701" y="120196"/>
                </a:lnTo>
                <a:lnTo>
                  <a:pt x="97750" y="113958"/>
                </a:lnTo>
                <a:lnTo>
                  <a:pt x="95115" y="105626"/>
                </a:lnTo>
                <a:lnTo>
                  <a:pt x="90921" y="100221"/>
                </a:lnTo>
                <a:lnTo>
                  <a:pt x="90517" y="99696"/>
                </a:lnTo>
                <a:lnTo>
                  <a:pt x="89500" y="99372"/>
                </a:lnTo>
                <a:lnTo>
                  <a:pt x="88397" y="99007"/>
                </a:lnTo>
                <a:lnTo>
                  <a:pt x="86170" y="98273"/>
                </a:lnTo>
                <a:lnTo>
                  <a:pt x="83515" y="97754"/>
                </a:lnTo>
                <a:lnTo>
                  <a:pt x="82298" y="97352"/>
                </a:lnTo>
                <a:lnTo>
                  <a:pt x="70081" y="93779"/>
                </a:lnTo>
                <a:lnTo>
                  <a:pt x="57747" y="91017"/>
                </a:lnTo>
                <a:lnTo>
                  <a:pt x="55566" y="90602"/>
                </a:lnTo>
                <a:lnTo>
                  <a:pt x="53680" y="90249"/>
                </a:lnTo>
                <a:lnTo>
                  <a:pt x="49852" y="89909"/>
                </a:lnTo>
                <a:lnTo>
                  <a:pt x="46671" y="88972"/>
                </a:lnTo>
                <a:lnTo>
                  <a:pt x="44117" y="88215"/>
                </a:lnTo>
                <a:lnTo>
                  <a:pt x="41990" y="87005"/>
                </a:lnTo>
                <a:lnTo>
                  <a:pt x="41060" y="85374"/>
                </a:lnTo>
                <a:lnTo>
                  <a:pt x="40735" y="84801"/>
                </a:lnTo>
                <a:lnTo>
                  <a:pt x="40644" y="83971"/>
                </a:lnTo>
                <a:lnTo>
                  <a:pt x="41093" y="83018"/>
                </a:lnTo>
                <a:lnTo>
                  <a:pt x="41761" y="81591"/>
                </a:lnTo>
                <a:lnTo>
                  <a:pt x="44212" y="79296"/>
                </a:lnTo>
                <a:lnTo>
                  <a:pt x="44621" y="78771"/>
                </a:lnTo>
                <a:lnTo>
                  <a:pt x="48678" y="73604"/>
                </a:lnTo>
                <a:lnTo>
                  <a:pt x="52696" y="68335"/>
                </a:lnTo>
                <a:lnTo>
                  <a:pt x="56178" y="62754"/>
                </a:lnTo>
                <a:lnTo>
                  <a:pt x="56387" y="62417"/>
                </a:lnTo>
                <a:lnTo>
                  <a:pt x="58742" y="59125"/>
                </a:lnTo>
                <a:lnTo>
                  <a:pt x="51605" y="48093"/>
                </a:lnTo>
                <a:lnTo>
                  <a:pt x="43052" y="38646"/>
                </a:lnTo>
                <a:lnTo>
                  <a:pt x="34090" y="29525"/>
                </a:lnTo>
                <a:lnTo>
                  <a:pt x="24820" y="20746"/>
                </a:lnTo>
                <a:lnTo>
                  <a:pt x="15341" y="12325"/>
                </a:lnTo>
                <a:lnTo>
                  <a:pt x="13480" y="10729"/>
                </a:lnTo>
                <a:lnTo>
                  <a:pt x="4825" y="4379"/>
                </a:lnTo>
                <a:lnTo>
                  <a:pt x="0" y="0"/>
                </a:lnTo>
                <a:lnTo>
                  <a:pt x="5122" y="11"/>
                </a:lnTo>
                <a:lnTo>
                  <a:pt x="9520" y="3654"/>
                </a:lnTo>
                <a:lnTo>
                  <a:pt x="14525" y="7238"/>
                </a:lnTo>
                <a:lnTo>
                  <a:pt x="25154" y="16537"/>
                </a:lnTo>
                <a:lnTo>
                  <a:pt x="34478" y="25245"/>
                </a:lnTo>
                <a:lnTo>
                  <a:pt x="43516" y="34296"/>
                </a:lnTo>
                <a:lnTo>
                  <a:pt x="52173" y="43674"/>
                </a:lnTo>
                <a:lnTo>
                  <a:pt x="60350" y="53363"/>
                </a:lnTo>
                <a:lnTo>
                  <a:pt x="62920" y="56617"/>
                </a:lnTo>
                <a:lnTo>
                  <a:pt x="63296" y="57970"/>
                </a:lnTo>
                <a:lnTo>
                  <a:pt x="63184" y="58531"/>
                </a:lnTo>
                <a:lnTo>
                  <a:pt x="62803" y="59208"/>
                </a:lnTo>
                <a:lnTo>
                  <a:pt x="61927" y="60767"/>
                </a:lnTo>
                <a:lnTo>
                  <a:pt x="59259" y="64127"/>
                </a:lnTo>
                <a:lnTo>
                  <a:pt x="59011" y="64524"/>
                </a:lnTo>
                <a:lnTo>
                  <a:pt x="55463" y="70205"/>
                </a:lnTo>
                <a:lnTo>
                  <a:pt x="51378" y="75574"/>
                </a:lnTo>
                <a:lnTo>
                  <a:pt x="47248" y="80834"/>
                </a:lnTo>
                <a:lnTo>
                  <a:pt x="46919" y="81250"/>
                </a:lnTo>
                <a:lnTo>
                  <a:pt x="45021" y="82917"/>
                </a:lnTo>
                <a:lnTo>
                  <a:pt x="44273" y="84143"/>
                </a:lnTo>
                <a:lnTo>
                  <a:pt x="44981" y="84904"/>
                </a:lnTo>
                <a:lnTo>
                  <a:pt x="46248" y="85361"/>
                </a:lnTo>
                <a:lnTo>
                  <a:pt x="47617" y="85765"/>
                </a:lnTo>
                <a:lnTo>
                  <a:pt x="50677" y="86670"/>
                </a:lnTo>
                <a:lnTo>
                  <a:pt x="54365" y="86979"/>
                </a:lnTo>
                <a:lnTo>
                  <a:pt x="56180" y="87315"/>
                </a:lnTo>
                <a:lnTo>
                  <a:pt x="68621" y="89969"/>
                </a:lnTo>
                <a:lnTo>
                  <a:pt x="80793" y="93362"/>
                </a:lnTo>
                <a:lnTo>
                  <a:pt x="83340" y="94182"/>
                </a:lnTo>
                <a:lnTo>
                  <a:pt x="84781" y="94655"/>
                </a:lnTo>
                <a:lnTo>
                  <a:pt x="88205" y="95300"/>
                </a:lnTo>
                <a:lnTo>
                  <a:pt x="90601" y="96253"/>
                </a:lnTo>
                <a:lnTo>
                  <a:pt x="91954" y="96791"/>
                </a:lnTo>
                <a:lnTo>
                  <a:pt x="93012" y="97472"/>
                </a:lnTo>
                <a:lnTo>
                  <a:pt x="93560" y="98173"/>
                </a:lnTo>
                <a:lnTo>
                  <a:pt x="97888" y="103754"/>
                </a:lnTo>
                <a:lnTo>
                  <a:pt x="100672" y="112327"/>
                </a:lnTo>
                <a:lnTo>
                  <a:pt x="103716" y="118769"/>
                </a:lnTo>
                <a:lnTo>
                  <a:pt x="109395" y="130083"/>
                </a:lnTo>
                <a:lnTo>
                  <a:pt x="115484" y="141245"/>
                </a:lnTo>
                <a:lnTo>
                  <a:pt x="121748" y="152335"/>
                </a:lnTo>
                <a:lnTo>
                  <a:pt x="127952" y="163434"/>
                </a:lnTo>
                <a:lnTo>
                  <a:pt x="131474" y="169989"/>
                </a:lnTo>
                <a:lnTo>
                  <a:pt x="137346" y="181249"/>
                </a:lnTo>
                <a:lnTo>
                  <a:pt x="143152" y="192542"/>
                </a:lnTo>
                <a:lnTo>
                  <a:pt x="148895" y="203869"/>
                </a:lnTo>
                <a:lnTo>
                  <a:pt x="154576" y="215229"/>
                </a:lnTo>
                <a:lnTo>
                  <a:pt x="158366" y="222893"/>
                </a:lnTo>
                <a:lnTo>
                  <a:pt x="158527" y="222921"/>
                </a:lnTo>
                <a:lnTo>
                  <a:pt x="159135" y="222669"/>
                </a:lnTo>
                <a:lnTo>
                  <a:pt x="161343" y="221759"/>
                </a:lnTo>
                <a:lnTo>
                  <a:pt x="161507" y="221699"/>
                </a:lnTo>
                <a:lnTo>
                  <a:pt x="166450" y="219864"/>
                </a:lnTo>
                <a:lnTo>
                  <a:pt x="171407" y="217902"/>
                </a:lnTo>
                <a:lnTo>
                  <a:pt x="176432" y="216303"/>
                </a:lnTo>
                <a:lnTo>
                  <a:pt x="188535" y="212452"/>
                </a:lnTo>
                <a:lnTo>
                  <a:pt x="200633" y="208591"/>
                </a:lnTo>
                <a:lnTo>
                  <a:pt x="212728" y="204720"/>
                </a:lnTo>
                <a:lnTo>
                  <a:pt x="223176" y="201367"/>
                </a:lnTo>
                <a:lnTo>
                  <a:pt x="225651" y="200575"/>
                </a:lnTo>
                <a:lnTo>
                  <a:pt x="229832" y="198519"/>
                </a:lnTo>
                <a:lnTo>
                  <a:pt x="233716" y="197124"/>
                </a:lnTo>
                <a:lnTo>
                  <a:pt x="236608" y="196086"/>
                </a:lnTo>
                <a:lnTo>
                  <a:pt x="239367" y="195441"/>
                </a:lnTo>
                <a:lnTo>
                  <a:pt x="241293" y="195691"/>
                </a:lnTo>
                <a:lnTo>
                  <a:pt x="242207" y="195810"/>
                </a:lnTo>
                <a:lnTo>
                  <a:pt x="242852" y="196649"/>
                </a:lnTo>
                <a:lnTo>
                  <a:pt x="242735" y="197561"/>
                </a:lnTo>
                <a:lnTo>
                  <a:pt x="242616" y="198475"/>
                </a:lnTo>
                <a:lnTo>
                  <a:pt x="241777" y="199120"/>
                </a:lnTo>
                <a:lnTo>
                  <a:pt x="240865" y="199004"/>
                </a:lnTo>
                <a:lnTo>
                  <a:pt x="239328" y="198803"/>
                </a:lnTo>
                <a:lnTo>
                  <a:pt x="237152" y="199441"/>
                </a:lnTo>
                <a:lnTo>
                  <a:pt x="234842" y="200270"/>
                </a:lnTo>
                <a:lnTo>
                  <a:pt x="230921" y="201676"/>
                </a:lnTo>
                <a:lnTo>
                  <a:pt x="226697" y="203744"/>
                </a:lnTo>
                <a:lnTo>
                  <a:pt x="224197" y="204545"/>
                </a:lnTo>
                <a:lnTo>
                  <a:pt x="212104" y="208426"/>
                </a:lnTo>
                <a:lnTo>
                  <a:pt x="200009" y="212296"/>
                </a:lnTo>
                <a:lnTo>
                  <a:pt x="187910" y="216156"/>
                </a:lnTo>
                <a:lnTo>
                  <a:pt x="177442" y="219484"/>
                </a:lnTo>
                <a:lnTo>
                  <a:pt x="172468" y="221067"/>
                </a:lnTo>
                <a:lnTo>
                  <a:pt x="167562" y="223014"/>
                </a:lnTo>
                <a:lnTo>
                  <a:pt x="162668" y="224829"/>
                </a:lnTo>
                <a:lnTo>
                  <a:pt x="162496" y="224892"/>
                </a:lnTo>
                <a:lnTo>
                  <a:pt x="161051" y="225591"/>
                </a:lnTo>
                <a:lnTo>
                  <a:pt x="159892" y="226003"/>
                </a:lnTo>
                <a:lnTo>
                  <a:pt x="165458" y="237420"/>
                </a:lnTo>
                <a:lnTo>
                  <a:pt x="170967" y="248864"/>
                </a:lnTo>
                <a:lnTo>
                  <a:pt x="176422" y="260335"/>
                </a:lnTo>
                <a:lnTo>
                  <a:pt x="181824" y="271831"/>
                </a:lnTo>
                <a:lnTo>
                  <a:pt x="187176" y="283351"/>
                </a:lnTo>
                <a:lnTo>
                  <a:pt x="192480" y="294893"/>
                </a:lnTo>
                <a:lnTo>
                  <a:pt x="197737" y="306457"/>
                </a:lnTo>
                <a:lnTo>
                  <a:pt x="202950" y="318041"/>
                </a:lnTo>
                <a:lnTo>
                  <a:pt x="208121" y="329645"/>
                </a:lnTo>
                <a:lnTo>
                  <a:pt x="213251" y="341266"/>
                </a:lnTo>
                <a:lnTo>
                  <a:pt x="218343" y="352905"/>
                </a:lnTo>
                <a:lnTo>
                  <a:pt x="223399" y="364558"/>
                </a:lnTo>
                <a:lnTo>
                  <a:pt x="228421" y="376227"/>
                </a:lnTo>
                <a:lnTo>
                  <a:pt x="233410" y="387908"/>
                </a:lnTo>
                <a:lnTo>
                  <a:pt x="238369" y="399602"/>
                </a:lnTo>
                <a:lnTo>
                  <a:pt x="243300" y="411306"/>
                </a:lnTo>
                <a:lnTo>
                  <a:pt x="248204" y="423021"/>
                </a:lnTo>
                <a:lnTo>
                  <a:pt x="252471" y="433266"/>
                </a:lnTo>
                <a:lnTo>
                  <a:pt x="257366" y="444981"/>
                </a:lnTo>
                <a:lnTo>
                  <a:pt x="262294" y="456686"/>
                </a:lnTo>
                <a:lnTo>
                  <a:pt x="267239" y="468389"/>
                </a:lnTo>
                <a:lnTo>
                  <a:pt x="272180" y="480095"/>
                </a:lnTo>
                <a:lnTo>
                  <a:pt x="277100" y="491810"/>
                </a:lnTo>
                <a:lnTo>
                  <a:pt x="281980" y="503543"/>
                </a:lnTo>
                <a:lnTo>
                  <a:pt x="286802" y="515299"/>
                </a:lnTo>
                <a:lnTo>
                  <a:pt x="291547" y="527085"/>
                </a:lnTo>
                <a:lnTo>
                  <a:pt x="296196" y="538907"/>
                </a:lnTo>
                <a:lnTo>
                  <a:pt x="300731" y="550772"/>
                </a:lnTo>
                <a:lnTo>
                  <a:pt x="305134" y="562687"/>
                </a:lnTo>
                <a:lnTo>
                  <a:pt x="309386" y="574658"/>
                </a:lnTo>
                <a:lnTo>
                  <a:pt x="313468" y="586691"/>
                </a:lnTo>
                <a:lnTo>
                  <a:pt x="319245" y="604994"/>
                </a:lnTo>
                <a:lnTo>
                  <a:pt x="322787" y="617247"/>
                </a:lnTo>
                <a:lnTo>
                  <a:pt x="326104" y="629532"/>
                </a:lnTo>
                <a:lnTo>
                  <a:pt x="329223" y="641849"/>
                </a:lnTo>
                <a:lnTo>
                  <a:pt x="332171" y="654193"/>
                </a:lnTo>
                <a:lnTo>
                  <a:pt x="334973" y="666561"/>
                </a:lnTo>
                <a:lnTo>
                  <a:pt x="337656" y="678952"/>
                </a:lnTo>
                <a:lnTo>
                  <a:pt x="340245" y="691361"/>
                </a:lnTo>
                <a:lnTo>
                  <a:pt x="342769" y="703787"/>
                </a:lnTo>
                <a:lnTo>
                  <a:pt x="344597" y="712935"/>
                </a:lnTo>
                <a:lnTo>
                  <a:pt x="348821" y="724906"/>
                </a:lnTo>
                <a:lnTo>
                  <a:pt x="352817" y="736963"/>
                </a:lnTo>
                <a:lnTo>
                  <a:pt x="354637" y="742730"/>
                </a:lnTo>
                <a:lnTo>
                  <a:pt x="359337" y="757985"/>
                </a:lnTo>
                <a:lnTo>
                  <a:pt x="363696" y="772532"/>
                </a:lnTo>
                <a:lnTo>
                  <a:pt x="367715" y="786425"/>
                </a:lnTo>
                <a:lnTo>
                  <a:pt x="371393" y="799717"/>
                </a:lnTo>
                <a:lnTo>
                  <a:pt x="374729" y="812462"/>
                </a:lnTo>
                <a:lnTo>
                  <a:pt x="377722" y="824712"/>
                </a:lnTo>
                <a:lnTo>
                  <a:pt x="380372" y="836522"/>
                </a:lnTo>
                <a:lnTo>
                  <a:pt x="382677" y="847945"/>
                </a:lnTo>
                <a:lnTo>
                  <a:pt x="384638" y="859035"/>
                </a:lnTo>
                <a:lnTo>
                  <a:pt x="386253" y="869844"/>
                </a:lnTo>
                <a:lnTo>
                  <a:pt x="387522" y="880427"/>
                </a:lnTo>
                <a:lnTo>
                  <a:pt x="388283" y="888717"/>
                </a:lnTo>
                <a:lnTo>
                  <a:pt x="388295" y="877433"/>
                </a:lnTo>
                <a:lnTo>
                  <a:pt x="388184" y="865393"/>
                </a:lnTo>
                <a:lnTo>
                  <a:pt x="387934" y="852659"/>
                </a:lnTo>
                <a:lnTo>
                  <a:pt x="387532" y="839229"/>
                </a:lnTo>
                <a:lnTo>
                  <a:pt x="387033" y="826696"/>
                </a:lnTo>
                <a:lnTo>
                  <a:pt x="388054" y="839400"/>
                </a:lnTo>
                <a:lnTo>
                  <a:pt x="388839" y="852108"/>
                </a:lnTo>
                <a:lnTo>
                  <a:pt x="389372" y="864811"/>
                </a:lnTo>
                <a:lnTo>
                  <a:pt x="389637" y="877499"/>
                </a:lnTo>
                <a:lnTo>
                  <a:pt x="389617" y="890163"/>
                </a:lnTo>
                <a:lnTo>
                  <a:pt x="389297" y="902795"/>
                </a:lnTo>
                <a:lnTo>
                  <a:pt x="389164" y="906024"/>
                </a:lnTo>
                <a:lnTo>
                  <a:pt x="389036" y="900311"/>
                </a:lnTo>
                <a:lnTo>
                  <a:pt x="388739" y="894575"/>
                </a:lnTo>
                <a:lnTo>
                  <a:pt x="388283" y="888777"/>
                </a:lnTo>
                <a:lnTo>
                  <a:pt x="387863" y="912321"/>
                </a:lnTo>
                <a:lnTo>
                  <a:pt x="387028" y="932161"/>
                </a:lnTo>
                <a:lnTo>
                  <a:pt x="385962" y="948305"/>
                </a:lnTo>
                <a:lnTo>
                  <a:pt x="384840" y="960759"/>
                </a:lnTo>
                <a:lnTo>
                  <a:pt x="383841" y="969527"/>
                </a:lnTo>
                <a:lnTo>
                  <a:pt x="383141" y="974615"/>
                </a:lnTo>
                <a:lnTo>
                  <a:pt x="382914" y="976053"/>
                </a:lnTo>
                <a:lnTo>
                  <a:pt x="383578" y="972535"/>
                </a:lnTo>
                <a:lnTo>
                  <a:pt x="384195" y="969067"/>
                </a:lnTo>
                <a:lnTo>
                  <a:pt x="384756" y="965632"/>
                </a:lnTo>
                <a:lnTo>
                  <a:pt x="383371" y="978404"/>
                </a:lnTo>
                <a:lnTo>
                  <a:pt x="381204" y="990997"/>
                </a:lnTo>
                <a:lnTo>
                  <a:pt x="377899" y="1003277"/>
                </a:lnTo>
                <a:lnTo>
                  <a:pt x="373101" y="1015108"/>
                </a:lnTo>
                <a:lnTo>
                  <a:pt x="366122" y="1028764"/>
                </a:lnTo>
                <a:lnTo>
                  <a:pt x="359880" y="1040075"/>
                </a:lnTo>
                <a:lnTo>
                  <a:pt x="353154" y="1049489"/>
                </a:lnTo>
                <a:lnTo>
                  <a:pt x="348295" y="1055154"/>
                </a:lnTo>
                <a:lnTo>
                  <a:pt x="341723" y="1058824"/>
                </a:lnTo>
                <a:lnTo>
                  <a:pt x="336806" y="1064445"/>
                </a:lnTo>
                <a:lnTo>
                  <a:pt x="327800" y="1073533"/>
                </a:lnTo>
                <a:lnTo>
                  <a:pt x="316900" y="1081092"/>
                </a:lnTo>
                <a:lnTo>
                  <a:pt x="312089" y="1082890"/>
                </a:lnTo>
                <a:lnTo>
                  <a:pt x="309859" y="1083451"/>
                </a:lnTo>
                <a:lnTo>
                  <a:pt x="303386" y="1086043"/>
                </a:lnTo>
                <a:lnTo>
                  <a:pt x="297631" y="1087400"/>
                </a:lnTo>
                <a:lnTo>
                  <a:pt x="292336" y="908577"/>
                </a:lnTo>
                <a:lnTo>
                  <a:pt x="284182" y="910789"/>
                </a:lnTo>
                <a:lnTo>
                  <a:pt x="273030" y="909671"/>
                </a:lnTo>
                <a:lnTo>
                  <a:pt x="267259" y="910216"/>
                </a:lnTo>
                <a:lnTo>
                  <a:pt x="265265" y="910405"/>
                </a:lnTo>
                <a:lnTo>
                  <a:pt x="258577" y="909746"/>
                </a:lnTo>
                <a:lnTo>
                  <a:pt x="256999" y="911146"/>
                </a:lnTo>
                <a:lnTo>
                  <a:pt x="252797" y="914872"/>
                </a:lnTo>
                <a:lnTo>
                  <a:pt x="253007" y="927664"/>
                </a:lnTo>
                <a:lnTo>
                  <a:pt x="247431" y="930044"/>
                </a:lnTo>
                <a:lnTo>
                  <a:pt x="241636" y="932520"/>
                </a:lnTo>
                <a:lnTo>
                  <a:pt x="232694" y="931891"/>
                </a:lnTo>
                <a:lnTo>
                  <a:pt x="226498" y="932400"/>
                </a:lnTo>
                <a:lnTo>
                  <a:pt x="222981" y="932685"/>
                </a:lnTo>
                <a:lnTo>
                  <a:pt x="219517" y="932882"/>
                </a:lnTo>
                <a:lnTo>
                  <a:pt x="216077" y="932997"/>
                </a:lnTo>
                <a:lnTo>
                  <a:pt x="212736" y="933077"/>
                </a:lnTo>
                <a:lnTo>
                  <a:pt x="200123" y="932979"/>
                </a:lnTo>
                <a:lnTo>
                  <a:pt x="187493" y="932308"/>
                </a:lnTo>
                <a:lnTo>
                  <a:pt x="177446" y="931466"/>
                </a:lnTo>
                <a:lnTo>
                  <a:pt x="176122" y="931345"/>
                </a:lnTo>
                <a:lnTo>
                  <a:pt x="174789" y="931292"/>
                </a:lnTo>
                <a:lnTo>
                  <a:pt x="173443" y="931284"/>
                </a:lnTo>
                <a:lnTo>
                  <a:pt x="173672" y="931693"/>
                </a:lnTo>
                <a:lnTo>
                  <a:pt x="173852" y="932446"/>
                </a:lnTo>
                <a:lnTo>
                  <a:pt x="173832" y="933403"/>
                </a:lnTo>
                <a:lnTo>
                  <a:pt x="173804" y="934717"/>
                </a:lnTo>
                <a:lnTo>
                  <a:pt x="173495" y="936664"/>
                </a:lnTo>
                <a:lnTo>
                  <a:pt x="173572" y="937681"/>
                </a:lnTo>
                <a:lnTo>
                  <a:pt x="173880" y="941719"/>
                </a:lnTo>
                <a:lnTo>
                  <a:pt x="173572" y="945633"/>
                </a:lnTo>
                <a:lnTo>
                  <a:pt x="173280" y="949668"/>
                </a:lnTo>
                <a:lnTo>
                  <a:pt x="172413" y="962336"/>
                </a:lnTo>
                <a:lnTo>
                  <a:pt x="171614" y="975017"/>
                </a:lnTo>
                <a:lnTo>
                  <a:pt x="170949" y="986389"/>
                </a:lnTo>
                <a:lnTo>
                  <a:pt x="170093" y="999077"/>
                </a:lnTo>
                <a:lnTo>
                  <a:pt x="169024" y="1011730"/>
                </a:lnTo>
                <a:lnTo>
                  <a:pt x="167844" y="1024366"/>
                </a:lnTo>
                <a:lnTo>
                  <a:pt x="166656" y="1037004"/>
                </a:lnTo>
                <a:lnTo>
                  <a:pt x="165628" y="1048860"/>
                </a:lnTo>
                <a:lnTo>
                  <a:pt x="164902" y="1061498"/>
                </a:lnTo>
                <a:lnTo>
                  <a:pt x="164350" y="1074237"/>
                </a:lnTo>
                <a:lnTo>
                  <a:pt x="163377" y="1086893"/>
                </a:lnTo>
                <a:lnTo>
                  <a:pt x="162800" y="1091459"/>
                </a:lnTo>
                <a:lnTo>
                  <a:pt x="170273" y="1091422"/>
                </a:lnTo>
                <a:lnTo>
                  <a:pt x="170303" y="1095891"/>
                </a:lnTo>
                <a:lnTo>
                  <a:pt x="169940" y="1095612"/>
                </a:lnTo>
                <a:lnTo>
                  <a:pt x="169723" y="1095315"/>
                </a:lnTo>
                <a:lnTo>
                  <a:pt x="169404" y="1094452"/>
                </a:lnTo>
                <a:lnTo>
                  <a:pt x="166649" y="1094720"/>
                </a:lnTo>
                <a:lnTo>
                  <a:pt x="163870" y="1094796"/>
                </a:lnTo>
                <a:lnTo>
                  <a:pt x="161063" y="1094765"/>
                </a:lnTo>
                <a:lnTo>
                  <a:pt x="160766" y="1094781"/>
                </a:lnTo>
                <a:lnTo>
                  <a:pt x="160614" y="1094757"/>
                </a:lnTo>
                <a:lnTo>
                  <a:pt x="156201" y="1094685"/>
                </a:lnTo>
                <a:lnTo>
                  <a:pt x="151707" y="1094341"/>
                </a:lnTo>
                <a:lnTo>
                  <a:pt x="147106" y="1094025"/>
                </a:lnTo>
                <a:lnTo>
                  <a:pt x="146185" y="1093962"/>
                </a:lnTo>
                <a:lnTo>
                  <a:pt x="145491" y="1093164"/>
                </a:lnTo>
                <a:lnTo>
                  <a:pt x="145556" y="1092242"/>
                </a:lnTo>
                <a:lnTo>
                  <a:pt x="145617" y="1091325"/>
                </a:lnTo>
                <a:lnTo>
                  <a:pt x="146414" y="1090631"/>
                </a:lnTo>
                <a:lnTo>
                  <a:pt x="147335" y="1090691"/>
                </a:lnTo>
                <a:lnTo>
                  <a:pt x="151452" y="1090976"/>
                </a:lnTo>
                <a:lnTo>
                  <a:pt x="155477" y="1091299"/>
                </a:lnTo>
                <a:lnTo>
                  <a:pt x="159433" y="1091416"/>
                </a:lnTo>
                <a:lnTo>
                  <a:pt x="160740" y="1078845"/>
                </a:lnTo>
                <a:lnTo>
                  <a:pt x="161382" y="1066116"/>
                </a:lnTo>
                <a:lnTo>
                  <a:pt x="161965" y="1053417"/>
                </a:lnTo>
                <a:lnTo>
                  <a:pt x="162301" y="1048593"/>
                </a:lnTo>
                <a:lnTo>
                  <a:pt x="163404" y="1035935"/>
                </a:lnTo>
                <a:lnTo>
                  <a:pt x="164596" y="1023298"/>
                </a:lnTo>
                <a:lnTo>
                  <a:pt x="165772" y="1010661"/>
                </a:lnTo>
                <a:lnTo>
                  <a:pt x="166830" y="998008"/>
                </a:lnTo>
                <a:lnTo>
                  <a:pt x="167620" y="986203"/>
                </a:lnTo>
                <a:lnTo>
                  <a:pt x="168364" y="973528"/>
                </a:lnTo>
                <a:lnTo>
                  <a:pt x="169170" y="960847"/>
                </a:lnTo>
                <a:lnTo>
                  <a:pt x="169955" y="949433"/>
                </a:lnTo>
                <a:lnTo>
                  <a:pt x="170231" y="945564"/>
                </a:lnTo>
                <a:lnTo>
                  <a:pt x="170543" y="941809"/>
                </a:lnTo>
                <a:lnTo>
                  <a:pt x="170247" y="937935"/>
                </a:lnTo>
                <a:lnTo>
                  <a:pt x="170174" y="937005"/>
                </a:lnTo>
                <a:lnTo>
                  <a:pt x="170326" y="934709"/>
                </a:lnTo>
                <a:lnTo>
                  <a:pt x="170419" y="933516"/>
                </a:lnTo>
                <a:lnTo>
                  <a:pt x="170115" y="933228"/>
                </a:lnTo>
                <a:lnTo>
                  <a:pt x="169662" y="932679"/>
                </a:lnTo>
                <a:lnTo>
                  <a:pt x="169618" y="931931"/>
                </a:lnTo>
                <a:lnTo>
                  <a:pt x="169947" y="931346"/>
                </a:lnTo>
                <a:lnTo>
                  <a:pt x="163616" y="931570"/>
                </a:lnTo>
                <a:lnTo>
                  <a:pt x="157192" y="932263"/>
                </a:lnTo>
                <a:lnTo>
                  <a:pt x="151089" y="930654"/>
                </a:lnTo>
                <a:lnTo>
                  <a:pt x="145994" y="929312"/>
                </a:lnTo>
                <a:lnTo>
                  <a:pt x="148362" y="916876"/>
                </a:lnTo>
                <a:lnTo>
                  <a:pt x="143596" y="916764"/>
                </a:lnTo>
                <a:lnTo>
                  <a:pt x="130978" y="917547"/>
                </a:lnTo>
                <a:lnTo>
                  <a:pt x="118327" y="918735"/>
                </a:lnTo>
                <a:lnTo>
                  <a:pt x="114998" y="918786"/>
                </a:lnTo>
                <a:lnTo>
                  <a:pt x="102302" y="918550"/>
                </a:lnTo>
                <a:lnTo>
                  <a:pt x="89606" y="918166"/>
                </a:lnTo>
                <a:lnTo>
                  <a:pt x="88074" y="918110"/>
                </a:lnTo>
                <a:lnTo>
                  <a:pt x="88086" y="917958"/>
                </a:lnTo>
                <a:lnTo>
                  <a:pt x="89021" y="905535"/>
                </a:lnTo>
                <a:lnTo>
                  <a:pt x="89906" y="892943"/>
                </a:lnTo>
                <a:lnTo>
                  <a:pt x="90735" y="880199"/>
                </a:lnTo>
                <a:lnTo>
                  <a:pt x="91504" y="867321"/>
                </a:lnTo>
                <a:lnTo>
                  <a:pt x="91634" y="865026"/>
                </a:lnTo>
                <a:lnTo>
                  <a:pt x="91865" y="860860"/>
                </a:lnTo>
                <a:lnTo>
                  <a:pt x="249156" y="873511"/>
                </a:lnTo>
                <a:lnTo>
                  <a:pt x="253677" y="871429"/>
                </a:lnTo>
                <a:lnTo>
                  <a:pt x="262795" y="865427"/>
                </a:lnTo>
                <a:lnTo>
                  <a:pt x="275369" y="853903"/>
                </a:lnTo>
                <a:lnTo>
                  <a:pt x="284058" y="843649"/>
                </a:lnTo>
                <a:lnTo>
                  <a:pt x="285236" y="842115"/>
                </a:lnTo>
                <a:lnTo>
                  <a:pt x="285790" y="841365"/>
                </a:lnTo>
                <a:lnTo>
                  <a:pt x="287332" y="839315"/>
                </a:lnTo>
                <a:lnTo>
                  <a:pt x="288693" y="837419"/>
                </a:lnTo>
                <a:lnTo>
                  <a:pt x="289427" y="836320"/>
                </a:lnTo>
                <a:lnTo>
                  <a:pt x="289886" y="835633"/>
                </a:lnTo>
                <a:lnTo>
                  <a:pt x="290162" y="835212"/>
                </a:lnTo>
                <a:lnTo>
                  <a:pt x="291308" y="873905"/>
                </a:lnTo>
                <a:lnTo>
                  <a:pt x="295793" y="608409"/>
                </a:lnTo>
                <a:lnTo>
                  <a:pt x="302059" y="619482"/>
                </a:lnTo>
                <a:lnTo>
                  <a:pt x="308108" y="630672"/>
                </a:lnTo>
                <a:lnTo>
                  <a:pt x="313939" y="641974"/>
                </a:lnTo>
                <a:lnTo>
                  <a:pt x="319550" y="653387"/>
                </a:lnTo>
                <a:lnTo>
                  <a:pt x="324939" y="664907"/>
                </a:lnTo>
                <a:lnTo>
                  <a:pt x="330106" y="676530"/>
                </a:lnTo>
                <a:lnTo>
                  <a:pt x="335047" y="688254"/>
                </a:lnTo>
                <a:lnTo>
                  <a:pt x="337386" y="694034"/>
                </a:lnTo>
                <a:lnTo>
                  <a:pt x="334810" y="681626"/>
                </a:lnTo>
                <a:lnTo>
                  <a:pt x="332145" y="669237"/>
                </a:lnTo>
                <a:lnTo>
                  <a:pt x="329364" y="656870"/>
                </a:lnTo>
                <a:lnTo>
                  <a:pt x="326441" y="644528"/>
                </a:lnTo>
                <a:lnTo>
                  <a:pt x="323351" y="632214"/>
                </a:lnTo>
                <a:lnTo>
                  <a:pt x="320065" y="619929"/>
                </a:lnTo>
                <a:lnTo>
                  <a:pt x="316560" y="607678"/>
                </a:lnTo>
                <a:lnTo>
                  <a:pt x="312807" y="595462"/>
                </a:lnTo>
                <a:lnTo>
                  <a:pt x="308285" y="581736"/>
                </a:lnTo>
                <a:lnTo>
                  <a:pt x="304115" y="569734"/>
                </a:lnTo>
                <a:lnTo>
                  <a:pt x="299785" y="557792"/>
                </a:lnTo>
                <a:lnTo>
                  <a:pt x="295313" y="545903"/>
                </a:lnTo>
                <a:lnTo>
                  <a:pt x="290717" y="534060"/>
                </a:lnTo>
                <a:lnTo>
                  <a:pt x="286017" y="522258"/>
                </a:lnTo>
                <a:lnTo>
                  <a:pt x="281230" y="510488"/>
                </a:lnTo>
                <a:lnTo>
                  <a:pt x="276376" y="498745"/>
                </a:lnTo>
                <a:lnTo>
                  <a:pt x="271473" y="487022"/>
                </a:lnTo>
                <a:lnTo>
                  <a:pt x="266540" y="475313"/>
                </a:lnTo>
                <a:lnTo>
                  <a:pt x="261595" y="463610"/>
                </a:lnTo>
                <a:lnTo>
                  <a:pt x="256656" y="451907"/>
                </a:lnTo>
                <a:lnTo>
                  <a:pt x="251743" y="440197"/>
                </a:lnTo>
                <a:lnTo>
                  <a:pt x="249390" y="434549"/>
                </a:lnTo>
                <a:lnTo>
                  <a:pt x="243821" y="421189"/>
                </a:lnTo>
                <a:lnTo>
                  <a:pt x="238221" y="407842"/>
                </a:lnTo>
                <a:lnTo>
                  <a:pt x="232585" y="394507"/>
                </a:lnTo>
                <a:lnTo>
                  <a:pt x="226911" y="381188"/>
                </a:lnTo>
                <a:lnTo>
                  <a:pt x="221197" y="367885"/>
                </a:lnTo>
                <a:lnTo>
                  <a:pt x="215439" y="354600"/>
                </a:lnTo>
                <a:lnTo>
                  <a:pt x="209633" y="341336"/>
                </a:lnTo>
                <a:lnTo>
                  <a:pt x="203778" y="328094"/>
                </a:lnTo>
                <a:lnTo>
                  <a:pt x="197869" y="314876"/>
                </a:lnTo>
                <a:lnTo>
                  <a:pt x="191905" y="301683"/>
                </a:lnTo>
                <a:lnTo>
                  <a:pt x="185881" y="288518"/>
                </a:lnTo>
                <a:lnTo>
                  <a:pt x="179796" y="275382"/>
                </a:lnTo>
                <a:lnTo>
                  <a:pt x="173645" y="262276"/>
                </a:lnTo>
                <a:lnTo>
                  <a:pt x="167426" y="249203"/>
                </a:lnTo>
                <a:lnTo>
                  <a:pt x="161137" y="2361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689072" y="6963554"/>
            <a:ext cx="110086" cy="67276"/>
          </a:xfrm>
          <a:custGeom>
            <a:avLst/>
            <a:gdLst/>
            <a:ahLst/>
            <a:cxnLst/>
            <a:rect l="l" t="t" r="r" b="b"/>
            <a:pathLst>
              <a:path w="110086" h="67276">
                <a:moveTo>
                  <a:pt x="15497" y="60361"/>
                </a:moveTo>
                <a:lnTo>
                  <a:pt x="14997" y="65686"/>
                </a:lnTo>
                <a:lnTo>
                  <a:pt x="14908" y="66603"/>
                </a:lnTo>
                <a:lnTo>
                  <a:pt x="14095" y="67276"/>
                </a:lnTo>
                <a:lnTo>
                  <a:pt x="13179" y="67189"/>
                </a:lnTo>
                <a:lnTo>
                  <a:pt x="12262" y="67105"/>
                </a:lnTo>
                <a:lnTo>
                  <a:pt x="11589" y="66287"/>
                </a:lnTo>
                <a:lnTo>
                  <a:pt x="11673" y="65375"/>
                </a:lnTo>
                <a:lnTo>
                  <a:pt x="12194" y="59838"/>
                </a:lnTo>
                <a:lnTo>
                  <a:pt x="12258" y="54386"/>
                </a:lnTo>
                <a:lnTo>
                  <a:pt x="11954" y="48981"/>
                </a:lnTo>
                <a:lnTo>
                  <a:pt x="11538" y="48572"/>
                </a:lnTo>
                <a:lnTo>
                  <a:pt x="11349" y="47952"/>
                </a:lnTo>
                <a:lnTo>
                  <a:pt x="11517" y="47351"/>
                </a:lnTo>
                <a:lnTo>
                  <a:pt x="11676" y="46934"/>
                </a:lnTo>
                <a:lnTo>
                  <a:pt x="11809" y="46766"/>
                </a:lnTo>
                <a:lnTo>
                  <a:pt x="10269" y="34228"/>
                </a:lnTo>
                <a:lnTo>
                  <a:pt x="7698" y="21751"/>
                </a:lnTo>
                <a:lnTo>
                  <a:pt x="6579" y="17284"/>
                </a:lnTo>
                <a:lnTo>
                  <a:pt x="6270" y="16089"/>
                </a:lnTo>
                <a:lnTo>
                  <a:pt x="4737" y="9271"/>
                </a:lnTo>
                <a:lnTo>
                  <a:pt x="2835" y="5320"/>
                </a:lnTo>
                <a:lnTo>
                  <a:pt x="2550" y="4731"/>
                </a:lnTo>
                <a:lnTo>
                  <a:pt x="2257" y="4210"/>
                </a:lnTo>
                <a:lnTo>
                  <a:pt x="1961" y="3806"/>
                </a:lnTo>
                <a:lnTo>
                  <a:pt x="1629" y="3434"/>
                </a:lnTo>
                <a:lnTo>
                  <a:pt x="715" y="3280"/>
                </a:lnTo>
                <a:lnTo>
                  <a:pt x="56" y="2595"/>
                </a:lnTo>
                <a:lnTo>
                  <a:pt x="28" y="1742"/>
                </a:lnTo>
                <a:lnTo>
                  <a:pt x="0" y="820"/>
                </a:lnTo>
                <a:lnTo>
                  <a:pt x="724" y="51"/>
                </a:lnTo>
                <a:lnTo>
                  <a:pt x="1645" y="23"/>
                </a:lnTo>
                <a:lnTo>
                  <a:pt x="2390" y="0"/>
                </a:lnTo>
                <a:lnTo>
                  <a:pt x="3178" y="292"/>
                </a:lnTo>
                <a:lnTo>
                  <a:pt x="3919" y="989"/>
                </a:lnTo>
                <a:lnTo>
                  <a:pt x="4569" y="1601"/>
                </a:lnTo>
                <a:lnTo>
                  <a:pt x="5228" y="2607"/>
                </a:lnTo>
                <a:lnTo>
                  <a:pt x="5838" y="3869"/>
                </a:lnTo>
                <a:lnTo>
                  <a:pt x="7841" y="8024"/>
                </a:lnTo>
                <a:lnTo>
                  <a:pt x="9482" y="15183"/>
                </a:lnTo>
                <a:lnTo>
                  <a:pt x="9811" y="16441"/>
                </a:lnTo>
                <a:lnTo>
                  <a:pt x="10119" y="17631"/>
                </a:lnTo>
                <a:lnTo>
                  <a:pt x="10419" y="18821"/>
                </a:lnTo>
                <a:lnTo>
                  <a:pt x="10711" y="20006"/>
                </a:lnTo>
                <a:lnTo>
                  <a:pt x="9489" y="20535"/>
                </a:lnTo>
                <a:lnTo>
                  <a:pt x="8208" y="21088"/>
                </a:lnTo>
                <a:lnTo>
                  <a:pt x="8989" y="20899"/>
                </a:lnTo>
                <a:lnTo>
                  <a:pt x="9597" y="20755"/>
                </a:lnTo>
                <a:lnTo>
                  <a:pt x="10211" y="20615"/>
                </a:lnTo>
                <a:lnTo>
                  <a:pt x="10823" y="20479"/>
                </a:lnTo>
                <a:lnTo>
                  <a:pt x="13439" y="32977"/>
                </a:lnTo>
                <a:lnTo>
                  <a:pt x="15059" y="45530"/>
                </a:lnTo>
                <a:lnTo>
                  <a:pt x="15137" y="46524"/>
                </a:lnTo>
                <a:lnTo>
                  <a:pt x="22214" y="47693"/>
                </a:lnTo>
                <a:lnTo>
                  <a:pt x="32770" y="45049"/>
                </a:lnTo>
                <a:lnTo>
                  <a:pt x="39298" y="44132"/>
                </a:lnTo>
                <a:lnTo>
                  <a:pt x="51736" y="41477"/>
                </a:lnTo>
                <a:lnTo>
                  <a:pt x="63741" y="37485"/>
                </a:lnTo>
                <a:lnTo>
                  <a:pt x="75563" y="32749"/>
                </a:lnTo>
                <a:lnTo>
                  <a:pt x="85437" y="28668"/>
                </a:lnTo>
                <a:lnTo>
                  <a:pt x="97387" y="24615"/>
                </a:lnTo>
                <a:lnTo>
                  <a:pt x="109813" y="21536"/>
                </a:lnTo>
                <a:lnTo>
                  <a:pt x="110086" y="21477"/>
                </a:lnTo>
                <a:lnTo>
                  <a:pt x="108412" y="22566"/>
                </a:lnTo>
                <a:lnTo>
                  <a:pt x="106734" y="23576"/>
                </a:lnTo>
                <a:lnTo>
                  <a:pt x="105092" y="24509"/>
                </a:lnTo>
                <a:lnTo>
                  <a:pt x="104704" y="24726"/>
                </a:lnTo>
                <a:lnTo>
                  <a:pt x="105669" y="24397"/>
                </a:lnTo>
                <a:lnTo>
                  <a:pt x="107574" y="24710"/>
                </a:lnTo>
                <a:lnTo>
                  <a:pt x="108190" y="24813"/>
                </a:lnTo>
                <a:lnTo>
                  <a:pt x="108818" y="24914"/>
                </a:lnTo>
                <a:lnTo>
                  <a:pt x="109456" y="25026"/>
                </a:lnTo>
                <a:lnTo>
                  <a:pt x="101650" y="26756"/>
                </a:lnTo>
                <a:lnTo>
                  <a:pt x="93900" y="28848"/>
                </a:lnTo>
                <a:lnTo>
                  <a:pt x="86685" y="31764"/>
                </a:lnTo>
                <a:lnTo>
                  <a:pt x="74819" y="36661"/>
                </a:lnTo>
                <a:lnTo>
                  <a:pt x="62980" y="41311"/>
                </a:lnTo>
                <a:lnTo>
                  <a:pt x="50929" y="45152"/>
                </a:lnTo>
                <a:lnTo>
                  <a:pt x="39761" y="47441"/>
                </a:lnTo>
                <a:lnTo>
                  <a:pt x="33201" y="48358"/>
                </a:lnTo>
                <a:lnTo>
                  <a:pt x="22757" y="50791"/>
                </a:lnTo>
                <a:lnTo>
                  <a:pt x="15341" y="49905"/>
                </a:lnTo>
                <a:lnTo>
                  <a:pt x="15589" y="55109"/>
                </a:lnTo>
                <a:lnTo>
                  <a:pt x="15497" y="603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38522" y="7081675"/>
            <a:ext cx="62443" cy="68587"/>
          </a:xfrm>
          <a:custGeom>
            <a:avLst/>
            <a:gdLst/>
            <a:ahLst/>
            <a:cxnLst/>
            <a:rect l="l" t="t" r="r" b="b"/>
            <a:pathLst>
              <a:path w="62443" h="68587">
                <a:moveTo>
                  <a:pt x="551" y="2633"/>
                </a:moveTo>
                <a:lnTo>
                  <a:pt x="929" y="2645"/>
                </a:lnTo>
                <a:lnTo>
                  <a:pt x="1021" y="2465"/>
                </a:lnTo>
                <a:lnTo>
                  <a:pt x="1447" y="1638"/>
                </a:lnTo>
                <a:lnTo>
                  <a:pt x="1880" y="813"/>
                </a:lnTo>
                <a:lnTo>
                  <a:pt x="2312" y="0"/>
                </a:lnTo>
                <a:lnTo>
                  <a:pt x="7699" y="3293"/>
                </a:lnTo>
                <a:lnTo>
                  <a:pt x="12104" y="7179"/>
                </a:lnTo>
                <a:lnTo>
                  <a:pt x="16802" y="11465"/>
                </a:lnTo>
                <a:lnTo>
                  <a:pt x="25884" y="20302"/>
                </a:lnTo>
                <a:lnTo>
                  <a:pt x="34534" y="29657"/>
                </a:lnTo>
                <a:lnTo>
                  <a:pt x="42834" y="39347"/>
                </a:lnTo>
                <a:lnTo>
                  <a:pt x="50860" y="49189"/>
                </a:lnTo>
                <a:lnTo>
                  <a:pt x="52741" y="51536"/>
                </a:lnTo>
                <a:lnTo>
                  <a:pt x="55111" y="54505"/>
                </a:lnTo>
                <a:lnTo>
                  <a:pt x="57054" y="57758"/>
                </a:lnTo>
                <a:lnTo>
                  <a:pt x="58913" y="61059"/>
                </a:lnTo>
                <a:lnTo>
                  <a:pt x="58953" y="58251"/>
                </a:lnTo>
                <a:lnTo>
                  <a:pt x="58953" y="55122"/>
                </a:lnTo>
                <a:lnTo>
                  <a:pt x="58777" y="52006"/>
                </a:lnTo>
                <a:lnTo>
                  <a:pt x="58500" y="48896"/>
                </a:lnTo>
                <a:lnTo>
                  <a:pt x="62240" y="55282"/>
                </a:lnTo>
                <a:lnTo>
                  <a:pt x="62272" y="56271"/>
                </a:lnTo>
                <a:lnTo>
                  <a:pt x="62291" y="57262"/>
                </a:lnTo>
                <a:lnTo>
                  <a:pt x="62291" y="58483"/>
                </a:lnTo>
                <a:lnTo>
                  <a:pt x="62443" y="65683"/>
                </a:lnTo>
                <a:lnTo>
                  <a:pt x="62051" y="67121"/>
                </a:lnTo>
                <a:lnTo>
                  <a:pt x="61710" y="68372"/>
                </a:lnTo>
                <a:lnTo>
                  <a:pt x="60761" y="68587"/>
                </a:lnTo>
                <a:lnTo>
                  <a:pt x="59932" y="68587"/>
                </a:lnTo>
                <a:lnTo>
                  <a:pt x="59174" y="68395"/>
                </a:lnTo>
                <a:lnTo>
                  <a:pt x="58583" y="67554"/>
                </a:lnTo>
                <a:lnTo>
                  <a:pt x="57986" y="66708"/>
                </a:lnTo>
                <a:lnTo>
                  <a:pt x="57049" y="64577"/>
                </a:lnTo>
                <a:lnTo>
                  <a:pt x="54841" y="60595"/>
                </a:lnTo>
                <a:lnTo>
                  <a:pt x="52766" y="56918"/>
                </a:lnTo>
                <a:lnTo>
                  <a:pt x="50132" y="53624"/>
                </a:lnTo>
                <a:lnTo>
                  <a:pt x="42160" y="43772"/>
                </a:lnTo>
                <a:lnTo>
                  <a:pt x="33931" y="34029"/>
                </a:lnTo>
                <a:lnTo>
                  <a:pt x="25364" y="24585"/>
                </a:lnTo>
                <a:lnTo>
                  <a:pt x="16378" y="15627"/>
                </a:lnTo>
                <a:lnTo>
                  <a:pt x="14550" y="13934"/>
                </a:lnTo>
                <a:lnTo>
                  <a:pt x="9896" y="9683"/>
                </a:lnTo>
                <a:lnTo>
                  <a:pt x="5547" y="5833"/>
                </a:lnTo>
                <a:lnTo>
                  <a:pt x="160" y="2596"/>
                </a:lnTo>
                <a:lnTo>
                  <a:pt x="0" y="2501"/>
                </a:lnTo>
                <a:lnTo>
                  <a:pt x="551" y="26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405580" y="7215967"/>
            <a:ext cx="28777" cy="14474"/>
          </a:xfrm>
          <a:custGeom>
            <a:avLst/>
            <a:gdLst/>
            <a:ahLst/>
            <a:cxnLst/>
            <a:rect l="l" t="t" r="r" b="b"/>
            <a:pathLst>
              <a:path w="28777" h="14474">
                <a:moveTo>
                  <a:pt x="25549" y="4330"/>
                </a:moveTo>
                <a:lnTo>
                  <a:pt x="26213" y="4030"/>
                </a:lnTo>
                <a:lnTo>
                  <a:pt x="27054" y="3654"/>
                </a:lnTo>
                <a:lnTo>
                  <a:pt x="28039" y="4030"/>
                </a:lnTo>
                <a:lnTo>
                  <a:pt x="28420" y="4872"/>
                </a:lnTo>
                <a:lnTo>
                  <a:pt x="28777" y="5669"/>
                </a:lnTo>
                <a:lnTo>
                  <a:pt x="28733" y="6562"/>
                </a:lnTo>
                <a:lnTo>
                  <a:pt x="28116" y="7476"/>
                </a:lnTo>
                <a:lnTo>
                  <a:pt x="27459" y="8453"/>
                </a:lnTo>
                <a:lnTo>
                  <a:pt x="25762" y="9632"/>
                </a:lnTo>
                <a:lnTo>
                  <a:pt x="23411" y="10649"/>
                </a:lnTo>
                <a:lnTo>
                  <a:pt x="18598" y="12732"/>
                </a:lnTo>
                <a:lnTo>
                  <a:pt x="10968" y="14474"/>
                </a:lnTo>
                <a:lnTo>
                  <a:pt x="6263" y="14018"/>
                </a:lnTo>
                <a:lnTo>
                  <a:pt x="3575" y="13757"/>
                </a:lnTo>
                <a:lnTo>
                  <a:pt x="1745" y="12688"/>
                </a:lnTo>
                <a:lnTo>
                  <a:pt x="1093" y="11133"/>
                </a:lnTo>
                <a:lnTo>
                  <a:pt x="0" y="8536"/>
                </a:lnTo>
                <a:lnTo>
                  <a:pt x="1170" y="6140"/>
                </a:lnTo>
                <a:lnTo>
                  <a:pt x="3512" y="4274"/>
                </a:lnTo>
                <a:lnTo>
                  <a:pt x="6315" y="2037"/>
                </a:lnTo>
                <a:lnTo>
                  <a:pt x="10801" y="599"/>
                </a:lnTo>
                <a:lnTo>
                  <a:pt x="12767" y="379"/>
                </a:lnTo>
                <a:lnTo>
                  <a:pt x="13472" y="298"/>
                </a:lnTo>
                <a:lnTo>
                  <a:pt x="19827" y="90"/>
                </a:lnTo>
                <a:lnTo>
                  <a:pt x="21089" y="22"/>
                </a:lnTo>
                <a:lnTo>
                  <a:pt x="21443" y="0"/>
                </a:lnTo>
                <a:lnTo>
                  <a:pt x="22364" y="28"/>
                </a:lnTo>
                <a:lnTo>
                  <a:pt x="23093" y="797"/>
                </a:lnTo>
                <a:lnTo>
                  <a:pt x="23065" y="1718"/>
                </a:lnTo>
                <a:lnTo>
                  <a:pt x="22834" y="3268"/>
                </a:lnTo>
                <a:lnTo>
                  <a:pt x="21275" y="3357"/>
                </a:lnTo>
                <a:lnTo>
                  <a:pt x="20043" y="3425"/>
                </a:lnTo>
                <a:lnTo>
                  <a:pt x="13831" y="3618"/>
                </a:lnTo>
                <a:lnTo>
                  <a:pt x="13142" y="3698"/>
                </a:lnTo>
                <a:lnTo>
                  <a:pt x="11541" y="3878"/>
                </a:lnTo>
                <a:lnTo>
                  <a:pt x="7879" y="5059"/>
                </a:lnTo>
                <a:lnTo>
                  <a:pt x="5593" y="6882"/>
                </a:lnTo>
                <a:lnTo>
                  <a:pt x="4536" y="7728"/>
                </a:lnTo>
                <a:lnTo>
                  <a:pt x="3674" y="8670"/>
                </a:lnTo>
                <a:lnTo>
                  <a:pt x="4167" y="9840"/>
                </a:lnTo>
                <a:lnTo>
                  <a:pt x="4308" y="10176"/>
                </a:lnTo>
                <a:lnTo>
                  <a:pt x="4707" y="10300"/>
                </a:lnTo>
                <a:lnTo>
                  <a:pt x="5172" y="10441"/>
                </a:lnTo>
                <a:lnTo>
                  <a:pt x="6049" y="10705"/>
                </a:lnTo>
                <a:lnTo>
                  <a:pt x="7182" y="10785"/>
                </a:lnTo>
                <a:lnTo>
                  <a:pt x="8452" y="10749"/>
                </a:lnTo>
                <a:lnTo>
                  <a:pt x="12684" y="10640"/>
                </a:lnTo>
                <a:lnTo>
                  <a:pt x="18324" y="9214"/>
                </a:lnTo>
                <a:lnTo>
                  <a:pt x="22084" y="7584"/>
                </a:lnTo>
                <a:lnTo>
                  <a:pt x="23418" y="7006"/>
                </a:lnTo>
                <a:lnTo>
                  <a:pt x="24832" y="5994"/>
                </a:lnTo>
                <a:lnTo>
                  <a:pt x="25232" y="5697"/>
                </a:lnTo>
                <a:lnTo>
                  <a:pt x="25176" y="5007"/>
                </a:lnTo>
                <a:lnTo>
                  <a:pt x="25549" y="43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99128" y="7019367"/>
            <a:ext cx="338" cy="98"/>
          </a:xfrm>
          <a:custGeom>
            <a:avLst/>
            <a:gdLst/>
            <a:ahLst/>
            <a:cxnLst/>
            <a:rect l="l" t="t" r="r" b="b"/>
            <a:pathLst>
              <a:path w="338" h="98">
                <a:moveTo>
                  <a:pt x="338" y="98"/>
                </a:moveTo>
                <a:lnTo>
                  <a:pt x="22" y="49"/>
                </a:lnTo>
                <a:lnTo>
                  <a:pt x="338" y="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00646" y="7381957"/>
            <a:ext cx="353450" cy="530168"/>
          </a:xfrm>
          <a:custGeom>
            <a:avLst/>
            <a:gdLst/>
            <a:ahLst/>
            <a:cxnLst/>
            <a:rect l="l" t="t" r="r" b="b"/>
            <a:pathLst>
              <a:path w="353450" h="530168">
                <a:moveTo>
                  <a:pt x="57238" y="235236"/>
                </a:moveTo>
                <a:lnTo>
                  <a:pt x="58159" y="235196"/>
                </a:lnTo>
                <a:lnTo>
                  <a:pt x="59704" y="235128"/>
                </a:lnTo>
                <a:lnTo>
                  <a:pt x="61195" y="235208"/>
                </a:lnTo>
                <a:lnTo>
                  <a:pt x="62632" y="235425"/>
                </a:lnTo>
                <a:lnTo>
                  <a:pt x="60697" y="232384"/>
                </a:lnTo>
                <a:lnTo>
                  <a:pt x="58211" y="230373"/>
                </a:lnTo>
                <a:lnTo>
                  <a:pt x="55824" y="228425"/>
                </a:lnTo>
                <a:lnTo>
                  <a:pt x="52837" y="225985"/>
                </a:lnTo>
                <a:lnTo>
                  <a:pt x="49998" y="223626"/>
                </a:lnTo>
                <a:lnTo>
                  <a:pt x="48184" y="219969"/>
                </a:lnTo>
                <a:lnTo>
                  <a:pt x="43782" y="208331"/>
                </a:lnTo>
                <a:lnTo>
                  <a:pt x="40935" y="195672"/>
                </a:lnTo>
                <a:lnTo>
                  <a:pt x="39010" y="182729"/>
                </a:lnTo>
                <a:lnTo>
                  <a:pt x="37376" y="170243"/>
                </a:lnTo>
                <a:lnTo>
                  <a:pt x="37155" y="168712"/>
                </a:lnTo>
                <a:lnTo>
                  <a:pt x="35092" y="156216"/>
                </a:lnTo>
                <a:lnTo>
                  <a:pt x="32680" y="143753"/>
                </a:lnTo>
                <a:lnTo>
                  <a:pt x="30042" y="131313"/>
                </a:lnTo>
                <a:lnTo>
                  <a:pt x="27303" y="118884"/>
                </a:lnTo>
                <a:lnTo>
                  <a:pt x="24584" y="106455"/>
                </a:lnTo>
                <a:lnTo>
                  <a:pt x="22010" y="94014"/>
                </a:lnTo>
                <a:lnTo>
                  <a:pt x="20139" y="84058"/>
                </a:lnTo>
                <a:lnTo>
                  <a:pt x="17856" y="71485"/>
                </a:lnTo>
                <a:lnTo>
                  <a:pt x="15356" y="59057"/>
                </a:lnTo>
                <a:lnTo>
                  <a:pt x="12443" y="46750"/>
                </a:lnTo>
                <a:lnTo>
                  <a:pt x="8925" y="34541"/>
                </a:lnTo>
                <a:lnTo>
                  <a:pt x="7002" y="28816"/>
                </a:lnTo>
                <a:lnTo>
                  <a:pt x="4859" y="22751"/>
                </a:lnTo>
                <a:lnTo>
                  <a:pt x="3206" y="16656"/>
                </a:lnTo>
                <a:lnTo>
                  <a:pt x="2185" y="10303"/>
                </a:lnTo>
                <a:lnTo>
                  <a:pt x="1949" y="8828"/>
                </a:lnTo>
                <a:lnTo>
                  <a:pt x="948" y="6029"/>
                </a:lnTo>
                <a:lnTo>
                  <a:pt x="495" y="4129"/>
                </a:lnTo>
                <a:lnTo>
                  <a:pt x="199" y="2876"/>
                </a:lnTo>
                <a:lnTo>
                  <a:pt x="191" y="1861"/>
                </a:lnTo>
                <a:lnTo>
                  <a:pt x="355" y="1389"/>
                </a:lnTo>
                <a:lnTo>
                  <a:pt x="612" y="648"/>
                </a:lnTo>
                <a:lnTo>
                  <a:pt x="1112" y="267"/>
                </a:lnTo>
                <a:lnTo>
                  <a:pt x="1713" y="119"/>
                </a:lnTo>
                <a:lnTo>
                  <a:pt x="2134" y="14"/>
                </a:lnTo>
                <a:lnTo>
                  <a:pt x="2835" y="0"/>
                </a:lnTo>
                <a:lnTo>
                  <a:pt x="3688" y="631"/>
                </a:lnTo>
                <a:lnTo>
                  <a:pt x="4428" y="1181"/>
                </a:lnTo>
                <a:lnTo>
                  <a:pt x="4585" y="2226"/>
                </a:lnTo>
                <a:lnTo>
                  <a:pt x="4036" y="2967"/>
                </a:lnTo>
                <a:lnTo>
                  <a:pt x="3711" y="3292"/>
                </a:lnTo>
                <a:lnTo>
                  <a:pt x="4127" y="5190"/>
                </a:lnTo>
                <a:lnTo>
                  <a:pt x="5233" y="8220"/>
                </a:lnTo>
                <a:lnTo>
                  <a:pt x="5481" y="9775"/>
                </a:lnTo>
                <a:lnTo>
                  <a:pt x="6467" y="15928"/>
                </a:lnTo>
                <a:lnTo>
                  <a:pt x="8075" y="21829"/>
                </a:lnTo>
                <a:lnTo>
                  <a:pt x="10150" y="27707"/>
                </a:lnTo>
                <a:lnTo>
                  <a:pt x="14025" y="39877"/>
                </a:lnTo>
                <a:lnTo>
                  <a:pt x="17210" y="52134"/>
                </a:lnTo>
                <a:lnTo>
                  <a:pt x="19894" y="64498"/>
                </a:lnTo>
                <a:lnTo>
                  <a:pt x="22266" y="76995"/>
                </a:lnTo>
                <a:lnTo>
                  <a:pt x="23425" y="83480"/>
                </a:lnTo>
                <a:lnTo>
                  <a:pt x="25796" y="95938"/>
                </a:lnTo>
                <a:lnTo>
                  <a:pt x="28409" y="108375"/>
                </a:lnTo>
                <a:lnTo>
                  <a:pt x="31140" y="120803"/>
                </a:lnTo>
                <a:lnTo>
                  <a:pt x="33869" y="133234"/>
                </a:lnTo>
                <a:lnTo>
                  <a:pt x="36470" y="145678"/>
                </a:lnTo>
                <a:lnTo>
                  <a:pt x="38822" y="158146"/>
                </a:lnTo>
                <a:lnTo>
                  <a:pt x="40453" y="168225"/>
                </a:lnTo>
                <a:lnTo>
                  <a:pt x="42084" y="180610"/>
                </a:lnTo>
                <a:lnTo>
                  <a:pt x="43921" y="193547"/>
                </a:lnTo>
                <a:lnTo>
                  <a:pt x="46643" y="206261"/>
                </a:lnTo>
                <a:lnTo>
                  <a:pt x="50923" y="217978"/>
                </a:lnTo>
                <a:lnTo>
                  <a:pt x="52760" y="221694"/>
                </a:lnTo>
                <a:lnTo>
                  <a:pt x="55316" y="223701"/>
                </a:lnTo>
                <a:lnTo>
                  <a:pt x="57935" y="225840"/>
                </a:lnTo>
                <a:lnTo>
                  <a:pt x="60891" y="228252"/>
                </a:lnTo>
                <a:lnTo>
                  <a:pt x="63938" y="230796"/>
                </a:lnTo>
                <a:lnTo>
                  <a:pt x="66177" y="234858"/>
                </a:lnTo>
                <a:lnTo>
                  <a:pt x="66425" y="235311"/>
                </a:lnTo>
                <a:lnTo>
                  <a:pt x="66441" y="235828"/>
                </a:lnTo>
                <a:lnTo>
                  <a:pt x="66269" y="236272"/>
                </a:lnTo>
                <a:lnTo>
                  <a:pt x="72941" y="238388"/>
                </a:lnTo>
                <a:lnTo>
                  <a:pt x="78555" y="243312"/>
                </a:lnTo>
                <a:lnTo>
                  <a:pt x="83990" y="248757"/>
                </a:lnTo>
                <a:lnTo>
                  <a:pt x="93351" y="258103"/>
                </a:lnTo>
                <a:lnTo>
                  <a:pt x="103606" y="265298"/>
                </a:lnTo>
                <a:lnTo>
                  <a:pt x="106312" y="266341"/>
                </a:lnTo>
                <a:lnTo>
                  <a:pt x="118519" y="270051"/>
                </a:lnTo>
                <a:lnTo>
                  <a:pt x="130763" y="273517"/>
                </a:lnTo>
                <a:lnTo>
                  <a:pt x="143030" y="276815"/>
                </a:lnTo>
                <a:lnTo>
                  <a:pt x="155305" y="280020"/>
                </a:lnTo>
                <a:lnTo>
                  <a:pt x="167572" y="283207"/>
                </a:lnTo>
                <a:lnTo>
                  <a:pt x="179819" y="286453"/>
                </a:lnTo>
                <a:lnTo>
                  <a:pt x="192028" y="289832"/>
                </a:lnTo>
                <a:lnTo>
                  <a:pt x="204186" y="293419"/>
                </a:lnTo>
                <a:lnTo>
                  <a:pt x="216278" y="297292"/>
                </a:lnTo>
                <a:lnTo>
                  <a:pt x="228289" y="301524"/>
                </a:lnTo>
                <a:lnTo>
                  <a:pt x="240203" y="306192"/>
                </a:lnTo>
                <a:lnTo>
                  <a:pt x="252577" y="311559"/>
                </a:lnTo>
                <a:lnTo>
                  <a:pt x="264219" y="316648"/>
                </a:lnTo>
                <a:lnTo>
                  <a:pt x="270095" y="319039"/>
                </a:lnTo>
                <a:lnTo>
                  <a:pt x="275578" y="321186"/>
                </a:lnTo>
                <a:lnTo>
                  <a:pt x="281185" y="322432"/>
                </a:lnTo>
                <a:lnTo>
                  <a:pt x="284913" y="327472"/>
                </a:lnTo>
                <a:lnTo>
                  <a:pt x="285249" y="327926"/>
                </a:lnTo>
                <a:lnTo>
                  <a:pt x="285317" y="328490"/>
                </a:lnTo>
                <a:lnTo>
                  <a:pt x="285156" y="328990"/>
                </a:lnTo>
                <a:lnTo>
                  <a:pt x="287463" y="329011"/>
                </a:lnTo>
                <a:lnTo>
                  <a:pt x="289790" y="328998"/>
                </a:lnTo>
                <a:lnTo>
                  <a:pt x="297660" y="328906"/>
                </a:lnTo>
                <a:lnTo>
                  <a:pt x="305613" y="328853"/>
                </a:lnTo>
                <a:lnTo>
                  <a:pt x="313479" y="328902"/>
                </a:lnTo>
                <a:lnTo>
                  <a:pt x="315526" y="328913"/>
                </a:lnTo>
                <a:lnTo>
                  <a:pt x="320712" y="331482"/>
                </a:lnTo>
                <a:lnTo>
                  <a:pt x="322514" y="330416"/>
                </a:lnTo>
                <a:lnTo>
                  <a:pt x="334040" y="325163"/>
                </a:lnTo>
                <a:lnTo>
                  <a:pt x="346302" y="321544"/>
                </a:lnTo>
                <a:lnTo>
                  <a:pt x="353450" y="319727"/>
                </a:lnTo>
                <a:lnTo>
                  <a:pt x="344842" y="329133"/>
                </a:lnTo>
                <a:lnTo>
                  <a:pt x="337080" y="339167"/>
                </a:lnTo>
                <a:lnTo>
                  <a:pt x="330077" y="349786"/>
                </a:lnTo>
                <a:lnTo>
                  <a:pt x="324232" y="360030"/>
                </a:lnTo>
                <a:lnTo>
                  <a:pt x="318539" y="371676"/>
                </a:lnTo>
                <a:lnTo>
                  <a:pt x="313771" y="383458"/>
                </a:lnTo>
                <a:lnTo>
                  <a:pt x="309831" y="395427"/>
                </a:lnTo>
                <a:lnTo>
                  <a:pt x="306622" y="407638"/>
                </a:lnTo>
                <a:lnTo>
                  <a:pt x="304046" y="420141"/>
                </a:lnTo>
                <a:lnTo>
                  <a:pt x="302514" y="429452"/>
                </a:lnTo>
                <a:lnTo>
                  <a:pt x="302238" y="431799"/>
                </a:lnTo>
                <a:lnTo>
                  <a:pt x="301377" y="431627"/>
                </a:lnTo>
                <a:lnTo>
                  <a:pt x="300515" y="431451"/>
                </a:lnTo>
                <a:lnTo>
                  <a:pt x="299658" y="431271"/>
                </a:lnTo>
                <a:lnTo>
                  <a:pt x="299566" y="431640"/>
                </a:lnTo>
                <a:lnTo>
                  <a:pt x="299209" y="433302"/>
                </a:lnTo>
                <a:lnTo>
                  <a:pt x="298970" y="435598"/>
                </a:lnTo>
                <a:lnTo>
                  <a:pt x="298914" y="435979"/>
                </a:lnTo>
                <a:lnTo>
                  <a:pt x="297897" y="442794"/>
                </a:lnTo>
                <a:lnTo>
                  <a:pt x="296916" y="449608"/>
                </a:lnTo>
                <a:lnTo>
                  <a:pt x="295329" y="456327"/>
                </a:lnTo>
                <a:lnTo>
                  <a:pt x="292019" y="468761"/>
                </a:lnTo>
                <a:lnTo>
                  <a:pt x="287900" y="480763"/>
                </a:lnTo>
                <a:lnTo>
                  <a:pt x="282755" y="492327"/>
                </a:lnTo>
                <a:lnTo>
                  <a:pt x="276367" y="503444"/>
                </a:lnTo>
                <a:lnTo>
                  <a:pt x="266934" y="515141"/>
                </a:lnTo>
                <a:lnTo>
                  <a:pt x="256581" y="523368"/>
                </a:lnTo>
                <a:lnTo>
                  <a:pt x="244704" y="528753"/>
                </a:lnTo>
                <a:lnTo>
                  <a:pt x="237320" y="530163"/>
                </a:lnTo>
                <a:lnTo>
                  <a:pt x="224642" y="530168"/>
                </a:lnTo>
                <a:lnTo>
                  <a:pt x="212127" y="528538"/>
                </a:lnTo>
                <a:lnTo>
                  <a:pt x="199691" y="526335"/>
                </a:lnTo>
                <a:lnTo>
                  <a:pt x="187248" y="524624"/>
                </a:lnTo>
                <a:lnTo>
                  <a:pt x="184993" y="524450"/>
                </a:lnTo>
                <a:lnTo>
                  <a:pt x="184553" y="524373"/>
                </a:lnTo>
                <a:lnTo>
                  <a:pt x="184360" y="524277"/>
                </a:lnTo>
                <a:lnTo>
                  <a:pt x="182830" y="524534"/>
                </a:lnTo>
                <a:lnTo>
                  <a:pt x="180583" y="524185"/>
                </a:lnTo>
                <a:lnTo>
                  <a:pt x="178204" y="523520"/>
                </a:lnTo>
                <a:lnTo>
                  <a:pt x="174897" y="522594"/>
                </a:lnTo>
                <a:lnTo>
                  <a:pt x="171280" y="521123"/>
                </a:lnTo>
                <a:lnTo>
                  <a:pt x="169382" y="520607"/>
                </a:lnTo>
                <a:lnTo>
                  <a:pt x="157217" y="517003"/>
                </a:lnTo>
                <a:lnTo>
                  <a:pt x="145142" y="513009"/>
                </a:lnTo>
                <a:lnTo>
                  <a:pt x="133124" y="508865"/>
                </a:lnTo>
                <a:lnTo>
                  <a:pt x="126915" y="506740"/>
                </a:lnTo>
                <a:lnTo>
                  <a:pt x="114861" y="502693"/>
                </a:lnTo>
                <a:lnTo>
                  <a:pt x="102802" y="498703"/>
                </a:lnTo>
                <a:lnTo>
                  <a:pt x="90733" y="494766"/>
                </a:lnTo>
                <a:lnTo>
                  <a:pt x="78651" y="490882"/>
                </a:lnTo>
                <a:lnTo>
                  <a:pt x="66552" y="487048"/>
                </a:lnTo>
                <a:lnTo>
                  <a:pt x="54432" y="483261"/>
                </a:lnTo>
                <a:lnTo>
                  <a:pt x="42287" y="479519"/>
                </a:lnTo>
                <a:lnTo>
                  <a:pt x="32382" y="476496"/>
                </a:lnTo>
                <a:lnTo>
                  <a:pt x="24280" y="473692"/>
                </a:lnTo>
                <a:lnTo>
                  <a:pt x="16119" y="471778"/>
                </a:lnTo>
                <a:lnTo>
                  <a:pt x="11293" y="470644"/>
                </a:lnTo>
                <a:lnTo>
                  <a:pt x="5742" y="469994"/>
                </a:lnTo>
                <a:lnTo>
                  <a:pt x="1441" y="467487"/>
                </a:lnTo>
                <a:lnTo>
                  <a:pt x="1549" y="465552"/>
                </a:lnTo>
                <a:lnTo>
                  <a:pt x="1056" y="465760"/>
                </a:lnTo>
                <a:lnTo>
                  <a:pt x="79" y="466028"/>
                </a:lnTo>
                <a:lnTo>
                  <a:pt x="0" y="465617"/>
                </a:lnTo>
                <a:lnTo>
                  <a:pt x="72" y="465175"/>
                </a:lnTo>
                <a:lnTo>
                  <a:pt x="315" y="464794"/>
                </a:lnTo>
                <a:lnTo>
                  <a:pt x="816" y="464021"/>
                </a:lnTo>
                <a:lnTo>
                  <a:pt x="1849" y="463801"/>
                </a:lnTo>
                <a:lnTo>
                  <a:pt x="2622" y="464298"/>
                </a:lnTo>
                <a:lnTo>
                  <a:pt x="6691" y="466931"/>
                </a:lnTo>
                <a:lnTo>
                  <a:pt x="12178" y="467424"/>
                </a:lnTo>
                <a:lnTo>
                  <a:pt x="16879" y="468530"/>
                </a:lnTo>
                <a:lnTo>
                  <a:pt x="29107" y="471915"/>
                </a:lnTo>
                <a:lnTo>
                  <a:pt x="41243" y="475710"/>
                </a:lnTo>
                <a:lnTo>
                  <a:pt x="41395" y="475757"/>
                </a:lnTo>
                <a:lnTo>
                  <a:pt x="53544" y="479492"/>
                </a:lnTo>
                <a:lnTo>
                  <a:pt x="65667" y="483272"/>
                </a:lnTo>
                <a:lnTo>
                  <a:pt x="77769" y="487099"/>
                </a:lnTo>
                <a:lnTo>
                  <a:pt x="89854" y="490976"/>
                </a:lnTo>
                <a:lnTo>
                  <a:pt x="101924" y="494904"/>
                </a:lnTo>
                <a:lnTo>
                  <a:pt x="113984" y="498886"/>
                </a:lnTo>
                <a:lnTo>
                  <a:pt x="126039" y="502924"/>
                </a:lnTo>
                <a:lnTo>
                  <a:pt x="139985" y="507707"/>
                </a:lnTo>
                <a:lnTo>
                  <a:pt x="152026" y="511809"/>
                </a:lnTo>
                <a:lnTo>
                  <a:pt x="164140" y="515642"/>
                </a:lnTo>
                <a:lnTo>
                  <a:pt x="170256" y="517387"/>
                </a:lnTo>
                <a:lnTo>
                  <a:pt x="172158" y="517903"/>
                </a:lnTo>
                <a:lnTo>
                  <a:pt x="175783" y="519378"/>
                </a:lnTo>
                <a:lnTo>
                  <a:pt x="179102" y="520304"/>
                </a:lnTo>
                <a:lnTo>
                  <a:pt x="180988" y="520833"/>
                </a:lnTo>
                <a:lnTo>
                  <a:pt x="182746" y="521234"/>
                </a:lnTo>
                <a:lnTo>
                  <a:pt x="183888" y="520968"/>
                </a:lnTo>
                <a:lnTo>
                  <a:pt x="184292" y="520877"/>
                </a:lnTo>
                <a:lnTo>
                  <a:pt x="184692" y="520936"/>
                </a:lnTo>
                <a:lnTo>
                  <a:pt x="185033" y="521116"/>
                </a:lnTo>
                <a:lnTo>
                  <a:pt x="185206" y="521116"/>
                </a:lnTo>
                <a:lnTo>
                  <a:pt x="197658" y="522639"/>
                </a:lnTo>
                <a:lnTo>
                  <a:pt x="210085" y="524853"/>
                </a:lnTo>
                <a:lnTo>
                  <a:pt x="222578" y="526664"/>
                </a:lnTo>
                <a:lnTo>
                  <a:pt x="235226" y="526975"/>
                </a:lnTo>
                <a:lnTo>
                  <a:pt x="237012" y="526837"/>
                </a:lnTo>
                <a:lnTo>
                  <a:pt x="249490" y="523423"/>
                </a:lnTo>
                <a:lnTo>
                  <a:pt x="260599" y="516384"/>
                </a:lnTo>
                <a:lnTo>
                  <a:pt x="269793" y="506943"/>
                </a:lnTo>
                <a:lnTo>
                  <a:pt x="272489" y="503249"/>
                </a:lnTo>
                <a:lnTo>
                  <a:pt x="279067" y="492194"/>
                </a:lnTo>
                <a:lnTo>
                  <a:pt x="284340" y="480679"/>
                </a:lnTo>
                <a:lnTo>
                  <a:pt x="288540" y="468715"/>
                </a:lnTo>
                <a:lnTo>
                  <a:pt x="291899" y="456311"/>
                </a:lnTo>
                <a:lnTo>
                  <a:pt x="293638" y="448930"/>
                </a:lnTo>
                <a:lnTo>
                  <a:pt x="294603" y="442208"/>
                </a:lnTo>
                <a:lnTo>
                  <a:pt x="295608" y="435485"/>
                </a:lnTo>
                <a:lnTo>
                  <a:pt x="295672" y="435052"/>
                </a:lnTo>
                <a:lnTo>
                  <a:pt x="295973" y="432364"/>
                </a:lnTo>
                <a:lnTo>
                  <a:pt x="296393" y="430554"/>
                </a:lnTo>
                <a:lnTo>
                  <a:pt x="294952" y="430221"/>
                </a:lnTo>
                <a:lnTo>
                  <a:pt x="293510" y="429869"/>
                </a:lnTo>
                <a:lnTo>
                  <a:pt x="292084" y="429492"/>
                </a:lnTo>
                <a:lnTo>
                  <a:pt x="291067" y="434395"/>
                </a:lnTo>
                <a:lnTo>
                  <a:pt x="290202" y="439316"/>
                </a:lnTo>
                <a:lnTo>
                  <a:pt x="289658" y="444235"/>
                </a:lnTo>
                <a:lnTo>
                  <a:pt x="287840" y="457074"/>
                </a:lnTo>
                <a:lnTo>
                  <a:pt x="283586" y="468911"/>
                </a:lnTo>
                <a:lnTo>
                  <a:pt x="275103" y="477160"/>
                </a:lnTo>
                <a:lnTo>
                  <a:pt x="265946" y="479251"/>
                </a:lnTo>
                <a:lnTo>
                  <a:pt x="257156" y="476310"/>
                </a:lnTo>
                <a:lnTo>
                  <a:pt x="249802" y="469418"/>
                </a:lnTo>
                <a:lnTo>
                  <a:pt x="244955" y="459653"/>
                </a:lnTo>
                <a:lnTo>
                  <a:pt x="243832" y="454243"/>
                </a:lnTo>
                <a:lnTo>
                  <a:pt x="242924" y="441800"/>
                </a:lnTo>
                <a:lnTo>
                  <a:pt x="243100" y="429207"/>
                </a:lnTo>
                <a:lnTo>
                  <a:pt x="244264" y="416562"/>
                </a:lnTo>
                <a:lnTo>
                  <a:pt x="246321" y="403961"/>
                </a:lnTo>
                <a:lnTo>
                  <a:pt x="249177" y="391501"/>
                </a:lnTo>
                <a:lnTo>
                  <a:pt x="252737" y="379279"/>
                </a:lnTo>
                <a:lnTo>
                  <a:pt x="256905" y="367393"/>
                </a:lnTo>
                <a:lnTo>
                  <a:pt x="261540" y="356047"/>
                </a:lnTo>
                <a:lnTo>
                  <a:pt x="266280" y="344213"/>
                </a:lnTo>
                <a:lnTo>
                  <a:pt x="271597" y="332654"/>
                </a:lnTo>
                <a:lnTo>
                  <a:pt x="273794" y="329101"/>
                </a:lnTo>
                <a:lnTo>
                  <a:pt x="274042" y="328248"/>
                </a:lnTo>
                <a:lnTo>
                  <a:pt x="274306" y="328365"/>
                </a:lnTo>
                <a:lnTo>
                  <a:pt x="274635" y="327899"/>
                </a:lnTo>
                <a:lnTo>
                  <a:pt x="274979" y="327439"/>
                </a:lnTo>
                <a:lnTo>
                  <a:pt x="275327" y="326983"/>
                </a:lnTo>
                <a:lnTo>
                  <a:pt x="277169" y="328737"/>
                </a:lnTo>
                <a:lnTo>
                  <a:pt x="278530" y="328828"/>
                </a:lnTo>
                <a:lnTo>
                  <a:pt x="280171" y="328893"/>
                </a:lnTo>
                <a:lnTo>
                  <a:pt x="281821" y="328933"/>
                </a:lnTo>
                <a:lnTo>
                  <a:pt x="278488" y="324883"/>
                </a:lnTo>
                <a:lnTo>
                  <a:pt x="273575" y="323985"/>
                </a:lnTo>
                <a:lnTo>
                  <a:pt x="268878" y="322146"/>
                </a:lnTo>
                <a:lnTo>
                  <a:pt x="267039" y="321428"/>
                </a:lnTo>
                <a:lnTo>
                  <a:pt x="265209" y="320680"/>
                </a:lnTo>
                <a:lnTo>
                  <a:pt x="263383" y="319915"/>
                </a:lnTo>
                <a:lnTo>
                  <a:pt x="263063" y="319899"/>
                </a:lnTo>
                <a:lnTo>
                  <a:pt x="262766" y="319795"/>
                </a:lnTo>
                <a:lnTo>
                  <a:pt x="262519" y="319618"/>
                </a:lnTo>
                <a:lnTo>
                  <a:pt x="261401" y="319249"/>
                </a:lnTo>
                <a:lnTo>
                  <a:pt x="260048" y="319242"/>
                </a:lnTo>
                <a:lnTo>
                  <a:pt x="258658" y="319878"/>
                </a:lnTo>
                <a:lnTo>
                  <a:pt x="257433" y="320378"/>
                </a:lnTo>
                <a:lnTo>
                  <a:pt x="253609" y="321940"/>
                </a:lnTo>
                <a:lnTo>
                  <a:pt x="250573" y="324701"/>
                </a:lnTo>
                <a:lnTo>
                  <a:pt x="248054" y="327942"/>
                </a:lnTo>
                <a:lnTo>
                  <a:pt x="240990" y="338341"/>
                </a:lnTo>
                <a:lnTo>
                  <a:pt x="234803" y="349739"/>
                </a:lnTo>
                <a:lnTo>
                  <a:pt x="229487" y="361427"/>
                </a:lnTo>
                <a:lnTo>
                  <a:pt x="227249" y="366912"/>
                </a:lnTo>
                <a:lnTo>
                  <a:pt x="224230" y="374543"/>
                </a:lnTo>
                <a:lnTo>
                  <a:pt x="221114" y="382216"/>
                </a:lnTo>
                <a:lnTo>
                  <a:pt x="218838" y="390116"/>
                </a:lnTo>
                <a:lnTo>
                  <a:pt x="216056" y="401092"/>
                </a:lnTo>
                <a:lnTo>
                  <a:pt x="213801" y="413221"/>
                </a:lnTo>
                <a:lnTo>
                  <a:pt x="212352" y="426062"/>
                </a:lnTo>
                <a:lnTo>
                  <a:pt x="211989" y="439177"/>
                </a:lnTo>
                <a:lnTo>
                  <a:pt x="212991" y="452126"/>
                </a:lnTo>
                <a:lnTo>
                  <a:pt x="214398" y="459774"/>
                </a:lnTo>
                <a:lnTo>
                  <a:pt x="218568" y="472361"/>
                </a:lnTo>
                <a:lnTo>
                  <a:pt x="225224" y="483354"/>
                </a:lnTo>
                <a:lnTo>
                  <a:pt x="234739" y="492173"/>
                </a:lnTo>
                <a:lnTo>
                  <a:pt x="239547" y="495022"/>
                </a:lnTo>
                <a:lnTo>
                  <a:pt x="240368" y="495443"/>
                </a:lnTo>
                <a:lnTo>
                  <a:pt x="240692" y="496448"/>
                </a:lnTo>
                <a:lnTo>
                  <a:pt x="240272" y="497269"/>
                </a:lnTo>
                <a:lnTo>
                  <a:pt x="239851" y="498090"/>
                </a:lnTo>
                <a:lnTo>
                  <a:pt x="238846" y="498415"/>
                </a:lnTo>
                <a:lnTo>
                  <a:pt x="227119" y="490326"/>
                </a:lnTo>
                <a:lnTo>
                  <a:pt x="219042" y="480374"/>
                </a:lnTo>
                <a:lnTo>
                  <a:pt x="213491" y="468631"/>
                </a:lnTo>
                <a:lnTo>
                  <a:pt x="211149" y="460523"/>
                </a:lnTo>
                <a:lnTo>
                  <a:pt x="209149" y="447898"/>
                </a:lnTo>
                <a:lnTo>
                  <a:pt x="208649" y="434837"/>
                </a:lnTo>
                <a:lnTo>
                  <a:pt x="209385" y="421760"/>
                </a:lnTo>
                <a:lnTo>
                  <a:pt x="211096" y="409086"/>
                </a:lnTo>
                <a:lnTo>
                  <a:pt x="213518" y="397237"/>
                </a:lnTo>
                <a:lnTo>
                  <a:pt x="215630" y="389191"/>
                </a:lnTo>
                <a:lnTo>
                  <a:pt x="217937" y="381190"/>
                </a:lnTo>
                <a:lnTo>
                  <a:pt x="221089" y="373418"/>
                </a:lnTo>
                <a:lnTo>
                  <a:pt x="224144" y="365682"/>
                </a:lnTo>
                <a:lnTo>
                  <a:pt x="229043" y="354115"/>
                </a:lnTo>
                <a:lnTo>
                  <a:pt x="234793" y="342484"/>
                </a:lnTo>
                <a:lnTo>
                  <a:pt x="241399" y="331469"/>
                </a:lnTo>
                <a:lnTo>
                  <a:pt x="245418" y="325891"/>
                </a:lnTo>
                <a:lnTo>
                  <a:pt x="248297" y="322190"/>
                </a:lnTo>
                <a:lnTo>
                  <a:pt x="251801" y="319072"/>
                </a:lnTo>
                <a:lnTo>
                  <a:pt x="256171" y="317290"/>
                </a:lnTo>
                <a:lnTo>
                  <a:pt x="256555" y="317133"/>
                </a:lnTo>
                <a:lnTo>
                  <a:pt x="256748" y="317054"/>
                </a:lnTo>
                <a:lnTo>
                  <a:pt x="251053" y="314550"/>
                </a:lnTo>
                <a:lnTo>
                  <a:pt x="245378" y="311962"/>
                </a:lnTo>
                <a:lnTo>
                  <a:pt x="239643" y="309570"/>
                </a:lnTo>
                <a:lnTo>
                  <a:pt x="227734" y="304874"/>
                </a:lnTo>
                <a:lnTo>
                  <a:pt x="215728" y="300621"/>
                </a:lnTo>
                <a:lnTo>
                  <a:pt x="203639" y="296732"/>
                </a:lnTo>
                <a:lnTo>
                  <a:pt x="191483" y="293133"/>
                </a:lnTo>
                <a:lnTo>
                  <a:pt x="179275" y="289748"/>
                </a:lnTo>
                <a:lnTo>
                  <a:pt x="167030" y="286500"/>
                </a:lnTo>
                <a:lnTo>
                  <a:pt x="154762" y="283314"/>
                </a:lnTo>
                <a:lnTo>
                  <a:pt x="142487" y="280113"/>
                </a:lnTo>
                <a:lnTo>
                  <a:pt x="130219" y="276823"/>
                </a:lnTo>
                <a:lnTo>
                  <a:pt x="117974" y="273366"/>
                </a:lnTo>
                <a:lnTo>
                  <a:pt x="105766" y="269668"/>
                </a:lnTo>
                <a:lnTo>
                  <a:pt x="94562" y="263469"/>
                </a:lnTo>
                <a:lnTo>
                  <a:pt x="84998" y="254528"/>
                </a:lnTo>
                <a:lnTo>
                  <a:pt x="81631" y="251113"/>
                </a:lnTo>
                <a:lnTo>
                  <a:pt x="71625" y="242507"/>
                </a:lnTo>
                <a:lnTo>
                  <a:pt x="59898" y="238522"/>
                </a:lnTo>
                <a:lnTo>
                  <a:pt x="58307" y="238533"/>
                </a:lnTo>
                <a:lnTo>
                  <a:pt x="57390" y="238573"/>
                </a:lnTo>
                <a:lnTo>
                  <a:pt x="56608" y="237860"/>
                </a:lnTo>
                <a:lnTo>
                  <a:pt x="56565" y="236938"/>
                </a:lnTo>
                <a:lnTo>
                  <a:pt x="56525" y="236017"/>
                </a:lnTo>
                <a:lnTo>
                  <a:pt x="57238" y="2352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970511" y="6577722"/>
            <a:ext cx="1217932" cy="1614993"/>
          </a:xfrm>
          <a:custGeom>
            <a:avLst/>
            <a:gdLst/>
            <a:ahLst/>
            <a:cxnLst/>
            <a:rect l="l" t="t" r="r" b="b"/>
            <a:pathLst>
              <a:path w="1217932" h="1614993">
                <a:moveTo>
                  <a:pt x="533489" y="125465"/>
                </a:moveTo>
                <a:lnTo>
                  <a:pt x="534904" y="125231"/>
                </a:lnTo>
                <a:lnTo>
                  <a:pt x="536327" y="125051"/>
                </a:lnTo>
                <a:lnTo>
                  <a:pt x="537213" y="14955"/>
                </a:lnTo>
                <a:lnTo>
                  <a:pt x="533181" y="17569"/>
                </a:lnTo>
                <a:lnTo>
                  <a:pt x="536805" y="14897"/>
                </a:lnTo>
                <a:lnTo>
                  <a:pt x="538489" y="8135"/>
                </a:lnTo>
                <a:lnTo>
                  <a:pt x="541994" y="4754"/>
                </a:lnTo>
                <a:lnTo>
                  <a:pt x="542726" y="4041"/>
                </a:lnTo>
                <a:lnTo>
                  <a:pt x="547010" y="1739"/>
                </a:lnTo>
                <a:lnTo>
                  <a:pt x="547127" y="969"/>
                </a:lnTo>
                <a:lnTo>
                  <a:pt x="547270" y="0"/>
                </a:lnTo>
                <a:lnTo>
                  <a:pt x="545280" y="1628"/>
                </a:lnTo>
                <a:lnTo>
                  <a:pt x="544340" y="1908"/>
                </a:lnTo>
                <a:lnTo>
                  <a:pt x="542740" y="2389"/>
                </a:lnTo>
                <a:lnTo>
                  <a:pt x="541151" y="2980"/>
                </a:lnTo>
                <a:lnTo>
                  <a:pt x="539600" y="3601"/>
                </a:lnTo>
                <a:lnTo>
                  <a:pt x="535000" y="5439"/>
                </a:lnTo>
                <a:lnTo>
                  <a:pt x="530290" y="6849"/>
                </a:lnTo>
                <a:lnTo>
                  <a:pt x="532428" y="125768"/>
                </a:lnTo>
                <a:lnTo>
                  <a:pt x="533489" y="125465"/>
                </a:lnTo>
                <a:close/>
              </a:path>
              <a:path w="1217932" h="1614993">
                <a:moveTo>
                  <a:pt x="163362" y="1613833"/>
                </a:moveTo>
                <a:lnTo>
                  <a:pt x="173734" y="1612720"/>
                </a:lnTo>
                <a:lnTo>
                  <a:pt x="180171" y="1612199"/>
                </a:lnTo>
                <a:lnTo>
                  <a:pt x="192828" y="1611208"/>
                </a:lnTo>
                <a:lnTo>
                  <a:pt x="205493" y="1610258"/>
                </a:lnTo>
                <a:lnTo>
                  <a:pt x="218163" y="1609343"/>
                </a:lnTo>
                <a:lnTo>
                  <a:pt x="230836" y="1608459"/>
                </a:lnTo>
                <a:lnTo>
                  <a:pt x="243512" y="1607600"/>
                </a:lnTo>
                <a:lnTo>
                  <a:pt x="256189" y="1606761"/>
                </a:lnTo>
                <a:lnTo>
                  <a:pt x="268864" y="1605938"/>
                </a:lnTo>
                <a:lnTo>
                  <a:pt x="281536" y="1605125"/>
                </a:lnTo>
                <a:lnTo>
                  <a:pt x="294204" y="1604316"/>
                </a:lnTo>
                <a:lnTo>
                  <a:pt x="310654" y="1603300"/>
                </a:lnTo>
                <a:lnTo>
                  <a:pt x="327101" y="1602347"/>
                </a:lnTo>
                <a:lnTo>
                  <a:pt x="343546" y="1601451"/>
                </a:lnTo>
                <a:lnTo>
                  <a:pt x="338227" y="466073"/>
                </a:lnTo>
                <a:lnTo>
                  <a:pt x="338647" y="466881"/>
                </a:lnTo>
                <a:lnTo>
                  <a:pt x="338853" y="467262"/>
                </a:lnTo>
                <a:lnTo>
                  <a:pt x="339440" y="446633"/>
                </a:lnTo>
                <a:lnTo>
                  <a:pt x="338036" y="454423"/>
                </a:lnTo>
                <a:lnTo>
                  <a:pt x="338006" y="454589"/>
                </a:lnTo>
                <a:lnTo>
                  <a:pt x="337881" y="455099"/>
                </a:lnTo>
                <a:lnTo>
                  <a:pt x="337648" y="456005"/>
                </a:lnTo>
                <a:lnTo>
                  <a:pt x="317323" y="453795"/>
                </a:lnTo>
                <a:lnTo>
                  <a:pt x="317482" y="454107"/>
                </a:lnTo>
                <a:lnTo>
                  <a:pt x="317575" y="454423"/>
                </a:lnTo>
                <a:lnTo>
                  <a:pt x="317586" y="454725"/>
                </a:lnTo>
                <a:lnTo>
                  <a:pt x="317512" y="455026"/>
                </a:lnTo>
                <a:lnTo>
                  <a:pt x="317273" y="455419"/>
                </a:lnTo>
                <a:lnTo>
                  <a:pt x="316937" y="455735"/>
                </a:lnTo>
                <a:lnTo>
                  <a:pt x="316599" y="455975"/>
                </a:lnTo>
                <a:lnTo>
                  <a:pt x="316279" y="456158"/>
                </a:lnTo>
                <a:lnTo>
                  <a:pt x="315775" y="456405"/>
                </a:lnTo>
                <a:lnTo>
                  <a:pt x="315362" y="456584"/>
                </a:lnTo>
                <a:lnTo>
                  <a:pt x="314934" y="456753"/>
                </a:lnTo>
                <a:lnTo>
                  <a:pt x="314559" y="456892"/>
                </a:lnTo>
                <a:lnTo>
                  <a:pt x="313755" y="457175"/>
                </a:lnTo>
                <a:lnTo>
                  <a:pt x="312955" y="457447"/>
                </a:lnTo>
                <a:lnTo>
                  <a:pt x="311194" y="458048"/>
                </a:lnTo>
                <a:lnTo>
                  <a:pt x="309385" y="458702"/>
                </a:lnTo>
                <a:lnTo>
                  <a:pt x="308445" y="459693"/>
                </a:lnTo>
                <a:lnTo>
                  <a:pt x="303200" y="465222"/>
                </a:lnTo>
                <a:lnTo>
                  <a:pt x="298406" y="471209"/>
                </a:lnTo>
                <a:lnTo>
                  <a:pt x="293379" y="476936"/>
                </a:lnTo>
                <a:lnTo>
                  <a:pt x="292566" y="477862"/>
                </a:lnTo>
                <a:lnTo>
                  <a:pt x="284272" y="487556"/>
                </a:lnTo>
                <a:lnTo>
                  <a:pt x="276278" y="497480"/>
                </a:lnTo>
                <a:lnTo>
                  <a:pt x="268705" y="507698"/>
                </a:lnTo>
                <a:lnTo>
                  <a:pt x="261674" y="518276"/>
                </a:lnTo>
                <a:lnTo>
                  <a:pt x="255304" y="529279"/>
                </a:lnTo>
                <a:lnTo>
                  <a:pt x="254486" y="530832"/>
                </a:lnTo>
                <a:lnTo>
                  <a:pt x="254294" y="531195"/>
                </a:lnTo>
                <a:lnTo>
                  <a:pt x="254168" y="531442"/>
                </a:lnTo>
                <a:lnTo>
                  <a:pt x="253943" y="531878"/>
                </a:lnTo>
                <a:lnTo>
                  <a:pt x="253768" y="532219"/>
                </a:lnTo>
                <a:lnTo>
                  <a:pt x="253614" y="532520"/>
                </a:lnTo>
                <a:lnTo>
                  <a:pt x="253459" y="532825"/>
                </a:lnTo>
                <a:lnTo>
                  <a:pt x="253307" y="533126"/>
                </a:lnTo>
                <a:lnTo>
                  <a:pt x="253078" y="532882"/>
                </a:lnTo>
                <a:lnTo>
                  <a:pt x="251501" y="532783"/>
                </a:lnTo>
                <a:lnTo>
                  <a:pt x="242763" y="537190"/>
                </a:lnTo>
                <a:lnTo>
                  <a:pt x="241758" y="537763"/>
                </a:lnTo>
                <a:lnTo>
                  <a:pt x="231279" y="544936"/>
                </a:lnTo>
                <a:lnTo>
                  <a:pt x="221026" y="552436"/>
                </a:lnTo>
                <a:lnTo>
                  <a:pt x="212619" y="558012"/>
                </a:lnTo>
                <a:lnTo>
                  <a:pt x="202044" y="565044"/>
                </a:lnTo>
                <a:lnTo>
                  <a:pt x="191489" y="572148"/>
                </a:lnTo>
                <a:lnTo>
                  <a:pt x="181005" y="579362"/>
                </a:lnTo>
                <a:lnTo>
                  <a:pt x="170640" y="586721"/>
                </a:lnTo>
                <a:lnTo>
                  <a:pt x="160444" y="594263"/>
                </a:lnTo>
                <a:lnTo>
                  <a:pt x="152442" y="600258"/>
                </a:lnTo>
                <a:lnTo>
                  <a:pt x="142218" y="607775"/>
                </a:lnTo>
                <a:lnTo>
                  <a:pt x="131924" y="615248"/>
                </a:lnTo>
                <a:lnTo>
                  <a:pt x="121599" y="622711"/>
                </a:lnTo>
                <a:lnTo>
                  <a:pt x="111283" y="630202"/>
                </a:lnTo>
                <a:lnTo>
                  <a:pt x="101016" y="637757"/>
                </a:lnTo>
                <a:lnTo>
                  <a:pt x="90835" y="645411"/>
                </a:lnTo>
                <a:lnTo>
                  <a:pt x="80782" y="653202"/>
                </a:lnTo>
                <a:lnTo>
                  <a:pt x="70896" y="661165"/>
                </a:lnTo>
                <a:lnTo>
                  <a:pt x="61215" y="669336"/>
                </a:lnTo>
                <a:lnTo>
                  <a:pt x="51779" y="677751"/>
                </a:lnTo>
                <a:lnTo>
                  <a:pt x="50610" y="678822"/>
                </a:lnTo>
                <a:lnTo>
                  <a:pt x="40306" y="687932"/>
                </a:lnTo>
                <a:lnTo>
                  <a:pt x="31065" y="696096"/>
                </a:lnTo>
                <a:lnTo>
                  <a:pt x="22805" y="704254"/>
                </a:lnTo>
                <a:lnTo>
                  <a:pt x="15440" y="713346"/>
                </a:lnTo>
                <a:lnTo>
                  <a:pt x="8886" y="724314"/>
                </a:lnTo>
                <a:lnTo>
                  <a:pt x="3058" y="738098"/>
                </a:lnTo>
                <a:lnTo>
                  <a:pt x="4769" y="743093"/>
                </a:lnTo>
                <a:lnTo>
                  <a:pt x="5352" y="755114"/>
                </a:lnTo>
                <a:lnTo>
                  <a:pt x="4096" y="769421"/>
                </a:lnTo>
                <a:lnTo>
                  <a:pt x="2237" y="783458"/>
                </a:lnTo>
                <a:lnTo>
                  <a:pt x="1008" y="794670"/>
                </a:lnTo>
                <a:lnTo>
                  <a:pt x="513" y="805091"/>
                </a:lnTo>
                <a:lnTo>
                  <a:pt x="139" y="817756"/>
                </a:lnTo>
                <a:lnTo>
                  <a:pt x="0" y="830447"/>
                </a:lnTo>
                <a:lnTo>
                  <a:pt x="78" y="843154"/>
                </a:lnTo>
                <a:lnTo>
                  <a:pt x="831" y="868579"/>
                </a:lnTo>
                <a:lnTo>
                  <a:pt x="2275" y="893952"/>
                </a:lnTo>
                <a:lnTo>
                  <a:pt x="4289" y="919196"/>
                </a:lnTo>
                <a:lnTo>
                  <a:pt x="6000" y="936036"/>
                </a:lnTo>
                <a:lnTo>
                  <a:pt x="8103" y="952845"/>
                </a:lnTo>
                <a:lnTo>
                  <a:pt x="10585" y="969619"/>
                </a:lnTo>
                <a:lnTo>
                  <a:pt x="13433" y="986351"/>
                </a:lnTo>
                <a:lnTo>
                  <a:pt x="16634" y="1003038"/>
                </a:lnTo>
                <a:lnTo>
                  <a:pt x="20174" y="1019674"/>
                </a:lnTo>
                <a:lnTo>
                  <a:pt x="24042" y="1036254"/>
                </a:lnTo>
                <a:lnTo>
                  <a:pt x="28225" y="1052772"/>
                </a:lnTo>
                <a:lnTo>
                  <a:pt x="32708" y="1069224"/>
                </a:lnTo>
                <a:lnTo>
                  <a:pt x="37481" y="1085603"/>
                </a:lnTo>
                <a:lnTo>
                  <a:pt x="42529" y="1101907"/>
                </a:lnTo>
                <a:lnTo>
                  <a:pt x="47839" y="1118128"/>
                </a:lnTo>
                <a:lnTo>
                  <a:pt x="53400" y="1134262"/>
                </a:lnTo>
                <a:lnTo>
                  <a:pt x="59197" y="1150304"/>
                </a:lnTo>
                <a:lnTo>
                  <a:pt x="65219" y="1166248"/>
                </a:lnTo>
                <a:lnTo>
                  <a:pt x="71452" y="1182090"/>
                </a:lnTo>
                <a:lnTo>
                  <a:pt x="77883" y="1197824"/>
                </a:lnTo>
                <a:lnTo>
                  <a:pt x="84499" y="1213445"/>
                </a:lnTo>
                <a:lnTo>
                  <a:pt x="91288" y="1228949"/>
                </a:lnTo>
                <a:lnTo>
                  <a:pt x="98237" y="1244329"/>
                </a:lnTo>
                <a:lnTo>
                  <a:pt x="99686" y="1243574"/>
                </a:lnTo>
                <a:lnTo>
                  <a:pt x="98558" y="1247597"/>
                </a:lnTo>
                <a:lnTo>
                  <a:pt x="99048" y="1249149"/>
                </a:lnTo>
                <a:lnTo>
                  <a:pt x="100039" y="1252288"/>
                </a:lnTo>
                <a:lnTo>
                  <a:pt x="101070" y="1255405"/>
                </a:lnTo>
                <a:lnTo>
                  <a:pt x="102018" y="1258558"/>
                </a:lnTo>
                <a:lnTo>
                  <a:pt x="105365" y="1269812"/>
                </a:lnTo>
                <a:lnTo>
                  <a:pt x="108945" y="1281998"/>
                </a:lnTo>
                <a:lnTo>
                  <a:pt x="112495" y="1294191"/>
                </a:lnTo>
                <a:lnTo>
                  <a:pt x="116045" y="1305736"/>
                </a:lnTo>
                <a:lnTo>
                  <a:pt x="120127" y="1317762"/>
                </a:lnTo>
                <a:lnTo>
                  <a:pt x="124458" y="1329651"/>
                </a:lnTo>
                <a:lnTo>
                  <a:pt x="128957" y="1341473"/>
                </a:lnTo>
                <a:lnTo>
                  <a:pt x="133542" y="1353299"/>
                </a:lnTo>
                <a:lnTo>
                  <a:pt x="138131" y="1365198"/>
                </a:lnTo>
                <a:lnTo>
                  <a:pt x="139814" y="1369848"/>
                </a:lnTo>
                <a:lnTo>
                  <a:pt x="144041" y="1382135"/>
                </a:lnTo>
                <a:lnTo>
                  <a:pt x="149140" y="1394377"/>
                </a:lnTo>
                <a:lnTo>
                  <a:pt x="155936" y="1404715"/>
                </a:lnTo>
                <a:lnTo>
                  <a:pt x="158113" y="1407128"/>
                </a:lnTo>
                <a:lnTo>
                  <a:pt x="157874" y="1410919"/>
                </a:lnTo>
                <a:lnTo>
                  <a:pt x="156790" y="1415078"/>
                </a:lnTo>
                <a:lnTo>
                  <a:pt x="156646" y="1415618"/>
                </a:lnTo>
                <a:lnTo>
                  <a:pt x="156491" y="1416161"/>
                </a:lnTo>
                <a:lnTo>
                  <a:pt x="156354" y="1416635"/>
                </a:lnTo>
                <a:lnTo>
                  <a:pt x="156134" y="1417354"/>
                </a:lnTo>
                <a:lnTo>
                  <a:pt x="155842" y="1418258"/>
                </a:lnTo>
                <a:lnTo>
                  <a:pt x="155799" y="1418394"/>
                </a:lnTo>
                <a:lnTo>
                  <a:pt x="155434" y="1419473"/>
                </a:lnTo>
                <a:lnTo>
                  <a:pt x="155065" y="1420538"/>
                </a:lnTo>
                <a:lnTo>
                  <a:pt x="154969" y="1420814"/>
                </a:lnTo>
                <a:lnTo>
                  <a:pt x="154688" y="1421596"/>
                </a:lnTo>
                <a:lnTo>
                  <a:pt x="154102" y="1423226"/>
                </a:lnTo>
                <a:lnTo>
                  <a:pt x="153963" y="1423627"/>
                </a:lnTo>
                <a:lnTo>
                  <a:pt x="153767" y="1424164"/>
                </a:lnTo>
                <a:lnTo>
                  <a:pt x="153595" y="1424659"/>
                </a:lnTo>
                <a:lnTo>
                  <a:pt x="153484" y="1424974"/>
                </a:lnTo>
                <a:lnTo>
                  <a:pt x="153466" y="1425025"/>
                </a:lnTo>
                <a:lnTo>
                  <a:pt x="153352" y="1425356"/>
                </a:lnTo>
                <a:lnTo>
                  <a:pt x="153237" y="1425686"/>
                </a:lnTo>
                <a:lnTo>
                  <a:pt x="153131" y="1426012"/>
                </a:lnTo>
                <a:lnTo>
                  <a:pt x="153080" y="1426169"/>
                </a:lnTo>
                <a:lnTo>
                  <a:pt x="152840" y="1426893"/>
                </a:lnTo>
                <a:lnTo>
                  <a:pt x="152659" y="1427466"/>
                </a:lnTo>
                <a:lnTo>
                  <a:pt x="152545" y="1427841"/>
                </a:lnTo>
                <a:lnTo>
                  <a:pt x="152395" y="1428351"/>
                </a:lnTo>
                <a:lnTo>
                  <a:pt x="152284" y="1428752"/>
                </a:lnTo>
                <a:lnTo>
                  <a:pt x="152188" y="1429116"/>
                </a:lnTo>
                <a:lnTo>
                  <a:pt x="152099" y="1429449"/>
                </a:lnTo>
                <a:lnTo>
                  <a:pt x="151987" y="1429934"/>
                </a:lnTo>
                <a:lnTo>
                  <a:pt x="151916" y="1430254"/>
                </a:lnTo>
                <a:lnTo>
                  <a:pt x="151767" y="1431024"/>
                </a:lnTo>
                <a:lnTo>
                  <a:pt x="151658" y="1431764"/>
                </a:lnTo>
                <a:lnTo>
                  <a:pt x="150778" y="1439371"/>
                </a:lnTo>
                <a:lnTo>
                  <a:pt x="149380" y="1451988"/>
                </a:lnTo>
                <a:lnTo>
                  <a:pt x="147932" y="1464577"/>
                </a:lnTo>
                <a:lnTo>
                  <a:pt x="146283" y="1477153"/>
                </a:lnTo>
                <a:lnTo>
                  <a:pt x="144283" y="1489732"/>
                </a:lnTo>
                <a:lnTo>
                  <a:pt x="144179" y="1490316"/>
                </a:lnTo>
                <a:lnTo>
                  <a:pt x="144075" y="1490903"/>
                </a:lnTo>
                <a:lnTo>
                  <a:pt x="143976" y="1491487"/>
                </a:lnTo>
                <a:lnTo>
                  <a:pt x="143946" y="1491645"/>
                </a:lnTo>
                <a:lnTo>
                  <a:pt x="143880" y="1492039"/>
                </a:lnTo>
                <a:lnTo>
                  <a:pt x="143751" y="1492813"/>
                </a:lnTo>
                <a:lnTo>
                  <a:pt x="143678" y="1493261"/>
                </a:lnTo>
                <a:lnTo>
                  <a:pt x="143626" y="1493558"/>
                </a:lnTo>
                <a:lnTo>
                  <a:pt x="143575" y="1493878"/>
                </a:lnTo>
                <a:lnTo>
                  <a:pt x="143494" y="1494355"/>
                </a:lnTo>
                <a:lnTo>
                  <a:pt x="143376" y="1495090"/>
                </a:lnTo>
                <a:lnTo>
                  <a:pt x="143313" y="1495471"/>
                </a:lnTo>
                <a:lnTo>
                  <a:pt x="143245" y="1495894"/>
                </a:lnTo>
                <a:lnTo>
                  <a:pt x="143005" y="1497411"/>
                </a:lnTo>
                <a:lnTo>
                  <a:pt x="142913" y="1497994"/>
                </a:lnTo>
                <a:lnTo>
                  <a:pt x="142825" y="1498577"/>
                </a:lnTo>
                <a:lnTo>
                  <a:pt x="142736" y="1499165"/>
                </a:lnTo>
                <a:lnTo>
                  <a:pt x="142714" y="1499301"/>
                </a:lnTo>
                <a:lnTo>
                  <a:pt x="142655" y="1499690"/>
                </a:lnTo>
                <a:lnTo>
                  <a:pt x="142530" y="1500520"/>
                </a:lnTo>
                <a:lnTo>
                  <a:pt x="142472" y="1500939"/>
                </a:lnTo>
                <a:lnTo>
                  <a:pt x="142431" y="1501218"/>
                </a:lnTo>
                <a:lnTo>
                  <a:pt x="142383" y="1501552"/>
                </a:lnTo>
                <a:lnTo>
                  <a:pt x="142305" y="1502066"/>
                </a:lnTo>
                <a:lnTo>
                  <a:pt x="142206" y="1502756"/>
                </a:lnTo>
                <a:lnTo>
                  <a:pt x="142155" y="1503134"/>
                </a:lnTo>
                <a:lnTo>
                  <a:pt x="142087" y="1503608"/>
                </a:lnTo>
                <a:lnTo>
                  <a:pt x="141918" y="1504812"/>
                </a:lnTo>
                <a:lnTo>
                  <a:pt x="141852" y="1505289"/>
                </a:lnTo>
                <a:lnTo>
                  <a:pt x="141626" y="1506967"/>
                </a:lnTo>
                <a:lnTo>
                  <a:pt x="141502" y="1507907"/>
                </a:lnTo>
                <a:lnTo>
                  <a:pt x="141458" y="1508237"/>
                </a:lnTo>
                <a:lnTo>
                  <a:pt x="141428" y="1508469"/>
                </a:lnTo>
                <a:lnTo>
                  <a:pt x="141314" y="1509357"/>
                </a:lnTo>
                <a:lnTo>
                  <a:pt x="141200" y="1510249"/>
                </a:lnTo>
                <a:lnTo>
                  <a:pt x="141089" y="1511141"/>
                </a:lnTo>
                <a:lnTo>
                  <a:pt x="141063" y="1511328"/>
                </a:lnTo>
                <a:lnTo>
                  <a:pt x="141023" y="1511674"/>
                </a:lnTo>
                <a:lnTo>
                  <a:pt x="140891" y="1512724"/>
                </a:lnTo>
                <a:lnTo>
                  <a:pt x="140718" y="1514167"/>
                </a:lnTo>
                <a:lnTo>
                  <a:pt x="140678" y="1514512"/>
                </a:lnTo>
                <a:lnTo>
                  <a:pt x="140569" y="1515408"/>
                </a:lnTo>
                <a:lnTo>
                  <a:pt x="140467" y="1516307"/>
                </a:lnTo>
                <a:lnTo>
                  <a:pt x="140364" y="1517203"/>
                </a:lnTo>
                <a:lnTo>
                  <a:pt x="140331" y="1517508"/>
                </a:lnTo>
                <a:lnTo>
                  <a:pt x="140293" y="1517835"/>
                </a:lnTo>
                <a:lnTo>
                  <a:pt x="140190" y="1518727"/>
                </a:lnTo>
                <a:lnTo>
                  <a:pt x="140093" y="1519620"/>
                </a:lnTo>
                <a:lnTo>
                  <a:pt x="139994" y="1520511"/>
                </a:lnTo>
                <a:lnTo>
                  <a:pt x="139957" y="1520879"/>
                </a:lnTo>
                <a:lnTo>
                  <a:pt x="139802" y="1522322"/>
                </a:lnTo>
                <a:lnTo>
                  <a:pt x="139696" y="1523324"/>
                </a:lnTo>
                <a:lnTo>
                  <a:pt x="139655" y="1523690"/>
                </a:lnTo>
                <a:lnTo>
                  <a:pt x="139633" y="1523922"/>
                </a:lnTo>
                <a:lnTo>
                  <a:pt x="139600" y="1524242"/>
                </a:lnTo>
                <a:lnTo>
                  <a:pt x="139529" y="1524951"/>
                </a:lnTo>
                <a:lnTo>
                  <a:pt x="139341" y="1526786"/>
                </a:lnTo>
                <a:lnTo>
                  <a:pt x="139260" y="1527609"/>
                </a:lnTo>
                <a:lnTo>
                  <a:pt x="139212" y="1528083"/>
                </a:lnTo>
                <a:lnTo>
                  <a:pt x="139149" y="1528747"/>
                </a:lnTo>
                <a:lnTo>
                  <a:pt x="139035" y="1529881"/>
                </a:lnTo>
                <a:lnTo>
                  <a:pt x="138903" y="1531299"/>
                </a:lnTo>
                <a:lnTo>
                  <a:pt x="138840" y="1531927"/>
                </a:lnTo>
                <a:lnTo>
                  <a:pt x="138802" y="1532326"/>
                </a:lnTo>
                <a:lnTo>
                  <a:pt x="138744" y="1532972"/>
                </a:lnTo>
                <a:lnTo>
                  <a:pt x="138511" y="1535483"/>
                </a:lnTo>
                <a:lnTo>
                  <a:pt x="138478" y="1535835"/>
                </a:lnTo>
                <a:lnTo>
                  <a:pt x="138367" y="1537073"/>
                </a:lnTo>
                <a:lnTo>
                  <a:pt x="138257" y="1538310"/>
                </a:lnTo>
                <a:lnTo>
                  <a:pt x="138146" y="1539547"/>
                </a:lnTo>
                <a:lnTo>
                  <a:pt x="138121" y="1539877"/>
                </a:lnTo>
                <a:lnTo>
                  <a:pt x="137910" y="1542255"/>
                </a:lnTo>
                <a:lnTo>
                  <a:pt x="137826" y="1543246"/>
                </a:lnTo>
                <a:lnTo>
                  <a:pt x="137808" y="1543451"/>
                </a:lnTo>
                <a:lnTo>
                  <a:pt x="137778" y="1543804"/>
                </a:lnTo>
                <a:lnTo>
                  <a:pt x="137649" y="1545349"/>
                </a:lnTo>
                <a:lnTo>
                  <a:pt x="137553" y="1546454"/>
                </a:lnTo>
                <a:lnTo>
                  <a:pt x="137482" y="1547295"/>
                </a:lnTo>
                <a:lnTo>
                  <a:pt x="137217" y="1550467"/>
                </a:lnTo>
                <a:lnTo>
                  <a:pt x="136151" y="1563250"/>
                </a:lnTo>
                <a:lnTo>
                  <a:pt x="135038" y="1575896"/>
                </a:lnTo>
                <a:lnTo>
                  <a:pt x="134979" y="1576539"/>
                </a:lnTo>
                <a:lnTo>
                  <a:pt x="134729" y="1579167"/>
                </a:lnTo>
                <a:lnTo>
                  <a:pt x="134673" y="1579743"/>
                </a:lnTo>
                <a:lnTo>
                  <a:pt x="134386" y="1582701"/>
                </a:lnTo>
                <a:lnTo>
                  <a:pt x="134085" y="1585661"/>
                </a:lnTo>
                <a:lnTo>
                  <a:pt x="133763" y="1588619"/>
                </a:lnTo>
                <a:lnTo>
                  <a:pt x="132903" y="1596578"/>
                </a:lnTo>
                <a:lnTo>
                  <a:pt x="131897" y="1604521"/>
                </a:lnTo>
                <a:lnTo>
                  <a:pt x="130648" y="1612440"/>
                </a:lnTo>
                <a:lnTo>
                  <a:pt x="134056" y="1614186"/>
                </a:lnTo>
                <a:lnTo>
                  <a:pt x="147540" y="1614993"/>
                </a:lnTo>
                <a:lnTo>
                  <a:pt x="163362" y="1613833"/>
                </a:lnTo>
                <a:close/>
              </a:path>
              <a:path w="1217932" h="1614993">
                <a:moveTo>
                  <a:pt x="441404" y="230003"/>
                </a:moveTo>
                <a:lnTo>
                  <a:pt x="442801" y="227337"/>
                </a:lnTo>
                <a:lnTo>
                  <a:pt x="444264" y="224725"/>
                </a:lnTo>
                <a:lnTo>
                  <a:pt x="449579" y="216362"/>
                </a:lnTo>
                <a:lnTo>
                  <a:pt x="450055" y="215910"/>
                </a:lnTo>
                <a:lnTo>
                  <a:pt x="451477" y="214864"/>
                </a:lnTo>
                <a:lnTo>
                  <a:pt x="451829" y="214644"/>
                </a:lnTo>
                <a:lnTo>
                  <a:pt x="452331" y="214365"/>
                </a:lnTo>
                <a:lnTo>
                  <a:pt x="452785" y="214153"/>
                </a:lnTo>
                <a:lnTo>
                  <a:pt x="453084" y="214012"/>
                </a:lnTo>
                <a:lnTo>
                  <a:pt x="453319" y="213906"/>
                </a:lnTo>
                <a:lnTo>
                  <a:pt x="453803" y="213711"/>
                </a:lnTo>
                <a:lnTo>
                  <a:pt x="463166" y="28592"/>
                </a:lnTo>
                <a:lnTo>
                  <a:pt x="451172" y="32824"/>
                </a:lnTo>
                <a:lnTo>
                  <a:pt x="439795" y="37583"/>
                </a:lnTo>
                <a:lnTo>
                  <a:pt x="440063" y="232705"/>
                </a:lnTo>
                <a:lnTo>
                  <a:pt x="441404" y="230003"/>
                </a:lnTo>
                <a:close/>
              </a:path>
              <a:path w="1217932" h="1614993">
                <a:moveTo>
                  <a:pt x="439070" y="234724"/>
                </a:moveTo>
                <a:lnTo>
                  <a:pt x="437455" y="238058"/>
                </a:lnTo>
                <a:lnTo>
                  <a:pt x="435931" y="241402"/>
                </a:lnTo>
                <a:lnTo>
                  <a:pt x="434446" y="244779"/>
                </a:lnTo>
                <a:lnTo>
                  <a:pt x="433803" y="246243"/>
                </a:lnTo>
                <a:lnTo>
                  <a:pt x="428279" y="43354"/>
                </a:lnTo>
                <a:lnTo>
                  <a:pt x="417233" y="49896"/>
                </a:lnTo>
                <a:lnTo>
                  <a:pt x="406693" y="57187"/>
                </a:lnTo>
                <a:lnTo>
                  <a:pt x="410421" y="285505"/>
                </a:lnTo>
                <a:lnTo>
                  <a:pt x="413877" y="285692"/>
                </a:lnTo>
                <a:lnTo>
                  <a:pt x="416973" y="528761"/>
                </a:lnTo>
                <a:lnTo>
                  <a:pt x="417958" y="283125"/>
                </a:lnTo>
                <a:lnTo>
                  <a:pt x="418272" y="282472"/>
                </a:lnTo>
                <a:lnTo>
                  <a:pt x="418356" y="282303"/>
                </a:lnTo>
                <a:lnTo>
                  <a:pt x="420294" y="278419"/>
                </a:lnTo>
                <a:lnTo>
                  <a:pt x="421260" y="276447"/>
                </a:lnTo>
                <a:lnTo>
                  <a:pt x="422119" y="274433"/>
                </a:lnTo>
                <a:lnTo>
                  <a:pt x="422937" y="272399"/>
                </a:lnTo>
                <a:lnTo>
                  <a:pt x="424389" y="268730"/>
                </a:lnTo>
                <a:lnTo>
                  <a:pt x="425037" y="267072"/>
                </a:lnTo>
                <a:lnTo>
                  <a:pt x="425694" y="265416"/>
                </a:lnTo>
                <a:lnTo>
                  <a:pt x="426386" y="263778"/>
                </a:lnTo>
                <a:lnTo>
                  <a:pt x="425998" y="264704"/>
                </a:lnTo>
                <a:lnTo>
                  <a:pt x="425446" y="266041"/>
                </a:lnTo>
                <a:lnTo>
                  <a:pt x="424916" y="267384"/>
                </a:lnTo>
                <a:lnTo>
                  <a:pt x="424842" y="532625"/>
                </a:lnTo>
                <a:lnTo>
                  <a:pt x="426107" y="533223"/>
                </a:lnTo>
                <a:lnTo>
                  <a:pt x="426707" y="533502"/>
                </a:lnTo>
                <a:lnTo>
                  <a:pt x="427135" y="533698"/>
                </a:lnTo>
                <a:lnTo>
                  <a:pt x="427558" y="533897"/>
                </a:lnTo>
                <a:lnTo>
                  <a:pt x="428123" y="534158"/>
                </a:lnTo>
                <a:lnTo>
                  <a:pt x="430022" y="535037"/>
                </a:lnTo>
                <a:lnTo>
                  <a:pt x="430465" y="535242"/>
                </a:lnTo>
                <a:lnTo>
                  <a:pt x="430845" y="535414"/>
                </a:lnTo>
                <a:lnTo>
                  <a:pt x="433617" y="536678"/>
                </a:lnTo>
                <a:lnTo>
                  <a:pt x="436296" y="537892"/>
                </a:lnTo>
                <a:lnTo>
                  <a:pt x="437983" y="538656"/>
                </a:lnTo>
                <a:lnTo>
                  <a:pt x="439070" y="234724"/>
                </a:lnTo>
                <a:close/>
              </a:path>
              <a:path w="1217932" h="1614993">
                <a:moveTo>
                  <a:pt x="424916" y="267384"/>
                </a:moveTo>
                <a:lnTo>
                  <a:pt x="424389" y="268730"/>
                </a:lnTo>
                <a:lnTo>
                  <a:pt x="422937" y="272399"/>
                </a:lnTo>
                <a:lnTo>
                  <a:pt x="422119" y="274433"/>
                </a:lnTo>
                <a:lnTo>
                  <a:pt x="421260" y="276447"/>
                </a:lnTo>
                <a:lnTo>
                  <a:pt x="420294" y="278419"/>
                </a:lnTo>
                <a:lnTo>
                  <a:pt x="418356" y="282303"/>
                </a:lnTo>
                <a:lnTo>
                  <a:pt x="418090" y="282850"/>
                </a:lnTo>
                <a:lnTo>
                  <a:pt x="417958" y="283125"/>
                </a:lnTo>
                <a:lnTo>
                  <a:pt x="416973" y="528761"/>
                </a:lnTo>
                <a:lnTo>
                  <a:pt x="419545" y="530076"/>
                </a:lnTo>
                <a:lnTo>
                  <a:pt x="422144" y="531346"/>
                </a:lnTo>
                <a:lnTo>
                  <a:pt x="424757" y="532583"/>
                </a:lnTo>
                <a:lnTo>
                  <a:pt x="424916" y="267384"/>
                </a:lnTo>
                <a:close/>
              </a:path>
              <a:path w="1217932" h="1614993">
                <a:moveTo>
                  <a:pt x="370005" y="93757"/>
                </a:moveTo>
                <a:lnTo>
                  <a:pt x="365768" y="215304"/>
                </a:lnTo>
                <a:lnTo>
                  <a:pt x="366095" y="215458"/>
                </a:lnTo>
                <a:lnTo>
                  <a:pt x="365768" y="215304"/>
                </a:lnTo>
                <a:lnTo>
                  <a:pt x="365577" y="215213"/>
                </a:lnTo>
                <a:lnTo>
                  <a:pt x="365013" y="214956"/>
                </a:lnTo>
                <a:lnTo>
                  <a:pt x="365222" y="493979"/>
                </a:lnTo>
                <a:lnTo>
                  <a:pt x="365609" y="494251"/>
                </a:lnTo>
                <a:lnTo>
                  <a:pt x="366619" y="494963"/>
                </a:lnTo>
                <a:lnTo>
                  <a:pt x="370005" y="93757"/>
                </a:lnTo>
                <a:close/>
              </a:path>
              <a:path w="1217932" h="1614993">
                <a:moveTo>
                  <a:pt x="391713" y="284661"/>
                </a:moveTo>
                <a:lnTo>
                  <a:pt x="392937" y="284422"/>
                </a:lnTo>
                <a:lnTo>
                  <a:pt x="393371" y="284363"/>
                </a:lnTo>
                <a:lnTo>
                  <a:pt x="394347" y="284230"/>
                </a:lnTo>
                <a:lnTo>
                  <a:pt x="394817" y="284172"/>
                </a:lnTo>
                <a:lnTo>
                  <a:pt x="395056" y="284147"/>
                </a:lnTo>
                <a:lnTo>
                  <a:pt x="396693" y="65202"/>
                </a:lnTo>
                <a:lnTo>
                  <a:pt x="387272" y="73916"/>
                </a:lnTo>
                <a:lnTo>
                  <a:pt x="388550" y="253692"/>
                </a:lnTo>
                <a:lnTo>
                  <a:pt x="388618" y="254205"/>
                </a:lnTo>
                <a:lnTo>
                  <a:pt x="388684" y="254723"/>
                </a:lnTo>
                <a:lnTo>
                  <a:pt x="388742" y="255237"/>
                </a:lnTo>
                <a:lnTo>
                  <a:pt x="389203" y="283671"/>
                </a:lnTo>
                <a:lnTo>
                  <a:pt x="389284" y="281851"/>
                </a:lnTo>
                <a:lnTo>
                  <a:pt x="389317" y="281040"/>
                </a:lnTo>
                <a:lnTo>
                  <a:pt x="389350" y="280218"/>
                </a:lnTo>
                <a:lnTo>
                  <a:pt x="389380" y="279388"/>
                </a:lnTo>
                <a:lnTo>
                  <a:pt x="389433" y="264562"/>
                </a:lnTo>
                <a:lnTo>
                  <a:pt x="389466" y="265392"/>
                </a:lnTo>
                <a:lnTo>
                  <a:pt x="389482" y="265964"/>
                </a:lnTo>
                <a:lnTo>
                  <a:pt x="389488" y="266218"/>
                </a:lnTo>
                <a:lnTo>
                  <a:pt x="389506" y="267040"/>
                </a:lnTo>
                <a:lnTo>
                  <a:pt x="389907" y="284440"/>
                </a:lnTo>
                <a:lnTo>
                  <a:pt x="390173" y="284488"/>
                </a:lnTo>
                <a:lnTo>
                  <a:pt x="391526" y="284697"/>
                </a:lnTo>
                <a:lnTo>
                  <a:pt x="391713" y="284661"/>
                </a:lnTo>
                <a:close/>
              </a:path>
              <a:path w="1217932" h="1614993">
                <a:moveTo>
                  <a:pt x="380831" y="229427"/>
                </a:moveTo>
                <a:lnTo>
                  <a:pt x="381394" y="230366"/>
                </a:lnTo>
                <a:lnTo>
                  <a:pt x="381556" y="230641"/>
                </a:lnTo>
                <a:lnTo>
                  <a:pt x="382224" y="231890"/>
                </a:lnTo>
                <a:lnTo>
                  <a:pt x="382843" y="233167"/>
                </a:lnTo>
                <a:lnTo>
                  <a:pt x="384011" y="235784"/>
                </a:lnTo>
                <a:lnTo>
                  <a:pt x="384169" y="236170"/>
                </a:lnTo>
                <a:lnTo>
                  <a:pt x="384373" y="236673"/>
                </a:lnTo>
                <a:lnTo>
                  <a:pt x="384475" y="236945"/>
                </a:lnTo>
                <a:lnTo>
                  <a:pt x="385519" y="239870"/>
                </a:lnTo>
                <a:lnTo>
                  <a:pt x="385901" y="241038"/>
                </a:lnTo>
                <a:lnTo>
                  <a:pt x="386248" y="242220"/>
                </a:lnTo>
                <a:lnTo>
                  <a:pt x="386565" y="243416"/>
                </a:lnTo>
                <a:lnTo>
                  <a:pt x="387272" y="73916"/>
                </a:lnTo>
                <a:lnTo>
                  <a:pt x="378466" y="83306"/>
                </a:lnTo>
                <a:lnTo>
                  <a:pt x="370310" y="93347"/>
                </a:lnTo>
                <a:lnTo>
                  <a:pt x="371196" y="218575"/>
                </a:lnTo>
                <a:lnTo>
                  <a:pt x="371667" y="218928"/>
                </a:lnTo>
                <a:lnTo>
                  <a:pt x="372034" y="219211"/>
                </a:lnTo>
                <a:lnTo>
                  <a:pt x="372196" y="219342"/>
                </a:lnTo>
                <a:lnTo>
                  <a:pt x="376869" y="223862"/>
                </a:lnTo>
                <a:lnTo>
                  <a:pt x="377134" y="224174"/>
                </a:lnTo>
                <a:lnTo>
                  <a:pt x="377263" y="224331"/>
                </a:lnTo>
                <a:lnTo>
                  <a:pt x="377492" y="224614"/>
                </a:lnTo>
                <a:lnTo>
                  <a:pt x="377496" y="502701"/>
                </a:lnTo>
                <a:lnTo>
                  <a:pt x="380603" y="504992"/>
                </a:lnTo>
                <a:lnTo>
                  <a:pt x="380831" y="229427"/>
                </a:lnTo>
                <a:close/>
              </a:path>
              <a:path w="1217932" h="1614993">
                <a:moveTo>
                  <a:pt x="370005" y="93757"/>
                </a:moveTo>
                <a:lnTo>
                  <a:pt x="364441" y="214710"/>
                </a:lnTo>
                <a:lnTo>
                  <a:pt x="364920" y="214915"/>
                </a:lnTo>
                <a:lnTo>
                  <a:pt x="370005" y="93757"/>
                </a:lnTo>
                <a:close/>
              </a:path>
              <a:path w="1217932" h="1614993">
                <a:moveTo>
                  <a:pt x="359989" y="1600608"/>
                </a:moveTo>
                <a:lnTo>
                  <a:pt x="345572" y="477160"/>
                </a:lnTo>
                <a:lnTo>
                  <a:pt x="345288" y="476822"/>
                </a:lnTo>
                <a:lnTo>
                  <a:pt x="345004" y="476481"/>
                </a:lnTo>
                <a:lnTo>
                  <a:pt x="344728" y="476136"/>
                </a:lnTo>
                <a:lnTo>
                  <a:pt x="344001" y="475214"/>
                </a:lnTo>
                <a:lnTo>
                  <a:pt x="342734" y="473574"/>
                </a:lnTo>
                <a:lnTo>
                  <a:pt x="342569" y="473357"/>
                </a:lnTo>
                <a:lnTo>
                  <a:pt x="341211" y="471366"/>
                </a:lnTo>
                <a:lnTo>
                  <a:pt x="339944" y="469208"/>
                </a:lnTo>
                <a:lnTo>
                  <a:pt x="343546" y="1601451"/>
                </a:lnTo>
                <a:lnTo>
                  <a:pt x="359989" y="1600608"/>
                </a:lnTo>
                <a:close/>
              </a:path>
              <a:path w="1217932" h="1614993">
                <a:moveTo>
                  <a:pt x="339944" y="469208"/>
                </a:moveTo>
                <a:lnTo>
                  <a:pt x="340390" y="469957"/>
                </a:lnTo>
                <a:lnTo>
                  <a:pt x="341528" y="471830"/>
                </a:lnTo>
                <a:lnTo>
                  <a:pt x="342716" y="473547"/>
                </a:lnTo>
                <a:lnTo>
                  <a:pt x="344001" y="475214"/>
                </a:lnTo>
                <a:lnTo>
                  <a:pt x="344728" y="476136"/>
                </a:lnTo>
                <a:lnTo>
                  <a:pt x="345009" y="476481"/>
                </a:lnTo>
                <a:lnTo>
                  <a:pt x="345286" y="476819"/>
                </a:lnTo>
                <a:lnTo>
                  <a:pt x="345572" y="477160"/>
                </a:lnTo>
                <a:lnTo>
                  <a:pt x="359989" y="1600608"/>
                </a:lnTo>
                <a:lnTo>
                  <a:pt x="365222" y="493979"/>
                </a:lnTo>
                <a:lnTo>
                  <a:pt x="363866" y="214476"/>
                </a:lnTo>
                <a:lnTo>
                  <a:pt x="364228" y="214622"/>
                </a:lnTo>
                <a:lnTo>
                  <a:pt x="365222" y="493979"/>
                </a:lnTo>
                <a:lnTo>
                  <a:pt x="365013" y="214956"/>
                </a:lnTo>
                <a:lnTo>
                  <a:pt x="365388" y="215125"/>
                </a:lnTo>
                <a:lnTo>
                  <a:pt x="365577" y="215213"/>
                </a:lnTo>
                <a:lnTo>
                  <a:pt x="365768" y="215304"/>
                </a:lnTo>
                <a:lnTo>
                  <a:pt x="370005" y="93757"/>
                </a:lnTo>
                <a:lnTo>
                  <a:pt x="364920" y="214915"/>
                </a:lnTo>
                <a:lnTo>
                  <a:pt x="364441" y="214710"/>
                </a:lnTo>
                <a:lnTo>
                  <a:pt x="370005" y="93757"/>
                </a:lnTo>
                <a:lnTo>
                  <a:pt x="363897" y="104808"/>
                </a:lnTo>
                <a:lnTo>
                  <a:pt x="359609" y="117017"/>
                </a:lnTo>
                <a:lnTo>
                  <a:pt x="358894" y="213028"/>
                </a:lnTo>
                <a:lnTo>
                  <a:pt x="358526" y="212962"/>
                </a:lnTo>
                <a:lnTo>
                  <a:pt x="358297" y="212926"/>
                </a:lnTo>
                <a:lnTo>
                  <a:pt x="357711" y="212838"/>
                </a:lnTo>
                <a:lnTo>
                  <a:pt x="357542" y="212816"/>
                </a:lnTo>
                <a:lnTo>
                  <a:pt x="357136" y="212768"/>
                </a:lnTo>
                <a:lnTo>
                  <a:pt x="355962" y="129202"/>
                </a:lnTo>
                <a:lnTo>
                  <a:pt x="355609" y="130324"/>
                </a:lnTo>
                <a:lnTo>
                  <a:pt x="354438" y="212632"/>
                </a:lnTo>
                <a:lnTo>
                  <a:pt x="354129" y="212639"/>
                </a:lnTo>
                <a:lnTo>
                  <a:pt x="353533" y="212661"/>
                </a:lnTo>
                <a:lnTo>
                  <a:pt x="353348" y="338068"/>
                </a:lnTo>
                <a:lnTo>
                  <a:pt x="353180" y="338060"/>
                </a:lnTo>
                <a:lnTo>
                  <a:pt x="352923" y="341581"/>
                </a:lnTo>
                <a:lnTo>
                  <a:pt x="351197" y="354188"/>
                </a:lnTo>
                <a:lnTo>
                  <a:pt x="349395" y="366768"/>
                </a:lnTo>
                <a:lnTo>
                  <a:pt x="349279" y="367868"/>
                </a:lnTo>
                <a:lnTo>
                  <a:pt x="347871" y="380490"/>
                </a:lnTo>
                <a:lnTo>
                  <a:pt x="346348" y="393096"/>
                </a:lnTo>
                <a:lnTo>
                  <a:pt x="344745" y="405693"/>
                </a:lnTo>
                <a:lnTo>
                  <a:pt x="343094" y="418287"/>
                </a:lnTo>
                <a:lnTo>
                  <a:pt x="341431" y="430881"/>
                </a:lnTo>
                <a:lnTo>
                  <a:pt x="340398" y="438726"/>
                </a:lnTo>
                <a:lnTo>
                  <a:pt x="339440" y="446633"/>
                </a:lnTo>
                <a:lnTo>
                  <a:pt x="338853" y="467262"/>
                </a:lnTo>
                <a:lnTo>
                  <a:pt x="338639" y="466870"/>
                </a:lnTo>
                <a:lnTo>
                  <a:pt x="338432" y="466477"/>
                </a:lnTo>
                <a:lnTo>
                  <a:pt x="338227" y="466073"/>
                </a:lnTo>
                <a:lnTo>
                  <a:pt x="343546" y="1601451"/>
                </a:lnTo>
                <a:lnTo>
                  <a:pt x="339944" y="469208"/>
                </a:lnTo>
                <a:close/>
              </a:path>
              <a:path w="1217932" h="1614993">
                <a:moveTo>
                  <a:pt x="353533" y="212661"/>
                </a:moveTo>
                <a:lnTo>
                  <a:pt x="353842" y="212647"/>
                </a:lnTo>
                <a:lnTo>
                  <a:pt x="354438" y="212632"/>
                </a:lnTo>
                <a:lnTo>
                  <a:pt x="355609" y="130324"/>
                </a:lnTo>
                <a:lnTo>
                  <a:pt x="353135" y="212687"/>
                </a:lnTo>
                <a:lnTo>
                  <a:pt x="352939" y="212705"/>
                </a:lnTo>
                <a:lnTo>
                  <a:pt x="353180" y="338060"/>
                </a:lnTo>
                <a:lnTo>
                  <a:pt x="353199" y="337659"/>
                </a:lnTo>
                <a:lnTo>
                  <a:pt x="353348" y="338068"/>
                </a:lnTo>
                <a:lnTo>
                  <a:pt x="353533" y="212661"/>
                </a:lnTo>
                <a:close/>
              </a:path>
              <a:path w="1217932" h="1614993">
                <a:moveTo>
                  <a:pt x="352939" y="212705"/>
                </a:moveTo>
                <a:lnTo>
                  <a:pt x="352651" y="212732"/>
                </a:lnTo>
                <a:lnTo>
                  <a:pt x="352342" y="212765"/>
                </a:lnTo>
                <a:lnTo>
                  <a:pt x="355609" y="130324"/>
                </a:lnTo>
                <a:lnTo>
                  <a:pt x="351905" y="142735"/>
                </a:lnTo>
                <a:lnTo>
                  <a:pt x="351471" y="212881"/>
                </a:lnTo>
                <a:lnTo>
                  <a:pt x="351136" y="212940"/>
                </a:lnTo>
                <a:lnTo>
                  <a:pt x="352534" y="338031"/>
                </a:lnTo>
                <a:lnTo>
                  <a:pt x="351746" y="212842"/>
                </a:lnTo>
                <a:lnTo>
                  <a:pt x="352000" y="212805"/>
                </a:lnTo>
                <a:lnTo>
                  <a:pt x="352534" y="338031"/>
                </a:lnTo>
                <a:lnTo>
                  <a:pt x="353180" y="338060"/>
                </a:lnTo>
                <a:lnTo>
                  <a:pt x="352939" y="212705"/>
                </a:lnTo>
                <a:close/>
              </a:path>
              <a:path w="1217932" h="1614993">
                <a:moveTo>
                  <a:pt x="359609" y="117017"/>
                </a:moveTo>
                <a:lnTo>
                  <a:pt x="355962" y="129202"/>
                </a:lnTo>
                <a:lnTo>
                  <a:pt x="357114" y="212765"/>
                </a:lnTo>
                <a:lnTo>
                  <a:pt x="357542" y="212816"/>
                </a:lnTo>
                <a:lnTo>
                  <a:pt x="357711" y="212838"/>
                </a:lnTo>
                <a:lnTo>
                  <a:pt x="358102" y="212893"/>
                </a:lnTo>
                <a:lnTo>
                  <a:pt x="358297" y="212926"/>
                </a:lnTo>
                <a:lnTo>
                  <a:pt x="358526" y="212962"/>
                </a:lnTo>
                <a:lnTo>
                  <a:pt x="358854" y="213020"/>
                </a:lnTo>
                <a:lnTo>
                  <a:pt x="359609" y="117017"/>
                </a:lnTo>
                <a:close/>
              </a:path>
              <a:path w="1217932" h="1614993">
                <a:moveTo>
                  <a:pt x="352567" y="212739"/>
                </a:moveTo>
                <a:lnTo>
                  <a:pt x="352939" y="212705"/>
                </a:lnTo>
                <a:lnTo>
                  <a:pt x="353135" y="212687"/>
                </a:lnTo>
                <a:lnTo>
                  <a:pt x="355609" y="130324"/>
                </a:lnTo>
                <a:lnTo>
                  <a:pt x="352342" y="212765"/>
                </a:lnTo>
                <a:lnTo>
                  <a:pt x="352567" y="212739"/>
                </a:lnTo>
                <a:close/>
              </a:path>
              <a:path w="1217932" h="1614993">
                <a:moveTo>
                  <a:pt x="349755" y="213237"/>
                </a:moveTo>
                <a:lnTo>
                  <a:pt x="350090" y="213157"/>
                </a:lnTo>
                <a:lnTo>
                  <a:pt x="350373" y="213091"/>
                </a:lnTo>
                <a:lnTo>
                  <a:pt x="350870" y="212988"/>
                </a:lnTo>
                <a:lnTo>
                  <a:pt x="351905" y="142735"/>
                </a:lnTo>
                <a:lnTo>
                  <a:pt x="348769" y="154925"/>
                </a:lnTo>
                <a:lnTo>
                  <a:pt x="349732" y="213245"/>
                </a:lnTo>
                <a:close/>
              </a:path>
              <a:path w="1217932" h="1614993">
                <a:moveTo>
                  <a:pt x="732406" y="204086"/>
                </a:moveTo>
                <a:lnTo>
                  <a:pt x="732322" y="205012"/>
                </a:lnTo>
                <a:lnTo>
                  <a:pt x="732303" y="205246"/>
                </a:lnTo>
                <a:lnTo>
                  <a:pt x="732270" y="205701"/>
                </a:lnTo>
                <a:lnTo>
                  <a:pt x="732240" y="206079"/>
                </a:lnTo>
                <a:lnTo>
                  <a:pt x="732223" y="206350"/>
                </a:lnTo>
                <a:lnTo>
                  <a:pt x="732190" y="206872"/>
                </a:lnTo>
                <a:lnTo>
                  <a:pt x="732108" y="208164"/>
                </a:lnTo>
                <a:lnTo>
                  <a:pt x="732082" y="208631"/>
                </a:lnTo>
                <a:lnTo>
                  <a:pt x="731994" y="210313"/>
                </a:lnTo>
                <a:lnTo>
                  <a:pt x="731961" y="210952"/>
                </a:lnTo>
                <a:lnTo>
                  <a:pt x="731909" y="212108"/>
                </a:lnTo>
                <a:lnTo>
                  <a:pt x="731872" y="212941"/>
                </a:lnTo>
                <a:lnTo>
                  <a:pt x="731857" y="213248"/>
                </a:lnTo>
                <a:lnTo>
                  <a:pt x="731772" y="215228"/>
                </a:lnTo>
                <a:lnTo>
                  <a:pt x="731705" y="216982"/>
                </a:lnTo>
                <a:lnTo>
                  <a:pt x="731647" y="218648"/>
                </a:lnTo>
                <a:lnTo>
                  <a:pt x="731868" y="218853"/>
                </a:lnTo>
                <a:lnTo>
                  <a:pt x="732331" y="219206"/>
                </a:lnTo>
                <a:lnTo>
                  <a:pt x="736949" y="222434"/>
                </a:lnTo>
                <a:lnTo>
                  <a:pt x="732406" y="204086"/>
                </a:lnTo>
                <a:close/>
              </a:path>
              <a:path w="1217932" h="1614993">
                <a:moveTo>
                  <a:pt x="724638" y="191333"/>
                </a:moveTo>
                <a:lnTo>
                  <a:pt x="725043" y="191730"/>
                </a:lnTo>
                <a:lnTo>
                  <a:pt x="728374" y="85886"/>
                </a:lnTo>
                <a:lnTo>
                  <a:pt x="720362" y="76169"/>
                </a:lnTo>
                <a:lnTo>
                  <a:pt x="720333" y="187843"/>
                </a:lnTo>
                <a:lnTo>
                  <a:pt x="719868" y="187520"/>
                </a:lnTo>
                <a:lnTo>
                  <a:pt x="722340" y="287723"/>
                </a:lnTo>
                <a:lnTo>
                  <a:pt x="724638" y="191333"/>
                </a:lnTo>
                <a:close/>
              </a:path>
              <a:path w="1217932" h="1614993">
                <a:moveTo>
                  <a:pt x="715273" y="311808"/>
                </a:moveTo>
                <a:lnTo>
                  <a:pt x="719378" y="299621"/>
                </a:lnTo>
                <a:lnTo>
                  <a:pt x="722340" y="287723"/>
                </a:lnTo>
                <a:lnTo>
                  <a:pt x="719868" y="187520"/>
                </a:lnTo>
                <a:lnTo>
                  <a:pt x="718932" y="186873"/>
                </a:lnTo>
                <a:lnTo>
                  <a:pt x="720362" y="76169"/>
                </a:lnTo>
                <a:lnTo>
                  <a:pt x="713757" y="69635"/>
                </a:lnTo>
                <a:lnTo>
                  <a:pt x="712189" y="182487"/>
                </a:lnTo>
                <a:lnTo>
                  <a:pt x="711602" y="182098"/>
                </a:lnTo>
                <a:lnTo>
                  <a:pt x="711031" y="181709"/>
                </a:lnTo>
                <a:lnTo>
                  <a:pt x="710471" y="181308"/>
                </a:lnTo>
                <a:lnTo>
                  <a:pt x="710213" y="323465"/>
                </a:lnTo>
                <a:lnTo>
                  <a:pt x="715273" y="311808"/>
                </a:lnTo>
                <a:close/>
              </a:path>
              <a:path w="1217932" h="1614993">
                <a:moveTo>
                  <a:pt x="482922" y="187941"/>
                </a:moveTo>
                <a:lnTo>
                  <a:pt x="483828" y="186788"/>
                </a:lnTo>
                <a:lnTo>
                  <a:pt x="486361" y="21922"/>
                </a:lnTo>
                <a:lnTo>
                  <a:pt x="482624" y="22898"/>
                </a:lnTo>
                <a:lnTo>
                  <a:pt x="481203" y="190206"/>
                </a:lnTo>
                <a:lnTo>
                  <a:pt x="482062" y="189054"/>
                </a:lnTo>
                <a:lnTo>
                  <a:pt x="481388" y="559154"/>
                </a:lnTo>
                <a:lnTo>
                  <a:pt x="482500" y="559639"/>
                </a:lnTo>
                <a:lnTo>
                  <a:pt x="482922" y="187941"/>
                </a:lnTo>
                <a:close/>
              </a:path>
              <a:path w="1217932" h="1614993">
                <a:moveTo>
                  <a:pt x="425750" y="1597673"/>
                </a:moveTo>
                <a:lnTo>
                  <a:pt x="442189" y="1597024"/>
                </a:lnTo>
                <a:lnTo>
                  <a:pt x="458628" y="1596400"/>
                </a:lnTo>
                <a:lnTo>
                  <a:pt x="475068" y="1595796"/>
                </a:lnTo>
                <a:lnTo>
                  <a:pt x="475505" y="556581"/>
                </a:lnTo>
                <a:lnTo>
                  <a:pt x="476194" y="556889"/>
                </a:lnTo>
                <a:lnTo>
                  <a:pt x="476883" y="557194"/>
                </a:lnTo>
                <a:lnTo>
                  <a:pt x="477576" y="557499"/>
                </a:lnTo>
                <a:lnTo>
                  <a:pt x="479161" y="558193"/>
                </a:lnTo>
                <a:lnTo>
                  <a:pt x="480274" y="558673"/>
                </a:lnTo>
                <a:lnTo>
                  <a:pt x="481388" y="559154"/>
                </a:lnTo>
                <a:lnTo>
                  <a:pt x="482062" y="189057"/>
                </a:lnTo>
                <a:lnTo>
                  <a:pt x="481203" y="190206"/>
                </a:lnTo>
                <a:lnTo>
                  <a:pt x="482624" y="22898"/>
                </a:lnTo>
                <a:lnTo>
                  <a:pt x="475292" y="24895"/>
                </a:lnTo>
                <a:lnTo>
                  <a:pt x="474983" y="556350"/>
                </a:lnTo>
                <a:lnTo>
                  <a:pt x="474179" y="555990"/>
                </a:lnTo>
                <a:lnTo>
                  <a:pt x="473366" y="555623"/>
                </a:lnTo>
                <a:lnTo>
                  <a:pt x="472834" y="555380"/>
                </a:lnTo>
                <a:lnTo>
                  <a:pt x="472148" y="555072"/>
                </a:lnTo>
                <a:lnTo>
                  <a:pt x="471466" y="554760"/>
                </a:lnTo>
                <a:lnTo>
                  <a:pt x="470789" y="554443"/>
                </a:lnTo>
                <a:lnTo>
                  <a:pt x="469218" y="208098"/>
                </a:lnTo>
                <a:lnTo>
                  <a:pt x="468920" y="208392"/>
                </a:lnTo>
                <a:lnTo>
                  <a:pt x="468618" y="208656"/>
                </a:lnTo>
                <a:lnTo>
                  <a:pt x="466918" y="209780"/>
                </a:lnTo>
                <a:lnTo>
                  <a:pt x="466565" y="209966"/>
                </a:lnTo>
                <a:lnTo>
                  <a:pt x="464648" y="210741"/>
                </a:lnTo>
                <a:lnTo>
                  <a:pt x="463166" y="28592"/>
                </a:lnTo>
                <a:lnTo>
                  <a:pt x="453803" y="213711"/>
                </a:lnTo>
                <a:lnTo>
                  <a:pt x="453084" y="214012"/>
                </a:lnTo>
                <a:lnTo>
                  <a:pt x="452490" y="214296"/>
                </a:lnTo>
                <a:lnTo>
                  <a:pt x="451829" y="214644"/>
                </a:lnTo>
                <a:lnTo>
                  <a:pt x="450055" y="215910"/>
                </a:lnTo>
                <a:lnTo>
                  <a:pt x="449579" y="216362"/>
                </a:lnTo>
                <a:lnTo>
                  <a:pt x="444264" y="224725"/>
                </a:lnTo>
                <a:lnTo>
                  <a:pt x="442801" y="227339"/>
                </a:lnTo>
                <a:lnTo>
                  <a:pt x="441404" y="230004"/>
                </a:lnTo>
                <a:lnTo>
                  <a:pt x="440063" y="232705"/>
                </a:lnTo>
                <a:lnTo>
                  <a:pt x="439795" y="37583"/>
                </a:lnTo>
                <a:lnTo>
                  <a:pt x="428279" y="43354"/>
                </a:lnTo>
                <a:lnTo>
                  <a:pt x="433803" y="246243"/>
                </a:lnTo>
                <a:lnTo>
                  <a:pt x="435488" y="242374"/>
                </a:lnTo>
                <a:lnTo>
                  <a:pt x="437231" y="238520"/>
                </a:lnTo>
                <a:lnTo>
                  <a:pt x="437455" y="238058"/>
                </a:lnTo>
                <a:lnTo>
                  <a:pt x="439070" y="234724"/>
                </a:lnTo>
                <a:lnTo>
                  <a:pt x="437983" y="538656"/>
                </a:lnTo>
                <a:lnTo>
                  <a:pt x="436296" y="537892"/>
                </a:lnTo>
                <a:lnTo>
                  <a:pt x="433617" y="536678"/>
                </a:lnTo>
                <a:lnTo>
                  <a:pt x="430845" y="535414"/>
                </a:lnTo>
                <a:lnTo>
                  <a:pt x="430465" y="535242"/>
                </a:lnTo>
                <a:lnTo>
                  <a:pt x="430022" y="535037"/>
                </a:lnTo>
                <a:lnTo>
                  <a:pt x="428123" y="534158"/>
                </a:lnTo>
                <a:lnTo>
                  <a:pt x="427558" y="533897"/>
                </a:lnTo>
                <a:lnTo>
                  <a:pt x="427135" y="533698"/>
                </a:lnTo>
                <a:lnTo>
                  <a:pt x="426707" y="533502"/>
                </a:lnTo>
                <a:lnTo>
                  <a:pt x="426107" y="533223"/>
                </a:lnTo>
                <a:lnTo>
                  <a:pt x="424842" y="532625"/>
                </a:lnTo>
                <a:lnTo>
                  <a:pt x="422144" y="531346"/>
                </a:lnTo>
                <a:lnTo>
                  <a:pt x="419545" y="530076"/>
                </a:lnTo>
                <a:lnTo>
                  <a:pt x="416973" y="528761"/>
                </a:lnTo>
                <a:lnTo>
                  <a:pt x="413877" y="285692"/>
                </a:lnTo>
                <a:lnTo>
                  <a:pt x="412949" y="285684"/>
                </a:lnTo>
                <a:lnTo>
                  <a:pt x="412662" y="526497"/>
                </a:lnTo>
                <a:lnTo>
                  <a:pt x="411958" y="526111"/>
                </a:lnTo>
                <a:lnTo>
                  <a:pt x="411137" y="525652"/>
                </a:lnTo>
                <a:lnTo>
                  <a:pt x="409310" y="1598351"/>
                </a:lnTo>
                <a:lnTo>
                  <a:pt x="425750" y="1597673"/>
                </a:lnTo>
                <a:close/>
              </a:path>
              <a:path w="1217932" h="1614993">
                <a:moveTo>
                  <a:pt x="720362" y="76169"/>
                </a:moveTo>
                <a:lnTo>
                  <a:pt x="718932" y="186873"/>
                </a:lnTo>
                <a:lnTo>
                  <a:pt x="719404" y="187193"/>
                </a:lnTo>
                <a:lnTo>
                  <a:pt x="719869" y="187517"/>
                </a:lnTo>
                <a:lnTo>
                  <a:pt x="720333" y="187843"/>
                </a:lnTo>
                <a:lnTo>
                  <a:pt x="720362" y="76169"/>
                </a:lnTo>
                <a:close/>
              </a:path>
              <a:path w="1217932" h="1614993">
                <a:moveTo>
                  <a:pt x="678774" y="406404"/>
                </a:moveTo>
                <a:lnTo>
                  <a:pt x="682712" y="394346"/>
                </a:lnTo>
                <a:lnTo>
                  <a:pt x="686345" y="382218"/>
                </a:lnTo>
                <a:lnTo>
                  <a:pt x="690048" y="370113"/>
                </a:lnTo>
                <a:lnTo>
                  <a:pt x="694195" y="358122"/>
                </a:lnTo>
                <a:lnTo>
                  <a:pt x="694263" y="357943"/>
                </a:lnTo>
                <a:lnTo>
                  <a:pt x="699211" y="346263"/>
                </a:lnTo>
                <a:lnTo>
                  <a:pt x="704693" y="334860"/>
                </a:lnTo>
                <a:lnTo>
                  <a:pt x="702036" y="175199"/>
                </a:lnTo>
                <a:lnTo>
                  <a:pt x="698888" y="172894"/>
                </a:lnTo>
                <a:lnTo>
                  <a:pt x="696996" y="171502"/>
                </a:lnTo>
                <a:lnTo>
                  <a:pt x="695745" y="170581"/>
                </a:lnTo>
                <a:lnTo>
                  <a:pt x="692575" y="168301"/>
                </a:lnTo>
                <a:lnTo>
                  <a:pt x="691739" y="52867"/>
                </a:lnTo>
                <a:lnTo>
                  <a:pt x="681031" y="45597"/>
                </a:lnTo>
                <a:lnTo>
                  <a:pt x="678792" y="158817"/>
                </a:lnTo>
                <a:lnTo>
                  <a:pt x="677517" y="157966"/>
                </a:lnTo>
                <a:lnTo>
                  <a:pt x="676455" y="157260"/>
                </a:lnTo>
                <a:lnTo>
                  <a:pt x="675283" y="156482"/>
                </a:lnTo>
                <a:lnTo>
                  <a:pt x="674153" y="418300"/>
                </a:lnTo>
                <a:lnTo>
                  <a:pt x="678774" y="406404"/>
                </a:lnTo>
                <a:close/>
              </a:path>
              <a:path w="1217932" h="1614993">
                <a:moveTo>
                  <a:pt x="658948" y="447270"/>
                </a:moveTo>
                <a:lnTo>
                  <a:pt x="665201" y="436249"/>
                </a:lnTo>
                <a:lnTo>
                  <a:pt x="671014" y="425087"/>
                </a:lnTo>
                <a:lnTo>
                  <a:pt x="674153" y="418300"/>
                </a:lnTo>
                <a:lnTo>
                  <a:pt x="675283" y="156482"/>
                </a:lnTo>
                <a:lnTo>
                  <a:pt x="672298" y="154514"/>
                </a:lnTo>
                <a:lnTo>
                  <a:pt x="674476" y="155942"/>
                </a:lnTo>
                <a:lnTo>
                  <a:pt x="676636" y="157378"/>
                </a:lnTo>
                <a:lnTo>
                  <a:pt x="677517" y="157966"/>
                </a:lnTo>
                <a:lnTo>
                  <a:pt x="678792" y="158817"/>
                </a:lnTo>
                <a:lnTo>
                  <a:pt x="681031" y="45597"/>
                </a:lnTo>
                <a:lnTo>
                  <a:pt x="670125" y="38845"/>
                </a:lnTo>
                <a:lnTo>
                  <a:pt x="662840" y="148452"/>
                </a:lnTo>
                <a:lnTo>
                  <a:pt x="658920" y="146009"/>
                </a:lnTo>
                <a:lnTo>
                  <a:pt x="655169" y="143758"/>
                </a:lnTo>
                <a:lnTo>
                  <a:pt x="654927" y="143614"/>
                </a:lnTo>
                <a:lnTo>
                  <a:pt x="650936" y="141368"/>
                </a:lnTo>
                <a:lnTo>
                  <a:pt x="649378" y="140494"/>
                </a:lnTo>
                <a:lnTo>
                  <a:pt x="652325" y="458156"/>
                </a:lnTo>
                <a:lnTo>
                  <a:pt x="658948" y="447270"/>
                </a:lnTo>
                <a:close/>
              </a:path>
              <a:path w="1217932" h="1614993">
                <a:moveTo>
                  <a:pt x="491509" y="1595207"/>
                </a:moveTo>
                <a:lnTo>
                  <a:pt x="492256" y="176201"/>
                </a:lnTo>
                <a:lnTo>
                  <a:pt x="495385" y="564734"/>
                </a:lnTo>
                <a:lnTo>
                  <a:pt x="495904" y="564995"/>
                </a:lnTo>
                <a:lnTo>
                  <a:pt x="496368" y="565259"/>
                </a:lnTo>
                <a:lnTo>
                  <a:pt x="496753" y="565528"/>
                </a:lnTo>
                <a:lnTo>
                  <a:pt x="497262" y="565881"/>
                </a:lnTo>
                <a:lnTo>
                  <a:pt x="500780" y="163872"/>
                </a:lnTo>
                <a:lnTo>
                  <a:pt x="501775" y="162279"/>
                </a:lnTo>
                <a:lnTo>
                  <a:pt x="501973" y="161960"/>
                </a:lnTo>
                <a:lnTo>
                  <a:pt x="502107" y="161745"/>
                </a:lnTo>
                <a:lnTo>
                  <a:pt x="502770" y="160682"/>
                </a:lnTo>
                <a:lnTo>
                  <a:pt x="506406" y="17583"/>
                </a:lnTo>
                <a:lnTo>
                  <a:pt x="500033" y="16310"/>
                </a:lnTo>
                <a:lnTo>
                  <a:pt x="495807" y="15682"/>
                </a:lnTo>
                <a:lnTo>
                  <a:pt x="491856" y="15094"/>
                </a:lnTo>
                <a:lnTo>
                  <a:pt x="487898" y="15543"/>
                </a:lnTo>
                <a:lnTo>
                  <a:pt x="483928" y="15271"/>
                </a:lnTo>
                <a:lnTo>
                  <a:pt x="481846" y="15132"/>
                </a:lnTo>
                <a:lnTo>
                  <a:pt x="477663" y="15377"/>
                </a:lnTo>
                <a:lnTo>
                  <a:pt x="482712" y="16881"/>
                </a:lnTo>
                <a:lnTo>
                  <a:pt x="485281" y="17469"/>
                </a:lnTo>
                <a:lnTo>
                  <a:pt x="489984" y="18542"/>
                </a:lnTo>
                <a:lnTo>
                  <a:pt x="494587" y="19491"/>
                </a:lnTo>
                <a:lnTo>
                  <a:pt x="499374" y="20200"/>
                </a:lnTo>
                <a:lnTo>
                  <a:pt x="501117" y="20460"/>
                </a:lnTo>
                <a:lnTo>
                  <a:pt x="495837" y="20291"/>
                </a:lnTo>
                <a:lnTo>
                  <a:pt x="494104" y="20614"/>
                </a:lnTo>
                <a:lnTo>
                  <a:pt x="491475" y="177208"/>
                </a:lnTo>
                <a:lnTo>
                  <a:pt x="490918" y="177912"/>
                </a:lnTo>
                <a:lnTo>
                  <a:pt x="494104" y="20614"/>
                </a:lnTo>
                <a:lnTo>
                  <a:pt x="490308" y="21323"/>
                </a:lnTo>
                <a:lnTo>
                  <a:pt x="486361" y="21922"/>
                </a:lnTo>
                <a:lnTo>
                  <a:pt x="483828" y="186788"/>
                </a:lnTo>
                <a:lnTo>
                  <a:pt x="482939" y="187919"/>
                </a:lnTo>
                <a:lnTo>
                  <a:pt x="482500" y="559639"/>
                </a:lnTo>
                <a:lnTo>
                  <a:pt x="481388" y="559154"/>
                </a:lnTo>
                <a:lnTo>
                  <a:pt x="480274" y="558674"/>
                </a:lnTo>
                <a:lnTo>
                  <a:pt x="479161" y="558193"/>
                </a:lnTo>
                <a:lnTo>
                  <a:pt x="477595" y="557506"/>
                </a:lnTo>
                <a:lnTo>
                  <a:pt x="476883" y="557194"/>
                </a:lnTo>
                <a:lnTo>
                  <a:pt x="476194" y="556889"/>
                </a:lnTo>
                <a:lnTo>
                  <a:pt x="475505" y="556581"/>
                </a:lnTo>
                <a:lnTo>
                  <a:pt x="475068" y="1595796"/>
                </a:lnTo>
                <a:lnTo>
                  <a:pt x="491509" y="1595207"/>
                </a:lnTo>
                <a:close/>
              </a:path>
              <a:path w="1217932" h="1614993">
                <a:moveTo>
                  <a:pt x="710213" y="323465"/>
                </a:moveTo>
                <a:lnTo>
                  <a:pt x="710471" y="181308"/>
                </a:lnTo>
                <a:lnTo>
                  <a:pt x="711371" y="181937"/>
                </a:lnTo>
                <a:lnTo>
                  <a:pt x="712189" y="182487"/>
                </a:lnTo>
                <a:lnTo>
                  <a:pt x="713757" y="69635"/>
                </a:lnTo>
                <a:lnTo>
                  <a:pt x="703831" y="61596"/>
                </a:lnTo>
                <a:lnTo>
                  <a:pt x="693535" y="54144"/>
                </a:lnTo>
                <a:lnTo>
                  <a:pt x="691739" y="52867"/>
                </a:lnTo>
                <a:lnTo>
                  <a:pt x="692575" y="168301"/>
                </a:lnTo>
                <a:lnTo>
                  <a:pt x="695748" y="170582"/>
                </a:lnTo>
                <a:lnTo>
                  <a:pt x="696996" y="171502"/>
                </a:lnTo>
                <a:lnTo>
                  <a:pt x="698889" y="172894"/>
                </a:lnTo>
                <a:lnTo>
                  <a:pt x="702036" y="175199"/>
                </a:lnTo>
                <a:lnTo>
                  <a:pt x="704693" y="334860"/>
                </a:lnTo>
                <a:lnTo>
                  <a:pt x="710213" y="323465"/>
                </a:lnTo>
                <a:close/>
              </a:path>
              <a:path w="1217932" h="1614993">
                <a:moveTo>
                  <a:pt x="645399" y="468911"/>
                </a:moveTo>
                <a:lnTo>
                  <a:pt x="652325" y="458156"/>
                </a:lnTo>
                <a:lnTo>
                  <a:pt x="649378" y="140494"/>
                </a:lnTo>
                <a:lnTo>
                  <a:pt x="653929" y="143019"/>
                </a:lnTo>
                <a:lnTo>
                  <a:pt x="654927" y="143614"/>
                </a:lnTo>
                <a:lnTo>
                  <a:pt x="655169" y="143758"/>
                </a:lnTo>
                <a:lnTo>
                  <a:pt x="658414" y="145691"/>
                </a:lnTo>
                <a:lnTo>
                  <a:pt x="662840" y="148452"/>
                </a:lnTo>
                <a:lnTo>
                  <a:pt x="670125" y="38845"/>
                </a:lnTo>
                <a:lnTo>
                  <a:pt x="658977" y="32685"/>
                </a:lnTo>
                <a:lnTo>
                  <a:pt x="647546" y="27191"/>
                </a:lnTo>
                <a:lnTo>
                  <a:pt x="635788" y="22439"/>
                </a:lnTo>
                <a:lnTo>
                  <a:pt x="623662" y="18503"/>
                </a:lnTo>
                <a:lnTo>
                  <a:pt x="628573" y="130432"/>
                </a:lnTo>
                <a:lnTo>
                  <a:pt x="629387" y="130766"/>
                </a:lnTo>
                <a:lnTo>
                  <a:pt x="630078" y="131054"/>
                </a:lnTo>
                <a:lnTo>
                  <a:pt x="630210" y="131108"/>
                </a:lnTo>
                <a:lnTo>
                  <a:pt x="631009" y="131449"/>
                </a:lnTo>
                <a:lnTo>
                  <a:pt x="638239" y="479541"/>
                </a:lnTo>
                <a:lnTo>
                  <a:pt x="645399" y="468911"/>
                </a:lnTo>
                <a:close/>
              </a:path>
              <a:path w="1217932" h="1614993">
                <a:moveTo>
                  <a:pt x="623662" y="18503"/>
                </a:moveTo>
                <a:lnTo>
                  <a:pt x="611123" y="15458"/>
                </a:lnTo>
                <a:lnTo>
                  <a:pt x="613525" y="125286"/>
                </a:lnTo>
                <a:lnTo>
                  <a:pt x="613839" y="125370"/>
                </a:lnTo>
                <a:lnTo>
                  <a:pt x="614152" y="125458"/>
                </a:lnTo>
                <a:lnTo>
                  <a:pt x="614365" y="125522"/>
                </a:lnTo>
                <a:lnTo>
                  <a:pt x="616920" y="126273"/>
                </a:lnTo>
                <a:lnTo>
                  <a:pt x="617764" y="126538"/>
                </a:lnTo>
                <a:lnTo>
                  <a:pt x="618324" y="126714"/>
                </a:lnTo>
                <a:lnTo>
                  <a:pt x="623662" y="18503"/>
                </a:lnTo>
                <a:close/>
              </a:path>
              <a:path w="1217932" h="1614993">
                <a:moveTo>
                  <a:pt x="573743" y="1592322"/>
                </a:moveTo>
                <a:lnTo>
                  <a:pt x="573365" y="562201"/>
                </a:lnTo>
                <a:lnTo>
                  <a:pt x="572805" y="562700"/>
                </a:lnTo>
                <a:lnTo>
                  <a:pt x="572529" y="562946"/>
                </a:lnTo>
                <a:lnTo>
                  <a:pt x="572293" y="563152"/>
                </a:lnTo>
                <a:lnTo>
                  <a:pt x="572010" y="563402"/>
                </a:lnTo>
                <a:lnTo>
                  <a:pt x="571582" y="563776"/>
                </a:lnTo>
                <a:lnTo>
                  <a:pt x="571409" y="563927"/>
                </a:lnTo>
                <a:lnTo>
                  <a:pt x="570841" y="564411"/>
                </a:lnTo>
                <a:lnTo>
                  <a:pt x="570558" y="564651"/>
                </a:lnTo>
                <a:lnTo>
                  <a:pt x="570335" y="564841"/>
                </a:lnTo>
                <a:lnTo>
                  <a:pt x="570025" y="565101"/>
                </a:lnTo>
                <a:lnTo>
                  <a:pt x="569616" y="565439"/>
                </a:lnTo>
                <a:lnTo>
                  <a:pt x="569433" y="565590"/>
                </a:lnTo>
                <a:lnTo>
                  <a:pt x="568862" y="566059"/>
                </a:lnTo>
                <a:lnTo>
                  <a:pt x="568574" y="566291"/>
                </a:lnTo>
                <a:lnTo>
                  <a:pt x="568361" y="566463"/>
                </a:lnTo>
                <a:lnTo>
                  <a:pt x="568026" y="566731"/>
                </a:lnTo>
                <a:lnTo>
                  <a:pt x="567639" y="567039"/>
                </a:lnTo>
                <a:lnTo>
                  <a:pt x="567442" y="567193"/>
                </a:lnTo>
                <a:lnTo>
                  <a:pt x="566576" y="567865"/>
                </a:lnTo>
                <a:lnTo>
                  <a:pt x="566375" y="568019"/>
                </a:lnTo>
                <a:lnTo>
                  <a:pt x="566010" y="568297"/>
                </a:lnTo>
                <a:lnTo>
                  <a:pt x="565688" y="568536"/>
                </a:lnTo>
                <a:lnTo>
                  <a:pt x="565397" y="568757"/>
                </a:lnTo>
                <a:lnTo>
                  <a:pt x="564594" y="569345"/>
                </a:lnTo>
                <a:lnTo>
                  <a:pt x="564221" y="569613"/>
                </a:lnTo>
                <a:lnTo>
                  <a:pt x="563846" y="569884"/>
                </a:lnTo>
                <a:lnTo>
                  <a:pt x="563709" y="569979"/>
                </a:lnTo>
                <a:lnTo>
                  <a:pt x="558469" y="122702"/>
                </a:lnTo>
                <a:lnTo>
                  <a:pt x="557291" y="1592907"/>
                </a:lnTo>
                <a:lnTo>
                  <a:pt x="573743" y="1592322"/>
                </a:lnTo>
                <a:close/>
              </a:path>
              <a:path w="1217932" h="1614993">
                <a:moveTo>
                  <a:pt x="564221" y="569613"/>
                </a:moveTo>
                <a:lnTo>
                  <a:pt x="564594" y="569345"/>
                </a:lnTo>
                <a:lnTo>
                  <a:pt x="565397" y="568757"/>
                </a:lnTo>
                <a:lnTo>
                  <a:pt x="565688" y="568536"/>
                </a:lnTo>
                <a:lnTo>
                  <a:pt x="566375" y="568019"/>
                </a:lnTo>
                <a:lnTo>
                  <a:pt x="566576" y="567865"/>
                </a:lnTo>
                <a:lnTo>
                  <a:pt x="566864" y="567640"/>
                </a:lnTo>
                <a:lnTo>
                  <a:pt x="567442" y="567193"/>
                </a:lnTo>
                <a:lnTo>
                  <a:pt x="567639" y="567039"/>
                </a:lnTo>
                <a:lnTo>
                  <a:pt x="568361" y="566463"/>
                </a:lnTo>
                <a:lnTo>
                  <a:pt x="568574" y="566291"/>
                </a:lnTo>
                <a:lnTo>
                  <a:pt x="569433" y="565590"/>
                </a:lnTo>
                <a:lnTo>
                  <a:pt x="569616" y="565439"/>
                </a:lnTo>
                <a:lnTo>
                  <a:pt x="570335" y="564841"/>
                </a:lnTo>
                <a:lnTo>
                  <a:pt x="570558" y="564651"/>
                </a:lnTo>
                <a:lnTo>
                  <a:pt x="571409" y="563927"/>
                </a:lnTo>
                <a:lnTo>
                  <a:pt x="571582" y="563776"/>
                </a:lnTo>
                <a:lnTo>
                  <a:pt x="572293" y="563152"/>
                </a:lnTo>
                <a:lnTo>
                  <a:pt x="572529" y="121703"/>
                </a:lnTo>
                <a:lnTo>
                  <a:pt x="567592" y="121986"/>
                </a:lnTo>
                <a:lnTo>
                  <a:pt x="566150" y="122081"/>
                </a:lnTo>
                <a:lnTo>
                  <a:pt x="563115" y="122298"/>
                </a:lnTo>
                <a:lnTo>
                  <a:pt x="558469" y="122702"/>
                </a:lnTo>
                <a:lnTo>
                  <a:pt x="563709" y="569979"/>
                </a:lnTo>
                <a:lnTo>
                  <a:pt x="564221" y="569613"/>
                </a:lnTo>
                <a:close/>
              </a:path>
              <a:path w="1217932" h="1614993">
                <a:moveTo>
                  <a:pt x="544394" y="124191"/>
                </a:moveTo>
                <a:lnTo>
                  <a:pt x="543387" y="15194"/>
                </a:lnTo>
                <a:lnTo>
                  <a:pt x="539160" y="579156"/>
                </a:lnTo>
                <a:lnTo>
                  <a:pt x="540346" y="579149"/>
                </a:lnTo>
                <a:lnTo>
                  <a:pt x="542644" y="124423"/>
                </a:lnTo>
                <a:lnTo>
                  <a:pt x="557291" y="1592907"/>
                </a:lnTo>
                <a:lnTo>
                  <a:pt x="544394" y="124191"/>
                </a:lnTo>
                <a:close/>
              </a:path>
              <a:path w="1217932" h="1614993">
                <a:moveTo>
                  <a:pt x="573034" y="11558"/>
                </a:moveTo>
                <a:lnTo>
                  <a:pt x="560472" y="12101"/>
                </a:lnTo>
                <a:lnTo>
                  <a:pt x="552605" y="13377"/>
                </a:lnTo>
                <a:lnTo>
                  <a:pt x="547941" y="14134"/>
                </a:lnTo>
                <a:lnTo>
                  <a:pt x="543387" y="15194"/>
                </a:lnTo>
                <a:lnTo>
                  <a:pt x="544367" y="121220"/>
                </a:lnTo>
                <a:lnTo>
                  <a:pt x="600495" y="121220"/>
                </a:lnTo>
                <a:lnTo>
                  <a:pt x="598169" y="15194"/>
                </a:lnTo>
                <a:lnTo>
                  <a:pt x="598146" y="14134"/>
                </a:lnTo>
                <a:lnTo>
                  <a:pt x="598129" y="13377"/>
                </a:lnTo>
                <a:lnTo>
                  <a:pt x="585628" y="12117"/>
                </a:lnTo>
                <a:lnTo>
                  <a:pt x="585266" y="12101"/>
                </a:lnTo>
              </a:path>
              <a:path w="1217932" h="1614993">
                <a:moveTo>
                  <a:pt x="611123" y="15458"/>
                </a:moveTo>
                <a:lnTo>
                  <a:pt x="610102" y="124395"/>
                </a:lnTo>
                <a:lnTo>
                  <a:pt x="613506" y="124395"/>
                </a:lnTo>
              </a:path>
              <a:path w="1217932" h="1614993">
                <a:moveTo>
                  <a:pt x="623662" y="18503"/>
                </a:moveTo>
                <a:lnTo>
                  <a:pt x="618324" y="126714"/>
                </a:lnTo>
                <a:lnTo>
                  <a:pt x="628410" y="126714"/>
                </a:lnTo>
              </a:path>
              <a:path w="1217932" h="1614993">
                <a:moveTo>
                  <a:pt x="544367" y="121220"/>
                </a:moveTo>
                <a:lnTo>
                  <a:pt x="544370" y="121574"/>
                </a:lnTo>
                <a:lnTo>
                  <a:pt x="584278" y="121574"/>
                </a:lnTo>
                <a:lnTo>
                  <a:pt x="584284" y="121220"/>
                </a:lnTo>
              </a:path>
              <a:path w="1217932" h="1614993">
                <a:moveTo>
                  <a:pt x="584284" y="121220"/>
                </a:moveTo>
                <a:lnTo>
                  <a:pt x="585822" y="121226"/>
                </a:lnTo>
                <a:lnTo>
                  <a:pt x="587041" y="121252"/>
                </a:lnTo>
                <a:lnTo>
                  <a:pt x="587055" y="122470"/>
                </a:lnTo>
                <a:lnTo>
                  <a:pt x="587056" y="122613"/>
                </a:lnTo>
                <a:lnTo>
                  <a:pt x="587058" y="122808"/>
                </a:lnTo>
                <a:lnTo>
                  <a:pt x="587069" y="123789"/>
                </a:lnTo>
                <a:lnTo>
                  <a:pt x="587071" y="123916"/>
                </a:lnTo>
                <a:lnTo>
                  <a:pt x="587072" y="124049"/>
                </a:lnTo>
                <a:lnTo>
                  <a:pt x="587074" y="124185"/>
                </a:lnTo>
                <a:lnTo>
                  <a:pt x="587076" y="124395"/>
                </a:lnTo>
                <a:lnTo>
                  <a:pt x="610102" y="124395"/>
                </a:lnTo>
                <a:lnTo>
                  <a:pt x="609243" y="124185"/>
                </a:lnTo>
                <a:lnTo>
                  <a:pt x="608090" y="123916"/>
                </a:lnTo>
                <a:lnTo>
                  <a:pt x="603144" y="122911"/>
                </a:lnTo>
                <a:lnTo>
                  <a:pt x="601982" y="122709"/>
                </a:lnTo>
                <a:lnTo>
                  <a:pt x="600523" y="122470"/>
                </a:lnTo>
                <a:lnTo>
                  <a:pt x="600496" y="121252"/>
                </a:lnTo>
              </a:path>
              <a:path w="1217932" h="1614993">
                <a:moveTo>
                  <a:pt x="544370" y="121574"/>
                </a:moveTo>
                <a:lnTo>
                  <a:pt x="544373" y="121869"/>
                </a:lnTo>
                <a:lnTo>
                  <a:pt x="544374" y="122018"/>
                </a:lnTo>
                <a:lnTo>
                  <a:pt x="544376" y="122228"/>
                </a:lnTo>
                <a:lnTo>
                  <a:pt x="544378" y="122407"/>
                </a:lnTo>
                <a:lnTo>
                  <a:pt x="544383" y="122911"/>
                </a:lnTo>
                <a:lnTo>
                  <a:pt x="556133" y="122911"/>
                </a:lnTo>
                <a:lnTo>
                  <a:pt x="561583" y="122407"/>
                </a:lnTo>
                <a:lnTo>
                  <a:pt x="563115" y="122298"/>
                </a:lnTo>
                <a:lnTo>
                  <a:pt x="563920" y="122228"/>
                </a:lnTo>
                <a:lnTo>
                  <a:pt x="566150" y="122081"/>
                </a:lnTo>
                <a:lnTo>
                  <a:pt x="567023" y="122018"/>
                </a:lnTo>
                <a:lnTo>
                  <a:pt x="567592" y="121986"/>
                </a:lnTo>
                <a:lnTo>
                  <a:pt x="569367" y="121869"/>
                </a:lnTo>
                <a:lnTo>
                  <a:pt x="574891" y="121574"/>
                </a:lnTo>
              </a:path>
              <a:path w="1217932" h="1614993">
                <a:moveTo>
                  <a:pt x="574891" y="121574"/>
                </a:moveTo>
                <a:lnTo>
                  <a:pt x="572529" y="121703"/>
                </a:lnTo>
                <a:lnTo>
                  <a:pt x="572294" y="562054"/>
                </a:lnTo>
                <a:lnTo>
                  <a:pt x="573528" y="562054"/>
                </a:lnTo>
                <a:lnTo>
                  <a:pt x="574891" y="121703"/>
                </a:lnTo>
                <a:lnTo>
                  <a:pt x="574891" y="121574"/>
                </a:lnTo>
              </a:path>
              <a:path w="1217932" h="1614993">
                <a:moveTo>
                  <a:pt x="574891" y="121574"/>
                </a:moveTo>
                <a:lnTo>
                  <a:pt x="574239" y="558607"/>
                </a:lnTo>
                <a:lnTo>
                  <a:pt x="574238" y="559382"/>
                </a:lnTo>
                <a:lnTo>
                  <a:pt x="574237" y="559620"/>
                </a:lnTo>
                <a:lnTo>
                  <a:pt x="574236" y="560284"/>
                </a:lnTo>
                <a:lnTo>
                  <a:pt x="574236" y="560427"/>
                </a:lnTo>
                <a:lnTo>
                  <a:pt x="574235" y="561191"/>
                </a:lnTo>
                <a:lnTo>
                  <a:pt x="574235" y="561411"/>
                </a:lnTo>
                <a:lnTo>
                  <a:pt x="573977" y="561651"/>
                </a:lnTo>
                <a:lnTo>
                  <a:pt x="573528" y="562054"/>
                </a:lnTo>
                <a:lnTo>
                  <a:pt x="574491" y="562054"/>
                </a:lnTo>
                <a:lnTo>
                  <a:pt x="574485" y="561651"/>
                </a:lnTo>
                <a:lnTo>
                  <a:pt x="574481" y="561411"/>
                </a:lnTo>
                <a:lnTo>
                  <a:pt x="574478" y="561191"/>
                </a:lnTo>
                <a:lnTo>
                  <a:pt x="575304" y="560427"/>
                </a:lnTo>
                <a:lnTo>
                  <a:pt x="575454" y="560284"/>
                </a:lnTo>
                <a:lnTo>
                  <a:pt x="576158" y="559620"/>
                </a:lnTo>
                <a:lnTo>
                  <a:pt x="576409" y="559382"/>
                </a:lnTo>
                <a:lnTo>
                  <a:pt x="577220" y="558607"/>
                </a:lnTo>
                <a:lnTo>
                  <a:pt x="584278" y="121574"/>
                </a:lnTo>
              </a:path>
              <a:path w="1217932" h="1614993">
                <a:moveTo>
                  <a:pt x="558469" y="122702"/>
                </a:moveTo>
                <a:lnTo>
                  <a:pt x="556133" y="122911"/>
                </a:lnTo>
                <a:lnTo>
                  <a:pt x="558469" y="122911"/>
                </a:lnTo>
              </a:path>
              <a:path w="1217932" h="1614993">
                <a:moveTo>
                  <a:pt x="544383" y="122911"/>
                </a:moveTo>
                <a:lnTo>
                  <a:pt x="544394" y="124191"/>
                </a:lnTo>
                <a:lnTo>
                  <a:pt x="557291" y="1592907"/>
                </a:lnTo>
                <a:lnTo>
                  <a:pt x="558468" y="124191"/>
                </a:lnTo>
                <a:lnTo>
                  <a:pt x="558469" y="122911"/>
                </a:lnTo>
              </a:path>
              <a:path w="1217932" h="1614993">
                <a:moveTo>
                  <a:pt x="587076" y="124395"/>
                </a:moveTo>
                <a:lnTo>
                  <a:pt x="587086" y="125286"/>
                </a:lnTo>
                <a:lnTo>
                  <a:pt x="587089" y="125522"/>
                </a:lnTo>
                <a:lnTo>
                  <a:pt x="587097" y="126273"/>
                </a:lnTo>
                <a:lnTo>
                  <a:pt x="587099" y="126421"/>
                </a:lnTo>
                <a:lnTo>
                  <a:pt x="587100" y="126568"/>
                </a:lnTo>
                <a:lnTo>
                  <a:pt x="587102" y="126714"/>
                </a:lnTo>
                <a:lnTo>
                  <a:pt x="618324" y="126714"/>
                </a:lnTo>
                <a:lnTo>
                  <a:pt x="617856" y="126568"/>
                </a:lnTo>
                <a:lnTo>
                  <a:pt x="617389" y="126421"/>
                </a:lnTo>
                <a:lnTo>
                  <a:pt x="616920" y="126273"/>
                </a:lnTo>
                <a:lnTo>
                  <a:pt x="614461" y="125551"/>
                </a:lnTo>
                <a:lnTo>
                  <a:pt x="613525" y="125286"/>
                </a:lnTo>
                <a:lnTo>
                  <a:pt x="613506" y="124395"/>
                </a:lnTo>
              </a:path>
              <a:path w="1217932" h="1614993">
                <a:moveTo>
                  <a:pt x="587102" y="126714"/>
                </a:moveTo>
                <a:lnTo>
                  <a:pt x="587144" y="130432"/>
                </a:lnTo>
                <a:lnTo>
                  <a:pt x="587151" y="131054"/>
                </a:lnTo>
                <a:lnTo>
                  <a:pt x="587155" y="131449"/>
                </a:lnTo>
                <a:lnTo>
                  <a:pt x="591053" y="479541"/>
                </a:lnTo>
                <a:lnTo>
                  <a:pt x="591171" y="490051"/>
                </a:lnTo>
                <a:lnTo>
                  <a:pt x="591287" y="500446"/>
                </a:lnTo>
                <a:lnTo>
                  <a:pt x="591402" y="510731"/>
                </a:lnTo>
                <a:lnTo>
                  <a:pt x="591516" y="520910"/>
                </a:lnTo>
                <a:lnTo>
                  <a:pt x="591539" y="522980"/>
                </a:lnTo>
                <a:lnTo>
                  <a:pt x="591606" y="528908"/>
                </a:lnTo>
                <a:lnTo>
                  <a:pt x="591684" y="535861"/>
                </a:lnTo>
                <a:lnTo>
                  <a:pt x="591762" y="542832"/>
                </a:lnTo>
                <a:lnTo>
                  <a:pt x="597596" y="535861"/>
                </a:lnTo>
                <a:lnTo>
                  <a:pt x="602816" y="528908"/>
                </a:lnTo>
                <a:lnTo>
                  <a:pt x="607123" y="522980"/>
                </a:lnTo>
                <a:lnTo>
                  <a:pt x="608628" y="520910"/>
                </a:lnTo>
                <a:lnTo>
                  <a:pt x="616040" y="510731"/>
                </a:lnTo>
                <a:lnTo>
                  <a:pt x="623491" y="500446"/>
                </a:lnTo>
                <a:lnTo>
                  <a:pt x="630913" y="490051"/>
                </a:lnTo>
                <a:lnTo>
                  <a:pt x="638239" y="479541"/>
                </a:lnTo>
                <a:lnTo>
                  <a:pt x="631009" y="131449"/>
                </a:lnTo>
                <a:lnTo>
                  <a:pt x="630198" y="131104"/>
                </a:lnTo>
                <a:lnTo>
                  <a:pt x="628573" y="130432"/>
                </a:lnTo>
                <a:lnTo>
                  <a:pt x="628410" y="126714"/>
                </a:lnTo>
              </a:path>
              <a:path w="1217932" h="1614993">
                <a:moveTo>
                  <a:pt x="572294" y="562054"/>
                </a:moveTo>
                <a:lnTo>
                  <a:pt x="572294" y="562201"/>
                </a:lnTo>
                <a:lnTo>
                  <a:pt x="574493" y="562201"/>
                </a:lnTo>
                <a:lnTo>
                  <a:pt x="574491" y="562054"/>
                </a:lnTo>
              </a:path>
              <a:path w="1217932" h="1614993">
                <a:moveTo>
                  <a:pt x="572294" y="562201"/>
                </a:moveTo>
                <a:lnTo>
                  <a:pt x="572293" y="562946"/>
                </a:lnTo>
                <a:lnTo>
                  <a:pt x="572293" y="563152"/>
                </a:lnTo>
                <a:lnTo>
                  <a:pt x="572529" y="562946"/>
                </a:lnTo>
                <a:lnTo>
                  <a:pt x="573365" y="562201"/>
                </a:lnTo>
              </a:path>
              <a:path w="1217932" h="1614993">
                <a:moveTo>
                  <a:pt x="573365" y="562201"/>
                </a:moveTo>
                <a:lnTo>
                  <a:pt x="573743" y="1591724"/>
                </a:lnTo>
                <a:lnTo>
                  <a:pt x="573743" y="1592322"/>
                </a:lnTo>
                <a:lnTo>
                  <a:pt x="590198" y="1591724"/>
                </a:lnTo>
                <a:lnTo>
                  <a:pt x="574493" y="562201"/>
                </a:lnTo>
              </a:path>
              <a:path w="1217932" h="1614993">
                <a:moveTo>
                  <a:pt x="611123" y="15458"/>
                </a:moveTo>
                <a:lnTo>
                  <a:pt x="598129" y="13377"/>
                </a:lnTo>
                <a:lnTo>
                  <a:pt x="600523" y="122470"/>
                </a:lnTo>
                <a:lnTo>
                  <a:pt x="601401" y="122610"/>
                </a:lnTo>
                <a:lnTo>
                  <a:pt x="602273" y="122752"/>
                </a:lnTo>
                <a:lnTo>
                  <a:pt x="603144" y="122911"/>
                </a:lnTo>
                <a:lnTo>
                  <a:pt x="607515" y="123789"/>
                </a:lnTo>
                <a:lnTo>
                  <a:pt x="608381" y="123980"/>
                </a:lnTo>
                <a:lnTo>
                  <a:pt x="609243" y="124182"/>
                </a:lnTo>
                <a:lnTo>
                  <a:pt x="610102" y="124395"/>
                </a:lnTo>
                <a:lnTo>
                  <a:pt x="611123" y="15458"/>
                </a:lnTo>
                <a:close/>
              </a:path>
              <a:path w="1217932" h="1614993">
                <a:moveTo>
                  <a:pt x="574235" y="561411"/>
                </a:moveTo>
                <a:lnTo>
                  <a:pt x="574891" y="121574"/>
                </a:lnTo>
                <a:lnTo>
                  <a:pt x="573528" y="562054"/>
                </a:lnTo>
                <a:lnTo>
                  <a:pt x="574235" y="561411"/>
                </a:lnTo>
                <a:close/>
              </a:path>
              <a:path w="1217932" h="1614993">
                <a:moveTo>
                  <a:pt x="491475" y="177208"/>
                </a:moveTo>
                <a:lnTo>
                  <a:pt x="494104" y="20614"/>
                </a:lnTo>
                <a:lnTo>
                  <a:pt x="490918" y="177912"/>
                </a:lnTo>
                <a:lnTo>
                  <a:pt x="491475" y="177208"/>
                </a:lnTo>
                <a:close/>
              </a:path>
              <a:path w="1217932" h="1614993">
                <a:moveTo>
                  <a:pt x="724853" y="275254"/>
                </a:moveTo>
                <a:lnTo>
                  <a:pt x="726917" y="262645"/>
                </a:lnTo>
                <a:lnTo>
                  <a:pt x="728631" y="249975"/>
                </a:lnTo>
                <a:lnTo>
                  <a:pt x="730094" y="237319"/>
                </a:lnTo>
                <a:lnTo>
                  <a:pt x="731404" y="224753"/>
                </a:lnTo>
                <a:lnTo>
                  <a:pt x="731624" y="218651"/>
                </a:lnTo>
                <a:lnTo>
                  <a:pt x="731772" y="215228"/>
                </a:lnTo>
                <a:lnTo>
                  <a:pt x="731857" y="213248"/>
                </a:lnTo>
                <a:lnTo>
                  <a:pt x="731872" y="212941"/>
                </a:lnTo>
                <a:lnTo>
                  <a:pt x="731887" y="212563"/>
                </a:lnTo>
                <a:lnTo>
                  <a:pt x="731909" y="212108"/>
                </a:lnTo>
                <a:lnTo>
                  <a:pt x="731961" y="210952"/>
                </a:lnTo>
                <a:lnTo>
                  <a:pt x="731983" y="210470"/>
                </a:lnTo>
                <a:lnTo>
                  <a:pt x="731994" y="210313"/>
                </a:lnTo>
                <a:lnTo>
                  <a:pt x="732082" y="208631"/>
                </a:lnTo>
                <a:lnTo>
                  <a:pt x="732090" y="208454"/>
                </a:lnTo>
                <a:lnTo>
                  <a:pt x="732108" y="208164"/>
                </a:lnTo>
                <a:lnTo>
                  <a:pt x="732190" y="206872"/>
                </a:lnTo>
                <a:lnTo>
                  <a:pt x="732208" y="206572"/>
                </a:lnTo>
                <a:lnTo>
                  <a:pt x="732223" y="206350"/>
                </a:lnTo>
                <a:lnTo>
                  <a:pt x="732240" y="206079"/>
                </a:lnTo>
                <a:lnTo>
                  <a:pt x="732303" y="205246"/>
                </a:lnTo>
                <a:lnTo>
                  <a:pt x="732322" y="205012"/>
                </a:lnTo>
                <a:lnTo>
                  <a:pt x="732351" y="204689"/>
                </a:lnTo>
                <a:lnTo>
                  <a:pt x="732378" y="204376"/>
                </a:lnTo>
                <a:lnTo>
                  <a:pt x="732406" y="204086"/>
                </a:lnTo>
                <a:lnTo>
                  <a:pt x="736949" y="222434"/>
                </a:lnTo>
                <a:lnTo>
                  <a:pt x="749959" y="215786"/>
                </a:lnTo>
                <a:lnTo>
                  <a:pt x="754337" y="214577"/>
                </a:lnTo>
                <a:lnTo>
                  <a:pt x="759065" y="213273"/>
                </a:lnTo>
                <a:lnTo>
                  <a:pt x="763284" y="211357"/>
                </a:lnTo>
                <a:lnTo>
                  <a:pt x="767652" y="209137"/>
                </a:lnTo>
                <a:lnTo>
                  <a:pt x="774316" y="205745"/>
                </a:lnTo>
                <a:lnTo>
                  <a:pt x="780098" y="201858"/>
                </a:lnTo>
                <a:lnTo>
                  <a:pt x="785951" y="197174"/>
                </a:lnTo>
                <a:lnTo>
                  <a:pt x="792562" y="191881"/>
                </a:lnTo>
                <a:lnTo>
                  <a:pt x="797464" y="185368"/>
                </a:lnTo>
                <a:lnTo>
                  <a:pt x="802866" y="178937"/>
                </a:lnTo>
                <a:lnTo>
                  <a:pt x="804784" y="176657"/>
                </a:lnTo>
                <a:lnTo>
                  <a:pt x="808004" y="175090"/>
                </a:lnTo>
                <a:lnTo>
                  <a:pt x="809375" y="172402"/>
                </a:lnTo>
                <a:lnTo>
                  <a:pt x="810401" y="170391"/>
                </a:lnTo>
                <a:lnTo>
                  <a:pt x="806324" y="170443"/>
                </a:lnTo>
                <a:lnTo>
                  <a:pt x="804728" y="169719"/>
                </a:lnTo>
                <a:lnTo>
                  <a:pt x="799479" y="167340"/>
                </a:lnTo>
                <a:lnTo>
                  <a:pt x="793867" y="164198"/>
                </a:lnTo>
                <a:lnTo>
                  <a:pt x="789341" y="160644"/>
                </a:lnTo>
                <a:lnTo>
                  <a:pt x="781022" y="153382"/>
                </a:lnTo>
                <a:lnTo>
                  <a:pt x="771931" y="144030"/>
                </a:lnTo>
                <a:lnTo>
                  <a:pt x="763343" y="134112"/>
                </a:lnTo>
                <a:lnTo>
                  <a:pt x="755594" y="124423"/>
                </a:lnTo>
                <a:lnTo>
                  <a:pt x="750295" y="117282"/>
                </a:lnTo>
                <a:lnTo>
                  <a:pt x="743042" y="106794"/>
                </a:lnTo>
                <a:lnTo>
                  <a:pt x="735835" y="96212"/>
                </a:lnTo>
                <a:lnTo>
                  <a:pt x="728374" y="85886"/>
                </a:lnTo>
                <a:lnTo>
                  <a:pt x="725043" y="191730"/>
                </a:lnTo>
                <a:lnTo>
                  <a:pt x="724653" y="191348"/>
                </a:lnTo>
                <a:lnTo>
                  <a:pt x="722340" y="287723"/>
                </a:lnTo>
                <a:lnTo>
                  <a:pt x="724853" y="275254"/>
                </a:lnTo>
                <a:close/>
              </a:path>
              <a:path w="1217932" h="1614993">
                <a:moveTo>
                  <a:pt x="351136" y="212940"/>
                </a:moveTo>
                <a:lnTo>
                  <a:pt x="351471" y="212881"/>
                </a:lnTo>
                <a:lnTo>
                  <a:pt x="351905" y="142735"/>
                </a:lnTo>
                <a:lnTo>
                  <a:pt x="350870" y="212988"/>
                </a:lnTo>
                <a:lnTo>
                  <a:pt x="350373" y="213091"/>
                </a:lnTo>
                <a:lnTo>
                  <a:pt x="350090" y="213157"/>
                </a:lnTo>
                <a:lnTo>
                  <a:pt x="349732" y="213245"/>
                </a:lnTo>
                <a:lnTo>
                  <a:pt x="348769" y="154925"/>
                </a:lnTo>
                <a:lnTo>
                  <a:pt x="346306" y="167145"/>
                </a:lnTo>
                <a:lnTo>
                  <a:pt x="344616" y="179645"/>
                </a:lnTo>
                <a:lnTo>
                  <a:pt x="343803" y="192676"/>
                </a:lnTo>
                <a:lnTo>
                  <a:pt x="343608" y="200422"/>
                </a:lnTo>
                <a:lnTo>
                  <a:pt x="343788" y="208163"/>
                </a:lnTo>
                <a:lnTo>
                  <a:pt x="343836" y="215906"/>
                </a:lnTo>
                <a:lnTo>
                  <a:pt x="338304" y="221150"/>
                </a:lnTo>
                <a:lnTo>
                  <a:pt x="332201" y="232198"/>
                </a:lnTo>
                <a:lnTo>
                  <a:pt x="328760" y="244709"/>
                </a:lnTo>
                <a:lnTo>
                  <a:pt x="327040" y="253857"/>
                </a:lnTo>
                <a:lnTo>
                  <a:pt x="325939" y="266274"/>
                </a:lnTo>
                <a:lnTo>
                  <a:pt x="326434" y="278302"/>
                </a:lnTo>
                <a:lnTo>
                  <a:pt x="328524" y="290387"/>
                </a:lnTo>
                <a:lnTo>
                  <a:pt x="332203" y="302974"/>
                </a:lnTo>
                <a:lnTo>
                  <a:pt x="337518" y="316888"/>
                </a:lnTo>
                <a:lnTo>
                  <a:pt x="343402" y="328149"/>
                </a:lnTo>
                <a:lnTo>
                  <a:pt x="344994" y="330650"/>
                </a:lnTo>
                <a:lnTo>
                  <a:pt x="346645" y="333255"/>
                </a:lnTo>
                <a:lnTo>
                  <a:pt x="348860" y="335256"/>
                </a:lnTo>
                <a:lnTo>
                  <a:pt x="349833" y="336137"/>
                </a:lnTo>
                <a:lnTo>
                  <a:pt x="352534" y="338031"/>
                </a:lnTo>
                <a:lnTo>
                  <a:pt x="351136" y="212940"/>
                </a:lnTo>
                <a:close/>
              </a:path>
              <a:path w="1217932" h="1614993">
                <a:moveTo>
                  <a:pt x="352063" y="212799"/>
                </a:moveTo>
                <a:lnTo>
                  <a:pt x="351746" y="212842"/>
                </a:lnTo>
                <a:lnTo>
                  <a:pt x="352534" y="338031"/>
                </a:lnTo>
                <a:lnTo>
                  <a:pt x="352063" y="212799"/>
                </a:lnTo>
                <a:close/>
              </a:path>
              <a:path w="1217932" h="1614993">
                <a:moveTo>
                  <a:pt x="376430" y="1599814"/>
                </a:moveTo>
                <a:lnTo>
                  <a:pt x="392871" y="1599063"/>
                </a:lnTo>
                <a:lnTo>
                  <a:pt x="395837" y="515980"/>
                </a:lnTo>
                <a:lnTo>
                  <a:pt x="396247" y="516259"/>
                </a:lnTo>
                <a:lnTo>
                  <a:pt x="396652" y="516538"/>
                </a:lnTo>
                <a:lnTo>
                  <a:pt x="397056" y="516818"/>
                </a:lnTo>
                <a:lnTo>
                  <a:pt x="401012" y="284248"/>
                </a:lnTo>
                <a:lnTo>
                  <a:pt x="402439" y="284395"/>
                </a:lnTo>
                <a:lnTo>
                  <a:pt x="403873" y="284604"/>
                </a:lnTo>
                <a:lnTo>
                  <a:pt x="405310" y="284817"/>
                </a:lnTo>
                <a:lnTo>
                  <a:pt x="406693" y="57187"/>
                </a:lnTo>
                <a:lnTo>
                  <a:pt x="396693" y="65202"/>
                </a:lnTo>
                <a:lnTo>
                  <a:pt x="395056" y="284147"/>
                </a:lnTo>
                <a:lnTo>
                  <a:pt x="394702" y="284187"/>
                </a:lnTo>
                <a:lnTo>
                  <a:pt x="394436" y="284220"/>
                </a:lnTo>
                <a:lnTo>
                  <a:pt x="393371" y="284363"/>
                </a:lnTo>
                <a:lnTo>
                  <a:pt x="393026" y="284410"/>
                </a:lnTo>
                <a:lnTo>
                  <a:pt x="391713" y="284661"/>
                </a:lnTo>
                <a:lnTo>
                  <a:pt x="391323" y="284737"/>
                </a:lnTo>
                <a:lnTo>
                  <a:pt x="389907" y="284440"/>
                </a:lnTo>
                <a:lnTo>
                  <a:pt x="389506" y="267040"/>
                </a:lnTo>
                <a:lnTo>
                  <a:pt x="389485" y="266083"/>
                </a:lnTo>
                <a:lnTo>
                  <a:pt x="389469" y="265549"/>
                </a:lnTo>
                <a:lnTo>
                  <a:pt x="389433" y="264562"/>
                </a:lnTo>
                <a:lnTo>
                  <a:pt x="389380" y="279388"/>
                </a:lnTo>
                <a:lnTo>
                  <a:pt x="389328" y="280841"/>
                </a:lnTo>
                <a:lnTo>
                  <a:pt x="389269" y="282268"/>
                </a:lnTo>
                <a:lnTo>
                  <a:pt x="389203" y="283671"/>
                </a:lnTo>
                <a:lnTo>
                  <a:pt x="388742" y="255237"/>
                </a:lnTo>
                <a:lnTo>
                  <a:pt x="388675" y="254676"/>
                </a:lnTo>
                <a:lnTo>
                  <a:pt x="388550" y="253692"/>
                </a:lnTo>
                <a:lnTo>
                  <a:pt x="387272" y="73916"/>
                </a:lnTo>
                <a:lnTo>
                  <a:pt x="386565" y="243416"/>
                </a:lnTo>
                <a:lnTo>
                  <a:pt x="382843" y="233167"/>
                </a:lnTo>
                <a:lnTo>
                  <a:pt x="380831" y="229427"/>
                </a:lnTo>
                <a:lnTo>
                  <a:pt x="380603" y="504992"/>
                </a:lnTo>
                <a:lnTo>
                  <a:pt x="383739" y="507294"/>
                </a:lnTo>
                <a:lnTo>
                  <a:pt x="379095" y="503887"/>
                </a:lnTo>
                <a:lnTo>
                  <a:pt x="378317" y="503314"/>
                </a:lnTo>
                <a:lnTo>
                  <a:pt x="377535" y="502746"/>
                </a:lnTo>
                <a:lnTo>
                  <a:pt x="376754" y="502173"/>
                </a:lnTo>
                <a:lnTo>
                  <a:pt x="374423" y="500485"/>
                </a:lnTo>
                <a:lnTo>
                  <a:pt x="377496" y="502701"/>
                </a:lnTo>
                <a:lnTo>
                  <a:pt x="377492" y="224614"/>
                </a:lnTo>
                <a:lnTo>
                  <a:pt x="377219" y="224278"/>
                </a:lnTo>
                <a:lnTo>
                  <a:pt x="376869" y="223862"/>
                </a:lnTo>
                <a:lnTo>
                  <a:pt x="372196" y="219342"/>
                </a:lnTo>
                <a:lnTo>
                  <a:pt x="371702" y="218953"/>
                </a:lnTo>
                <a:lnTo>
                  <a:pt x="371196" y="218575"/>
                </a:lnTo>
                <a:lnTo>
                  <a:pt x="370310" y="93347"/>
                </a:lnTo>
                <a:lnTo>
                  <a:pt x="370005" y="93757"/>
                </a:lnTo>
                <a:lnTo>
                  <a:pt x="366619" y="494963"/>
                </a:lnTo>
                <a:lnTo>
                  <a:pt x="365609" y="494251"/>
                </a:lnTo>
                <a:lnTo>
                  <a:pt x="365222" y="493979"/>
                </a:lnTo>
                <a:lnTo>
                  <a:pt x="359989" y="1600608"/>
                </a:lnTo>
                <a:lnTo>
                  <a:pt x="376430" y="1599814"/>
                </a:lnTo>
                <a:close/>
              </a:path>
              <a:path w="1217932" h="1614993">
                <a:moveTo>
                  <a:pt x="409310" y="1598351"/>
                </a:moveTo>
                <a:lnTo>
                  <a:pt x="411137" y="525652"/>
                </a:lnTo>
                <a:lnTo>
                  <a:pt x="411958" y="526111"/>
                </a:lnTo>
                <a:lnTo>
                  <a:pt x="412662" y="526497"/>
                </a:lnTo>
                <a:lnTo>
                  <a:pt x="412949" y="285684"/>
                </a:lnTo>
                <a:lnTo>
                  <a:pt x="412481" y="285662"/>
                </a:lnTo>
                <a:lnTo>
                  <a:pt x="411769" y="285623"/>
                </a:lnTo>
                <a:lnTo>
                  <a:pt x="406693" y="57187"/>
                </a:lnTo>
                <a:lnTo>
                  <a:pt x="405310" y="284817"/>
                </a:lnTo>
                <a:lnTo>
                  <a:pt x="403876" y="284604"/>
                </a:lnTo>
                <a:lnTo>
                  <a:pt x="402437" y="284399"/>
                </a:lnTo>
                <a:lnTo>
                  <a:pt x="401012" y="284248"/>
                </a:lnTo>
                <a:lnTo>
                  <a:pt x="397056" y="516818"/>
                </a:lnTo>
                <a:lnTo>
                  <a:pt x="396650" y="516538"/>
                </a:lnTo>
                <a:lnTo>
                  <a:pt x="396245" y="516260"/>
                </a:lnTo>
                <a:lnTo>
                  <a:pt x="395837" y="515980"/>
                </a:lnTo>
                <a:lnTo>
                  <a:pt x="392871" y="1599063"/>
                </a:lnTo>
                <a:lnTo>
                  <a:pt x="409310" y="1598351"/>
                </a:lnTo>
                <a:close/>
              </a:path>
              <a:path w="1217932" h="1614993">
                <a:moveTo>
                  <a:pt x="364228" y="214622"/>
                </a:moveTo>
                <a:lnTo>
                  <a:pt x="363866" y="214476"/>
                </a:lnTo>
                <a:lnTo>
                  <a:pt x="365222" y="493979"/>
                </a:lnTo>
                <a:lnTo>
                  <a:pt x="364228" y="214622"/>
                </a:lnTo>
                <a:close/>
              </a:path>
              <a:path w="1217932" h="1614993">
                <a:moveTo>
                  <a:pt x="524396" y="1594055"/>
                </a:moveTo>
                <a:lnTo>
                  <a:pt x="540842" y="1593483"/>
                </a:lnTo>
                <a:lnTo>
                  <a:pt x="557291" y="1592907"/>
                </a:lnTo>
                <a:lnTo>
                  <a:pt x="542644" y="124423"/>
                </a:lnTo>
                <a:lnTo>
                  <a:pt x="540346" y="579149"/>
                </a:lnTo>
                <a:lnTo>
                  <a:pt x="539160" y="579156"/>
                </a:lnTo>
                <a:lnTo>
                  <a:pt x="543387" y="15194"/>
                </a:lnTo>
                <a:lnTo>
                  <a:pt x="537213" y="14955"/>
                </a:lnTo>
                <a:lnTo>
                  <a:pt x="536327" y="125051"/>
                </a:lnTo>
                <a:lnTo>
                  <a:pt x="534908" y="125231"/>
                </a:lnTo>
                <a:lnTo>
                  <a:pt x="533489" y="125465"/>
                </a:lnTo>
                <a:lnTo>
                  <a:pt x="532428" y="125768"/>
                </a:lnTo>
                <a:lnTo>
                  <a:pt x="530290" y="6849"/>
                </a:lnTo>
                <a:lnTo>
                  <a:pt x="529007" y="129529"/>
                </a:lnTo>
                <a:lnTo>
                  <a:pt x="527943" y="130619"/>
                </a:lnTo>
                <a:lnTo>
                  <a:pt x="526742" y="131413"/>
                </a:lnTo>
                <a:lnTo>
                  <a:pt x="525835" y="132055"/>
                </a:lnTo>
                <a:lnTo>
                  <a:pt x="525333" y="132411"/>
                </a:lnTo>
                <a:lnTo>
                  <a:pt x="524854" y="132759"/>
                </a:lnTo>
                <a:lnTo>
                  <a:pt x="524393" y="133108"/>
                </a:lnTo>
                <a:lnTo>
                  <a:pt x="521779" y="135429"/>
                </a:lnTo>
                <a:lnTo>
                  <a:pt x="520582" y="136566"/>
                </a:lnTo>
                <a:lnTo>
                  <a:pt x="519432" y="137756"/>
                </a:lnTo>
                <a:lnTo>
                  <a:pt x="518315" y="138985"/>
                </a:lnTo>
                <a:lnTo>
                  <a:pt x="517647" y="139727"/>
                </a:lnTo>
                <a:lnTo>
                  <a:pt x="515706" y="141987"/>
                </a:lnTo>
                <a:lnTo>
                  <a:pt x="515075" y="142751"/>
                </a:lnTo>
                <a:lnTo>
                  <a:pt x="514865" y="143005"/>
                </a:lnTo>
                <a:lnTo>
                  <a:pt x="514456" y="143515"/>
                </a:lnTo>
                <a:lnTo>
                  <a:pt x="513844" y="144278"/>
                </a:lnTo>
                <a:lnTo>
                  <a:pt x="513243" y="145045"/>
                </a:lnTo>
                <a:lnTo>
                  <a:pt x="507952" y="1594628"/>
                </a:lnTo>
                <a:lnTo>
                  <a:pt x="524396" y="1594055"/>
                </a:lnTo>
                <a:close/>
              </a:path>
              <a:path w="1217932" h="1614993">
                <a:moveTo>
                  <a:pt x="507952" y="1594628"/>
                </a:moveTo>
                <a:lnTo>
                  <a:pt x="508649" y="151427"/>
                </a:lnTo>
                <a:lnTo>
                  <a:pt x="507787" y="152737"/>
                </a:lnTo>
                <a:lnTo>
                  <a:pt x="506761" y="154312"/>
                </a:lnTo>
                <a:lnTo>
                  <a:pt x="508117" y="152205"/>
                </a:lnTo>
                <a:lnTo>
                  <a:pt x="509511" y="150117"/>
                </a:lnTo>
                <a:lnTo>
                  <a:pt x="510978" y="148075"/>
                </a:lnTo>
                <a:lnTo>
                  <a:pt x="511533" y="147310"/>
                </a:lnTo>
                <a:lnTo>
                  <a:pt x="512090" y="146547"/>
                </a:lnTo>
                <a:lnTo>
                  <a:pt x="512661" y="145790"/>
                </a:lnTo>
                <a:lnTo>
                  <a:pt x="513243" y="145045"/>
                </a:lnTo>
                <a:lnTo>
                  <a:pt x="513844" y="144278"/>
                </a:lnTo>
                <a:lnTo>
                  <a:pt x="514449" y="143514"/>
                </a:lnTo>
                <a:lnTo>
                  <a:pt x="515072" y="142747"/>
                </a:lnTo>
                <a:lnTo>
                  <a:pt x="515706" y="141987"/>
                </a:lnTo>
                <a:lnTo>
                  <a:pt x="517647" y="139727"/>
                </a:lnTo>
                <a:lnTo>
                  <a:pt x="518971" y="138233"/>
                </a:lnTo>
                <a:lnTo>
                  <a:pt x="520350" y="136787"/>
                </a:lnTo>
                <a:lnTo>
                  <a:pt x="520582" y="136566"/>
                </a:lnTo>
                <a:lnTo>
                  <a:pt x="521779" y="135429"/>
                </a:lnTo>
                <a:lnTo>
                  <a:pt x="524176" y="133284"/>
                </a:lnTo>
                <a:lnTo>
                  <a:pt x="524389" y="133109"/>
                </a:lnTo>
                <a:lnTo>
                  <a:pt x="524854" y="132759"/>
                </a:lnTo>
                <a:lnTo>
                  <a:pt x="525333" y="132411"/>
                </a:lnTo>
                <a:lnTo>
                  <a:pt x="526564" y="131530"/>
                </a:lnTo>
                <a:lnTo>
                  <a:pt x="526742" y="131413"/>
                </a:lnTo>
                <a:lnTo>
                  <a:pt x="526925" y="131283"/>
                </a:lnTo>
                <a:lnTo>
                  <a:pt x="528085" y="130473"/>
                </a:lnTo>
                <a:lnTo>
                  <a:pt x="529007" y="129529"/>
                </a:lnTo>
                <a:lnTo>
                  <a:pt x="530290" y="6849"/>
                </a:lnTo>
                <a:lnTo>
                  <a:pt x="525584" y="8376"/>
                </a:lnTo>
                <a:lnTo>
                  <a:pt x="520159" y="10142"/>
                </a:lnTo>
                <a:lnTo>
                  <a:pt x="515416" y="14653"/>
                </a:lnTo>
                <a:lnTo>
                  <a:pt x="510460" y="16265"/>
                </a:lnTo>
                <a:lnTo>
                  <a:pt x="506406" y="17583"/>
                </a:lnTo>
                <a:lnTo>
                  <a:pt x="502770" y="160682"/>
                </a:lnTo>
                <a:lnTo>
                  <a:pt x="501973" y="161960"/>
                </a:lnTo>
                <a:lnTo>
                  <a:pt x="501448" y="162810"/>
                </a:lnTo>
                <a:lnTo>
                  <a:pt x="500780" y="163872"/>
                </a:lnTo>
                <a:lnTo>
                  <a:pt x="497262" y="565881"/>
                </a:lnTo>
                <a:lnTo>
                  <a:pt x="496753" y="565528"/>
                </a:lnTo>
                <a:lnTo>
                  <a:pt x="496446" y="565315"/>
                </a:lnTo>
                <a:lnTo>
                  <a:pt x="496089" y="565102"/>
                </a:lnTo>
                <a:lnTo>
                  <a:pt x="495691" y="564893"/>
                </a:lnTo>
                <a:lnTo>
                  <a:pt x="495385" y="564734"/>
                </a:lnTo>
                <a:lnTo>
                  <a:pt x="492256" y="176201"/>
                </a:lnTo>
                <a:lnTo>
                  <a:pt x="491509" y="1595207"/>
                </a:lnTo>
                <a:lnTo>
                  <a:pt x="507952" y="1594628"/>
                </a:lnTo>
                <a:close/>
              </a:path>
              <a:path w="1217932" h="1614993">
                <a:moveTo>
                  <a:pt x="475292" y="24895"/>
                </a:moveTo>
                <a:lnTo>
                  <a:pt x="463166" y="28592"/>
                </a:lnTo>
                <a:lnTo>
                  <a:pt x="464648" y="210741"/>
                </a:lnTo>
                <a:lnTo>
                  <a:pt x="464909" y="210647"/>
                </a:lnTo>
                <a:lnTo>
                  <a:pt x="465219" y="210536"/>
                </a:lnTo>
                <a:lnTo>
                  <a:pt x="465522" y="210418"/>
                </a:lnTo>
                <a:lnTo>
                  <a:pt x="465821" y="210294"/>
                </a:lnTo>
                <a:lnTo>
                  <a:pt x="466200" y="210135"/>
                </a:lnTo>
                <a:lnTo>
                  <a:pt x="466547" y="209975"/>
                </a:lnTo>
                <a:lnTo>
                  <a:pt x="466918" y="209780"/>
                </a:lnTo>
                <a:lnTo>
                  <a:pt x="468618" y="208656"/>
                </a:lnTo>
                <a:lnTo>
                  <a:pt x="468920" y="208389"/>
                </a:lnTo>
                <a:lnTo>
                  <a:pt x="469218" y="208098"/>
                </a:lnTo>
                <a:lnTo>
                  <a:pt x="470789" y="554443"/>
                </a:lnTo>
                <a:lnTo>
                  <a:pt x="471468" y="554759"/>
                </a:lnTo>
                <a:lnTo>
                  <a:pt x="472149" y="555072"/>
                </a:lnTo>
                <a:lnTo>
                  <a:pt x="472834" y="555380"/>
                </a:lnTo>
                <a:lnTo>
                  <a:pt x="473366" y="555623"/>
                </a:lnTo>
                <a:lnTo>
                  <a:pt x="474179" y="555990"/>
                </a:lnTo>
                <a:lnTo>
                  <a:pt x="474983" y="556350"/>
                </a:lnTo>
                <a:lnTo>
                  <a:pt x="475292" y="24895"/>
                </a:lnTo>
                <a:close/>
              </a:path>
              <a:path w="1217932" h="1614993">
                <a:moveTo>
                  <a:pt x="606656" y="1591108"/>
                </a:moveTo>
                <a:lnTo>
                  <a:pt x="623119" y="1590469"/>
                </a:lnTo>
                <a:lnTo>
                  <a:pt x="629298" y="1590244"/>
                </a:lnTo>
                <a:lnTo>
                  <a:pt x="641975" y="1589900"/>
                </a:lnTo>
                <a:lnTo>
                  <a:pt x="654671" y="1589689"/>
                </a:lnTo>
                <a:lnTo>
                  <a:pt x="667380" y="1589587"/>
                </a:lnTo>
                <a:lnTo>
                  <a:pt x="680095" y="1589566"/>
                </a:lnTo>
                <a:lnTo>
                  <a:pt x="692811" y="1589603"/>
                </a:lnTo>
                <a:lnTo>
                  <a:pt x="705521" y="1589670"/>
                </a:lnTo>
                <a:lnTo>
                  <a:pt x="718218" y="1589742"/>
                </a:lnTo>
                <a:lnTo>
                  <a:pt x="730896" y="1589793"/>
                </a:lnTo>
                <a:lnTo>
                  <a:pt x="739577" y="1588805"/>
                </a:lnTo>
                <a:lnTo>
                  <a:pt x="752885" y="1586491"/>
                </a:lnTo>
                <a:lnTo>
                  <a:pt x="764578" y="1586981"/>
                </a:lnTo>
                <a:lnTo>
                  <a:pt x="767084" y="1587847"/>
                </a:lnTo>
                <a:lnTo>
                  <a:pt x="762503" y="1582091"/>
                </a:lnTo>
                <a:lnTo>
                  <a:pt x="761880" y="1579521"/>
                </a:lnTo>
                <a:lnTo>
                  <a:pt x="760519" y="1573920"/>
                </a:lnTo>
                <a:lnTo>
                  <a:pt x="759672" y="1568204"/>
                </a:lnTo>
                <a:lnTo>
                  <a:pt x="758573" y="1562551"/>
                </a:lnTo>
                <a:lnTo>
                  <a:pt x="756261" y="1548683"/>
                </a:lnTo>
                <a:lnTo>
                  <a:pt x="754643" y="1536101"/>
                </a:lnTo>
                <a:lnTo>
                  <a:pt x="753244" y="1523489"/>
                </a:lnTo>
                <a:lnTo>
                  <a:pt x="751844" y="1510849"/>
                </a:lnTo>
                <a:lnTo>
                  <a:pt x="751428" y="1507311"/>
                </a:lnTo>
                <a:lnTo>
                  <a:pt x="749905" y="1494671"/>
                </a:lnTo>
                <a:lnTo>
                  <a:pt x="748365" y="1482065"/>
                </a:lnTo>
                <a:lnTo>
                  <a:pt x="746864" y="1469475"/>
                </a:lnTo>
                <a:lnTo>
                  <a:pt x="745454" y="1456881"/>
                </a:lnTo>
                <a:lnTo>
                  <a:pt x="744189" y="1444266"/>
                </a:lnTo>
                <a:lnTo>
                  <a:pt x="743123" y="1431610"/>
                </a:lnTo>
                <a:lnTo>
                  <a:pt x="742309" y="1418896"/>
                </a:lnTo>
                <a:lnTo>
                  <a:pt x="741993" y="1407396"/>
                </a:lnTo>
                <a:lnTo>
                  <a:pt x="741953" y="1394632"/>
                </a:lnTo>
                <a:lnTo>
                  <a:pt x="741723" y="1381790"/>
                </a:lnTo>
                <a:lnTo>
                  <a:pt x="740782" y="1369127"/>
                </a:lnTo>
                <a:lnTo>
                  <a:pt x="738613" y="1356897"/>
                </a:lnTo>
                <a:lnTo>
                  <a:pt x="738159" y="1357139"/>
                </a:lnTo>
                <a:lnTo>
                  <a:pt x="737835" y="1356765"/>
                </a:lnTo>
                <a:lnTo>
                  <a:pt x="737607" y="1356079"/>
                </a:lnTo>
                <a:lnTo>
                  <a:pt x="737878" y="1356024"/>
                </a:lnTo>
                <a:lnTo>
                  <a:pt x="738420" y="1355943"/>
                </a:lnTo>
                <a:lnTo>
                  <a:pt x="742305" y="1355399"/>
                </a:lnTo>
                <a:lnTo>
                  <a:pt x="745563" y="1360117"/>
                </a:lnTo>
                <a:lnTo>
                  <a:pt x="748363" y="1362091"/>
                </a:lnTo>
                <a:lnTo>
                  <a:pt x="751699" y="1364445"/>
                </a:lnTo>
                <a:lnTo>
                  <a:pt x="757160" y="1364764"/>
                </a:lnTo>
                <a:lnTo>
                  <a:pt x="761042" y="1364327"/>
                </a:lnTo>
                <a:lnTo>
                  <a:pt x="765088" y="1363813"/>
                </a:lnTo>
                <a:lnTo>
                  <a:pt x="777515" y="1361536"/>
                </a:lnTo>
                <a:lnTo>
                  <a:pt x="789891" y="1358399"/>
                </a:lnTo>
                <a:lnTo>
                  <a:pt x="802182" y="1354645"/>
                </a:lnTo>
                <a:lnTo>
                  <a:pt x="814358" y="1350517"/>
                </a:lnTo>
                <a:lnTo>
                  <a:pt x="826387" y="1346257"/>
                </a:lnTo>
                <a:lnTo>
                  <a:pt x="838237" y="1342111"/>
                </a:lnTo>
                <a:lnTo>
                  <a:pt x="847862" y="1338891"/>
                </a:lnTo>
                <a:lnTo>
                  <a:pt x="859992" y="1334824"/>
                </a:lnTo>
                <a:lnTo>
                  <a:pt x="872393" y="1330365"/>
                </a:lnTo>
                <a:lnTo>
                  <a:pt x="884713" y="1325323"/>
                </a:lnTo>
                <a:lnTo>
                  <a:pt x="896597" y="1319506"/>
                </a:lnTo>
                <a:lnTo>
                  <a:pt x="907692" y="1312725"/>
                </a:lnTo>
                <a:lnTo>
                  <a:pt x="917645" y="1304788"/>
                </a:lnTo>
                <a:lnTo>
                  <a:pt x="926102" y="1295504"/>
                </a:lnTo>
                <a:lnTo>
                  <a:pt x="928044" y="1292938"/>
                </a:lnTo>
                <a:lnTo>
                  <a:pt x="927661" y="1285167"/>
                </a:lnTo>
                <a:lnTo>
                  <a:pt x="928213" y="1282527"/>
                </a:lnTo>
                <a:lnTo>
                  <a:pt x="928321" y="1282116"/>
                </a:lnTo>
                <a:lnTo>
                  <a:pt x="928530" y="1281730"/>
                </a:lnTo>
                <a:lnTo>
                  <a:pt x="929016" y="1281246"/>
                </a:lnTo>
                <a:lnTo>
                  <a:pt x="929281" y="1280973"/>
                </a:lnTo>
                <a:lnTo>
                  <a:pt x="929712" y="1280529"/>
                </a:lnTo>
                <a:lnTo>
                  <a:pt x="930061" y="1280169"/>
                </a:lnTo>
                <a:lnTo>
                  <a:pt x="930485" y="1279717"/>
                </a:lnTo>
                <a:lnTo>
                  <a:pt x="930872" y="1279303"/>
                </a:lnTo>
                <a:lnTo>
                  <a:pt x="931138" y="1279008"/>
                </a:lnTo>
                <a:lnTo>
                  <a:pt x="931551" y="1278545"/>
                </a:lnTo>
                <a:lnTo>
                  <a:pt x="931860" y="1278195"/>
                </a:lnTo>
                <a:lnTo>
                  <a:pt x="932265" y="1277718"/>
                </a:lnTo>
                <a:lnTo>
                  <a:pt x="932597" y="1277324"/>
                </a:lnTo>
                <a:lnTo>
                  <a:pt x="932719" y="1277173"/>
                </a:lnTo>
                <a:lnTo>
                  <a:pt x="933007" y="1276825"/>
                </a:lnTo>
                <a:lnTo>
                  <a:pt x="933268" y="1276491"/>
                </a:lnTo>
                <a:lnTo>
                  <a:pt x="935681" y="1273425"/>
                </a:lnTo>
                <a:lnTo>
                  <a:pt x="937558" y="1270214"/>
                </a:lnTo>
                <a:lnTo>
                  <a:pt x="938833" y="1266429"/>
                </a:lnTo>
                <a:lnTo>
                  <a:pt x="1002189" y="1184237"/>
                </a:lnTo>
                <a:lnTo>
                  <a:pt x="1002546" y="1183869"/>
                </a:lnTo>
                <a:lnTo>
                  <a:pt x="1002901" y="1183498"/>
                </a:lnTo>
                <a:lnTo>
                  <a:pt x="1003251" y="1183124"/>
                </a:lnTo>
                <a:lnTo>
                  <a:pt x="1005362" y="1180856"/>
                </a:lnTo>
                <a:lnTo>
                  <a:pt x="1008527" y="1177236"/>
                </a:lnTo>
                <a:lnTo>
                  <a:pt x="1010591" y="1173334"/>
                </a:lnTo>
                <a:lnTo>
                  <a:pt x="1135934" y="1010732"/>
                </a:lnTo>
                <a:lnTo>
                  <a:pt x="1137847" y="1008335"/>
                </a:lnTo>
                <a:lnTo>
                  <a:pt x="1138607" y="1007376"/>
                </a:lnTo>
                <a:lnTo>
                  <a:pt x="1140476" y="1005012"/>
                </a:lnTo>
                <a:lnTo>
                  <a:pt x="1141069" y="1004255"/>
                </a:lnTo>
                <a:lnTo>
                  <a:pt x="1141262" y="1004013"/>
                </a:lnTo>
                <a:lnTo>
                  <a:pt x="1143096" y="1001678"/>
                </a:lnTo>
                <a:lnTo>
                  <a:pt x="1143626" y="1000999"/>
                </a:lnTo>
                <a:lnTo>
                  <a:pt x="1143898" y="1000646"/>
                </a:lnTo>
                <a:lnTo>
                  <a:pt x="1145700" y="998342"/>
                </a:lnTo>
                <a:lnTo>
                  <a:pt x="1146176" y="997729"/>
                </a:lnTo>
                <a:lnTo>
                  <a:pt x="1146526" y="997280"/>
                </a:lnTo>
                <a:lnTo>
                  <a:pt x="1148299" y="995001"/>
                </a:lnTo>
                <a:lnTo>
                  <a:pt x="1148722" y="994450"/>
                </a:lnTo>
                <a:lnTo>
                  <a:pt x="1149135" y="993915"/>
                </a:lnTo>
                <a:lnTo>
                  <a:pt x="1150886" y="991654"/>
                </a:lnTo>
                <a:lnTo>
                  <a:pt x="1151261" y="991162"/>
                </a:lnTo>
                <a:lnTo>
                  <a:pt x="1151730" y="990556"/>
                </a:lnTo>
                <a:lnTo>
                  <a:pt x="1153463" y="988309"/>
                </a:lnTo>
                <a:lnTo>
                  <a:pt x="1153797" y="987868"/>
                </a:lnTo>
                <a:lnTo>
                  <a:pt x="1154306" y="987207"/>
                </a:lnTo>
                <a:lnTo>
                  <a:pt x="1156032" y="984961"/>
                </a:lnTo>
                <a:lnTo>
                  <a:pt x="1156386" y="984497"/>
                </a:lnTo>
                <a:lnTo>
                  <a:pt x="1158649" y="981542"/>
                </a:lnTo>
                <a:lnTo>
                  <a:pt x="1161147" y="978274"/>
                </a:lnTo>
                <a:lnTo>
                  <a:pt x="1161409" y="977929"/>
                </a:lnTo>
                <a:lnTo>
                  <a:pt x="1163981" y="974559"/>
                </a:lnTo>
                <a:lnTo>
                  <a:pt x="1166233" y="971608"/>
                </a:lnTo>
                <a:lnTo>
                  <a:pt x="1169377" y="967493"/>
                </a:lnTo>
                <a:lnTo>
                  <a:pt x="1171345" y="964911"/>
                </a:lnTo>
                <a:lnTo>
                  <a:pt x="1171456" y="964768"/>
                </a:lnTo>
                <a:lnTo>
                  <a:pt x="1176347" y="958380"/>
                </a:lnTo>
                <a:lnTo>
                  <a:pt x="1179811" y="953981"/>
                </a:lnTo>
                <a:lnTo>
                  <a:pt x="1187977" y="944231"/>
                </a:lnTo>
                <a:lnTo>
                  <a:pt x="1196402" y="934632"/>
                </a:lnTo>
                <a:lnTo>
                  <a:pt x="1204765" y="925122"/>
                </a:lnTo>
                <a:lnTo>
                  <a:pt x="1205508" y="924262"/>
                </a:lnTo>
                <a:lnTo>
                  <a:pt x="1212740" y="916142"/>
                </a:lnTo>
                <a:lnTo>
                  <a:pt x="1213444" y="914608"/>
                </a:lnTo>
                <a:lnTo>
                  <a:pt x="1213665" y="914258"/>
                </a:lnTo>
                <a:lnTo>
                  <a:pt x="1213993" y="913991"/>
                </a:lnTo>
                <a:lnTo>
                  <a:pt x="1214255" y="913664"/>
                </a:lnTo>
                <a:lnTo>
                  <a:pt x="1214393" y="913356"/>
                </a:lnTo>
                <a:lnTo>
                  <a:pt x="1214468" y="913042"/>
                </a:lnTo>
                <a:lnTo>
                  <a:pt x="1214491" y="912736"/>
                </a:lnTo>
                <a:lnTo>
                  <a:pt x="1214465" y="912345"/>
                </a:lnTo>
                <a:lnTo>
                  <a:pt x="1214410" y="911926"/>
                </a:lnTo>
                <a:lnTo>
                  <a:pt x="1214318" y="911386"/>
                </a:lnTo>
                <a:lnTo>
                  <a:pt x="1214226" y="910767"/>
                </a:lnTo>
                <a:lnTo>
                  <a:pt x="1214229" y="910351"/>
                </a:lnTo>
                <a:lnTo>
                  <a:pt x="1214262" y="909959"/>
                </a:lnTo>
                <a:lnTo>
                  <a:pt x="1214450" y="909452"/>
                </a:lnTo>
                <a:lnTo>
                  <a:pt x="1214805" y="908763"/>
                </a:lnTo>
                <a:lnTo>
                  <a:pt x="1217846" y="904993"/>
                </a:lnTo>
                <a:lnTo>
                  <a:pt x="1217846" y="904735"/>
                </a:lnTo>
                <a:lnTo>
                  <a:pt x="1217483" y="904097"/>
                </a:lnTo>
                <a:lnTo>
                  <a:pt x="1216946" y="903147"/>
                </a:lnTo>
                <a:lnTo>
                  <a:pt x="1215375" y="902893"/>
                </a:lnTo>
                <a:lnTo>
                  <a:pt x="1213908" y="902592"/>
                </a:lnTo>
                <a:lnTo>
                  <a:pt x="1213680" y="902544"/>
                </a:lnTo>
                <a:lnTo>
                  <a:pt x="1213338" y="902466"/>
                </a:lnTo>
                <a:lnTo>
                  <a:pt x="1212985" y="902378"/>
                </a:lnTo>
                <a:lnTo>
                  <a:pt x="1212506" y="902238"/>
                </a:lnTo>
                <a:lnTo>
                  <a:pt x="1212069" y="902069"/>
                </a:lnTo>
                <a:lnTo>
                  <a:pt x="1211693" y="901870"/>
                </a:lnTo>
                <a:lnTo>
                  <a:pt x="1211379" y="901627"/>
                </a:lnTo>
                <a:lnTo>
                  <a:pt x="1211126" y="901307"/>
                </a:lnTo>
                <a:lnTo>
                  <a:pt x="1210432" y="900082"/>
                </a:lnTo>
                <a:lnTo>
                  <a:pt x="1214929" y="897513"/>
                </a:lnTo>
                <a:lnTo>
                  <a:pt x="1215489" y="897031"/>
                </a:lnTo>
                <a:lnTo>
                  <a:pt x="1215894" y="896683"/>
                </a:lnTo>
                <a:lnTo>
                  <a:pt x="1216705" y="895783"/>
                </a:lnTo>
                <a:lnTo>
                  <a:pt x="1217121" y="895434"/>
                </a:lnTo>
                <a:lnTo>
                  <a:pt x="1215879" y="895204"/>
                </a:lnTo>
                <a:lnTo>
                  <a:pt x="1214618" y="895020"/>
                </a:lnTo>
                <a:lnTo>
                  <a:pt x="1213336" y="894873"/>
                </a:lnTo>
                <a:lnTo>
                  <a:pt x="1211732" y="894689"/>
                </a:lnTo>
                <a:lnTo>
                  <a:pt x="1210100" y="894568"/>
                </a:lnTo>
                <a:lnTo>
                  <a:pt x="1208446" y="894502"/>
                </a:lnTo>
                <a:lnTo>
                  <a:pt x="1206989" y="894444"/>
                </a:lnTo>
                <a:lnTo>
                  <a:pt x="1205530" y="894425"/>
                </a:lnTo>
                <a:lnTo>
                  <a:pt x="1204060" y="894440"/>
                </a:lnTo>
                <a:lnTo>
                  <a:pt x="1203774" y="894438"/>
                </a:lnTo>
                <a:lnTo>
                  <a:pt x="1202854" y="894456"/>
                </a:lnTo>
                <a:lnTo>
                  <a:pt x="1202091" y="894474"/>
                </a:lnTo>
                <a:lnTo>
                  <a:pt x="1201650" y="894489"/>
                </a:lnTo>
                <a:lnTo>
                  <a:pt x="1201011" y="894512"/>
                </a:lnTo>
                <a:lnTo>
                  <a:pt x="1200451" y="894537"/>
                </a:lnTo>
                <a:lnTo>
                  <a:pt x="1200117" y="894552"/>
                </a:lnTo>
                <a:lnTo>
                  <a:pt x="1199977" y="894560"/>
                </a:lnTo>
                <a:lnTo>
                  <a:pt x="1199627" y="894575"/>
                </a:lnTo>
                <a:lnTo>
                  <a:pt x="1199247" y="894597"/>
                </a:lnTo>
                <a:lnTo>
                  <a:pt x="1198864" y="894619"/>
                </a:lnTo>
                <a:lnTo>
                  <a:pt x="1190307" y="895107"/>
                </a:lnTo>
                <a:lnTo>
                  <a:pt x="1181620" y="896454"/>
                </a:lnTo>
                <a:lnTo>
                  <a:pt x="1173745" y="897365"/>
                </a:lnTo>
                <a:lnTo>
                  <a:pt x="1165050" y="898552"/>
                </a:lnTo>
                <a:lnTo>
                  <a:pt x="1152158" y="900981"/>
                </a:lnTo>
                <a:lnTo>
                  <a:pt x="1139517" y="904169"/>
                </a:lnTo>
                <a:lnTo>
                  <a:pt x="1127152" y="908099"/>
                </a:lnTo>
                <a:lnTo>
                  <a:pt x="1115088" y="912755"/>
                </a:lnTo>
                <a:lnTo>
                  <a:pt x="1103350" y="918119"/>
                </a:lnTo>
                <a:lnTo>
                  <a:pt x="1091963" y="924176"/>
                </a:lnTo>
                <a:lnTo>
                  <a:pt x="1080951" y="930907"/>
                </a:lnTo>
                <a:lnTo>
                  <a:pt x="1070340" y="938298"/>
                </a:lnTo>
                <a:lnTo>
                  <a:pt x="1060154" y="946331"/>
                </a:lnTo>
                <a:lnTo>
                  <a:pt x="1050418" y="954988"/>
                </a:lnTo>
                <a:lnTo>
                  <a:pt x="1041158" y="964255"/>
                </a:lnTo>
                <a:lnTo>
                  <a:pt x="1032397" y="974113"/>
                </a:lnTo>
                <a:lnTo>
                  <a:pt x="1027895" y="979143"/>
                </a:lnTo>
                <a:lnTo>
                  <a:pt x="1018788" y="988657"/>
                </a:lnTo>
                <a:lnTo>
                  <a:pt x="1009468" y="999101"/>
                </a:lnTo>
                <a:lnTo>
                  <a:pt x="1001869" y="1010070"/>
                </a:lnTo>
                <a:lnTo>
                  <a:pt x="997928" y="1021156"/>
                </a:lnTo>
                <a:lnTo>
                  <a:pt x="997877" y="1021553"/>
                </a:lnTo>
                <a:lnTo>
                  <a:pt x="996399" y="1021395"/>
                </a:lnTo>
                <a:lnTo>
                  <a:pt x="983776" y="1020102"/>
                </a:lnTo>
                <a:lnTo>
                  <a:pt x="971137" y="1018899"/>
                </a:lnTo>
                <a:lnTo>
                  <a:pt x="958485" y="1017774"/>
                </a:lnTo>
                <a:lnTo>
                  <a:pt x="945823" y="1016713"/>
                </a:lnTo>
                <a:lnTo>
                  <a:pt x="933154" y="1015705"/>
                </a:lnTo>
                <a:lnTo>
                  <a:pt x="920479" y="1014738"/>
                </a:lnTo>
                <a:lnTo>
                  <a:pt x="907802" y="1013799"/>
                </a:lnTo>
                <a:lnTo>
                  <a:pt x="895125" y="1012876"/>
                </a:lnTo>
                <a:lnTo>
                  <a:pt x="882451" y="1011956"/>
                </a:lnTo>
                <a:lnTo>
                  <a:pt x="869782" y="1011028"/>
                </a:lnTo>
                <a:lnTo>
                  <a:pt x="857122" y="1010079"/>
                </a:lnTo>
                <a:lnTo>
                  <a:pt x="844472" y="1009096"/>
                </a:lnTo>
                <a:lnTo>
                  <a:pt x="831836" y="1008069"/>
                </a:lnTo>
                <a:lnTo>
                  <a:pt x="830232" y="1007921"/>
                </a:lnTo>
                <a:lnTo>
                  <a:pt x="829333" y="1007825"/>
                </a:lnTo>
                <a:lnTo>
                  <a:pt x="828945" y="1007785"/>
                </a:lnTo>
                <a:lnTo>
                  <a:pt x="827876" y="1007660"/>
                </a:lnTo>
                <a:lnTo>
                  <a:pt x="827696" y="1007638"/>
                </a:lnTo>
                <a:lnTo>
                  <a:pt x="826447" y="1007477"/>
                </a:lnTo>
                <a:lnTo>
                  <a:pt x="826090" y="1007429"/>
                </a:lnTo>
                <a:lnTo>
                  <a:pt x="825160" y="1007300"/>
                </a:lnTo>
                <a:lnTo>
                  <a:pt x="824752" y="1007242"/>
                </a:lnTo>
                <a:lnTo>
                  <a:pt x="823753" y="1007095"/>
                </a:lnTo>
                <a:lnTo>
                  <a:pt x="823477" y="1007055"/>
                </a:lnTo>
                <a:lnTo>
                  <a:pt x="822210" y="1006856"/>
                </a:lnTo>
                <a:lnTo>
                  <a:pt x="821881" y="1006805"/>
                </a:lnTo>
                <a:lnTo>
                  <a:pt x="821037" y="1006669"/>
                </a:lnTo>
                <a:lnTo>
                  <a:pt x="819139" y="1006349"/>
                </a:lnTo>
                <a:lnTo>
                  <a:pt x="818822" y="1006294"/>
                </a:lnTo>
                <a:lnTo>
                  <a:pt x="817407" y="1006048"/>
                </a:lnTo>
                <a:lnTo>
                  <a:pt x="815365" y="1005682"/>
                </a:lnTo>
                <a:lnTo>
                  <a:pt x="814812" y="1005583"/>
                </a:lnTo>
                <a:lnTo>
                  <a:pt x="811875" y="1005043"/>
                </a:lnTo>
                <a:lnTo>
                  <a:pt x="810251" y="1004746"/>
                </a:lnTo>
                <a:lnTo>
                  <a:pt x="809922" y="1004687"/>
                </a:lnTo>
                <a:lnTo>
                  <a:pt x="809174" y="1004548"/>
                </a:lnTo>
                <a:lnTo>
                  <a:pt x="808887" y="1004497"/>
                </a:lnTo>
                <a:lnTo>
                  <a:pt x="808026" y="1004339"/>
                </a:lnTo>
                <a:lnTo>
                  <a:pt x="806794" y="1004119"/>
                </a:lnTo>
                <a:lnTo>
                  <a:pt x="806260" y="1004023"/>
                </a:lnTo>
                <a:lnTo>
                  <a:pt x="806020" y="1003983"/>
                </a:lnTo>
                <a:lnTo>
                  <a:pt x="805508" y="1003892"/>
                </a:lnTo>
                <a:lnTo>
                  <a:pt x="804800" y="1003768"/>
                </a:lnTo>
                <a:lnTo>
                  <a:pt x="803894" y="1003614"/>
                </a:lnTo>
                <a:lnTo>
                  <a:pt x="803572" y="1003558"/>
                </a:lnTo>
                <a:lnTo>
                  <a:pt x="802834" y="1003434"/>
                </a:lnTo>
                <a:lnTo>
                  <a:pt x="802204" y="1003328"/>
                </a:lnTo>
                <a:lnTo>
                  <a:pt x="801574" y="1003225"/>
                </a:lnTo>
                <a:lnTo>
                  <a:pt x="801341" y="1003187"/>
                </a:lnTo>
                <a:lnTo>
                  <a:pt x="800563" y="1003063"/>
                </a:lnTo>
                <a:lnTo>
                  <a:pt x="800376" y="1003033"/>
                </a:lnTo>
                <a:lnTo>
                  <a:pt x="799915" y="1002963"/>
                </a:lnTo>
                <a:lnTo>
                  <a:pt x="799458" y="1002890"/>
                </a:lnTo>
                <a:lnTo>
                  <a:pt x="798997" y="1002824"/>
                </a:lnTo>
                <a:lnTo>
                  <a:pt x="798849" y="1002801"/>
                </a:lnTo>
                <a:lnTo>
                  <a:pt x="798005" y="1002677"/>
                </a:lnTo>
                <a:lnTo>
                  <a:pt x="797658" y="1002629"/>
                </a:lnTo>
                <a:lnTo>
                  <a:pt x="797336" y="1002581"/>
                </a:lnTo>
                <a:lnTo>
                  <a:pt x="796895" y="1002519"/>
                </a:lnTo>
                <a:lnTo>
                  <a:pt x="796228" y="1002430"/>
                </a:lnTo>
                <a:lnTo>
                  <a:pt x="795981" y="1002397"/>
                </a:lnTo>
                <a:lnTo>
                  <a:pt x="795539" y="1002339"/>
                </a:lnTo>
                <a:lnTo>
                  <a:pt x="795096" y="1002284"/>
                </a:lnTo>
                <a:lnTo>
                  <a:pt x="794658" y="1002228"/>
                </a:lnTo>
                <a:lnTo>
                  <a:pt x="793574" y="1002104"/>
                </a:lnTo>
                <a:lnTo>
                  <a:pt x="793283" y="1002071"/>
                </a:lnTo>
                <a:lnTo>
                  <a:pt x="792976" y="1002038"/>
                </a:lnTo>
                <a:lnTo>
                  <a:pt x="792472" y="1001983"/>
                </a:lnTo>
                <a:lnTo>
                  <a:pt x="791894" y="1001928"/>
                </a:lnTo>
                <a:lnTo>
                  <a:pt x="791613" y="1001898"/>
                </a:lnTo>
                <a:lnTo>
                  <a:pt x="791104" y="1001850"/>
                </a:lnTo>
                <a:lnTo>
                  <a:pt x="790592" y="1001802"/>
                </a:lnTo>
                <a:lnTo>
                  <a:pt x="790083" y="1001762"/>
                </a:lnTo>
                <a:lnTo>
                  <a:pt x="789553" y="1001718"/>
                </a:lnTo>
                <a:lnTo>
                  <a:pt x="789181" y="1001688"/>
                </a:lnTo>
                <a:lnTo>
                  <a:pt x="788838" y="1001667"/>
                </a:lnTo>
                <a:lnTo>
                  <a:pt x="788245" y="1001627"/>
                </a:lnTo>
                <a:lnTo>
                  <a:pt x="787877" y="1001606"/>
                </a:lnTo>
                <a:lnTo>
                  <a:pt x="787413" y="1001581"/>
                </a:lnTo>
                <a:lnTo>
                  <a:pt x="787005" y="1001560"/>
                </a:lnTo>
                <a:lnTo>
                  <a:pt x="786703" y="1001545"/>
                </a:lnTo>
                <a:lnTo>
                  <a:pt x="785991" y="1001515"/>
                </a:lnTo>
                <a:lnTo>
                  <a:pt x="786120" y="997007"/>
                </a:lnTo>
                <a:lnTo>
                  <a:pt x="786187" y="993300"/>
                </a:lnTo>
                <a:lnTo>
                  <a:pt x="786161" y="992547"/>
                </a:lnTo>
                <a:lnTo>
                  <a:pt x="785895" y="986192"/>
                </a:lnTo>
                <a:lnTo>
                  <a:pt x="785118" y="973519"/>
                </a:lnTo>
                <a:lnTo>
                  <a:pt x="784117" y="960841"/>
                </a:lnTo>
                <a:lnTo>
                  <a:pt x="783014" y="948159"/>
                </a:lnTo>
                <a:lnTo>
                  <a:pt x="781935" y="935478"/>
                </a:lnTo>
                <a:lnTo>
                  <a:pt x="781002" y="922801"/>
                </a:lnTo>
                <a:lnTo>
                  <a:pt x="780339" y="910130"/>
                </a:lnTo>
                <a:lnTo>
                  <a:pt x="780069" y="897470"/>
                </a:lnTo>
                <a:lnTo>
                  <a:pt x="780086" y="886210"/>
                </a:lnTo>
                <a:lnTo>
                  <a:pt x="780192" y="873594"/>
                </a:lnTo>
                <a:lnTo>
                  <a:pt x="780369" y="860944"/>
                </a:lnTo>
                <a:lnTo>
                  <a:pt x="780596" y="848266"/>
                </a:lnTo>
                <a:lnTo>
                  <a:pt x="780849" y="835565"/>
                </a:lnTo>
                <a:lnTo>
                  <a:pt x="781105" y="822845"/>
                </a:lnTo>
                <a:lnTo>
                  <a:pt x="781344" y="810113"/>
                </a:lnTo>
                <a:lnTo>
                  <a:pt x="781541" y="797374"/>
                </a:lnTo>
                <a:lnTo>
                  <a:pt x="781674" y="784632"/>
                </a:lnTo>
                <a:lnTo>
                  <a:pt x="781722" y="771893"/>
                </a:lnTo>
                <a:lnTo>
                  <a:pt x="781661" y="759162"/>
                </a:lnTo>
                <a:lnTo>
                  <a:pt x="781469" y="746444"/>
                </a:lnTo>
                <a:lnTo>
                  <a:pt x="781123" y="733745"/>
                </a:lnTo>
                <a:lnTo>
                  <a:pt x="780602" y="721070"/>
                </a:lnTo>
                <a:lnTo>
                  <a:pt x="779882" y="708423"/>
                </a:lnTo>
                <a:lnTo>
                  <a:pt x="778941" y="695811"/>
                </a:lnTo>
                <a:lnTo>
                  <a:pt x="777756" y="683238"/>
                </a:lnTo>
                <a:lnTo>
                  <a:pt x="776306" y="670710"/>
                </a:lnTo>
                <a:lnTo>
                  <a:pt x="774567" y="658231"/>
                </a:lnTo>
                <a:lnTo>
                  <a:pt x="768511" y="646678"/>
                </a:lnTo>
                <a:lnTo>
                  <a:pt x="762836" y="637852"/>
                </a:lnTo>
                <a:lnTo>
                  <a:pt x="755458" y="627839"/>
                </a:lnTo>
                <a:lnTo>
                  <a:pt x="746214" y="618856"/>
                </a:lnTo>
                <a:lnTo>
                  <a:pt x="737770" y="612468"/>
                </a:lnTo>
                <a:lnTo>
                  <a:pt x="727230" y="605306"/>
                </a:lnTo>
                <a:lnTo>
                  <a:pt x="716402" y="598726"/>
                </a:lnTo>
                <a:lnTo>
                  <a:pt x="705310" y="592646"/>
                </a:lnTo>
                <a:lnTo>
                  <a:pt x="693977" y="586985"/>
                </a:lnTo>
                <a:lnTo>
                  <a:pt x="682426" y="581662"/>
                </a:lnTo>
                <a:lnTo>
                  <a:pt x="670680" y="576596"/>
                </a:lnTo>
                <a:lnTo>
                  <a:pt x="658762" y="571707"/>
                </a:lnTo>
                <a:lnTo>
                  <a:pt x="654823" y="570113"/>
                </a:lnTo>
                <a:lnTo>
                  <a:pt x="643083" y="565267"/>
                </a:lnTo>
                <a:lnTo>
                  <a:pt x="619737" y="555262"/>
                </a:lnTo>
                <a:lnTo>
                  <a:pt x="603355" y="548026"/>
                </a:lnTo>
                <a:lnTo>
                  <a:pt x="587041" y="121252"/>
                </a:lnTo>
                <a:lnTo>
                  <a:pt x="586126" y="121234"/>
                </a:lnTo>
                <a:lnTo>
                  <a:pt x="584284" y="121220"/>
                </a:lnTo>
                <a:lnTo>
                  <a:pt x="577220" y="558607"/>
                </a:lnTo>
                <a:lnTo>
                  <a:pt x="576682" y="559125"/>
                </a:lnTo>
                <a:lnTo>
                  <a:pt x="576409" y="559382"/>
                </a:lnTo>
                <a:lnTo>
                  <a:pt x="576158" y="559620"/>
                </a:lnTo>
                <a:lnTo>
                  <a:pt x="575925" y="559842"/>
                </a:lnTo>
                <a:lnTo>
                  <a:pt x="575454" y="560284"/>
                </a:lnTo>
                <a:lnTo>
                  <a:pt x="575304" y="560427"/>
                </a:lnTo>
                <a:lnTo>
                  <a:pt x="574754" y="560937"/>
                </a:lnTo>
                <a:lnTo>
                  <a:pt x="574478" y="561191"/>
                </a:lnTo>
                <a:lnTo>
                  <a:pt x="590198" y="1591724"/>
                </a:lnTo>
                <a:lnTo>
                  <a:pt x="606656" y="1591108"/>
                </a:lnTo>
                <a:close/>
              </a:path>
            </a:pathLst>
          </a:custGeom>
          <a:solidFill>
            <a:srgbClr val="5C5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970511" y="7031517"/>
            <a:ext cx="1217938" cy="1161194"/>
          </a:xfrm>
          <a:custGeom>
            <a:avLst/>
            <a:gdLst/>
            <a:ahLst/>
            <a:cxnLst/>
            <a:rect l="l" t="t" r="r" b="b"/>
            <a:pathLst>
              <a:path w="1217938" h="1161194">
                <a:moveTo>
                  <a:pt x="163360" y="1160033"/>
                </a:moveTo>
                <a:lnTo>
                  <a:pt x="180169" y="1158399"/>
                </a:lnTo>
                <a:lnTo>
                  <a:pt x="192826" y="1157408"/>
                </a:lnTo>
                <a:lnTo>
                  <a:pt x="205491" y="1156458"/>
                </a:lnTo>
                <a:lnTo>
                  <a:pt x="218161" y="1155543"/>
                </a:lnTo>
                <a:lnTo>
                  <a:pt x="230834" y="1154659"/>
                </a:lnTo>
                <a:lnTo>
                  <a:pt x="243510" y="1153800"/>
                </a:lnTo>
                <a:lnTo>
                  <a:pt x="256187" y="1152961"/>
                </a:lnTo>
                <a:lnTo>
                  <a:pt x="268862" y="1152138"/>
                </a:lnTo>
                <a:lnTo>
                  <a:pt x="281534" y="1151325"/>
                </a:lnTo>
                <a:lnTo>
                  <a:pt x="294202" y="1150517"/>
                </a:lnTo>
                <a:lnTo>
                  <a:pt x="310652" y="1149500"/>
                </a:lnTo>
                <a:lnTo>
                  <a:pt x="327099" y="1148547"/>
                </a:lnTo>
                <a:lnTo>
                  <a:pt x="343544" y="1147651"/>
                </a:lnTo>
                <a:lnTo>
                  <a:pt x="359987" y="1146808"/>
                </a:lnTo>
                <a:lnTo>
                  <a:pt x="376428" y="1146014"/>
                </a:lnTo>
                <a:lnTo>
                  <a:pt x="392869" y="1145263"/>
                </a:lnTo>
                <a:lnTo>
                  <a:pt x="409308" y="1144551"/>
                </a:lnTo>
                <a:lnTo>
                  <a:pt x="425748" y="1143873"/>
                </a:lnTo>
                <a:lnTo>
                  <a:pt x="442187" y="1143224"/>
                </a:lnTo>
                <a:lnTo>
                  <a:pt x="458626" y="1142600"/>
                </a:lnTo>
                <a:lnTo>
                  <a:pt x="475066" y="1141996"/>
                </a:lnTo>
                <a:lnTo>
                  <a:pt x="491507" y="1141407"/>
                </a:lnTo>
                <a:lnTo>
                  <a:pt x="507950" y="1140828"/>
                </a:lnTo>
                <a:lnTo>
                  <a:pt x="524394" y="1140255"/>
                </a:lnTo>
                <a:lnTo>
                  <a:pt x="540840" y="1139683"/>
                </a:lnTo>
                <a:lnTo>
                  <a:pt x="557289" y="1139107"/>
                </a:lnTo>
                <a:lnTo>
                  <a:pt x="573741" y="1138522"/>
                </a:lnTo>
                <a:lnTo>
                  <a:pt x="590196" y="1137924"/>
                </a:lnTo>
                <a:lnTo>
                  <a:pt x="606654" y="1137308"/>
                </a:lnTo>
                <a:lnTo>
                  <a:pt x="623117" y="1136669"/>
                </a:lnTo>
                <a:lnTo>
                  <a:pt x="629296" y="1136445"/>
                </a:lnTo>
                <a:lnTo>
                  <a:pt x="641973" y="1136100"/>
                </a:lnTo>
                <a:lnTo>
                  <a:pt x="654669" y="1135889"/>
                </a:lnTo>
                <a:lnTo>
                  <a:pt x="667378" y="1135787"/>
                </a:lnTo>
                <a:lnTo>
                  <a:pt x="680093" y="1135766"/>
                </a:lnTo>
                <a:lnTo>
                  <a:pt x="692809" y="1135803"/>
                </a:lnTo>
                <a:lnTo>
                  <a:pt x="705518" y="1135870"/>
                </a:lnTo>
                <a:lnTo>
                  <a:pt x="718216" y="1135942"/>
                </a:lnTo>
                <a:lnTo>
                  <a:pt x="730894" y="1135993"/>
                </a:lnTo>
                <a:lnTo>
                  <a:pt x="739575" y="1135006"/>
                </a:lnTo>
                <a:lnTo>
                  <a:pt x="752883" y="1132691"/>
                </a:lnTo>
                <a:lnTo>
                  <a:pt x="764576" y="1133181"/>
                </a:lnTo>
                <a:lnTo>
                  <a:pt x="767082" y="1134047"/>
                </a:lnTo>
                <a:lnTo>
                  <a:pt x="762501" y="1128291"/>
                </a:lnTo>
                <a:lnTo>
                  <a:pt x="761877" y="1125721"/>
                </a:lnTo>
                <a:lnTo>
                  <a:pt x="760517" y="1120121"/>
                </a:lnTo>
                <a:lnTo>
                  <a:pt x="759670" y="1114404"/>
                </a:lnTo>
                <a:lnTo>
                  <a:pt x="758571" y="1108751"/>
                </a:lnTo>
                <a:lnTo>
                  <a:pt x="756259" y="1094883"/>
                </a:lnTo>
                <a:lnTo>
                  <a:pt x="754641" y="1082301"/>
                </a:lnTo>
                <a:lnTo>
                  <a:pt x="753242" y="1069690"/>
                </a:lnTo>
                <a:lnTo>
                  <a:pt x="751842" y="1057050"/>
                </a:lnTo>
                <a:lnTo>
                  <a:pt x="751426" y="1053511"/>
                </a:lnTo>
                <a:lnTo>
                  <a:pt x="749903" y="1040872"/>
                </a:lnTo>
                <a:lnTo>
                  <a:pt x="748363" y="1028266"/>
                </a:lnTo>
                <a:lnTo>
                  <a:pt x="746862" y="1015675"/>
                </a:lnTo>
                <a:lnTo>
                  <a:pt x="745452" y="1003081"/>
                </a:lnTo>
                <a:lnTo>
                  <a:pt x="744187" y="990466"/>
                </a:lnTo>
                <a:lnTo>
                  <a:pt x="743121" y="977810"/>
                </a:lnTo>
                <a:lnTo>
                  <a:pt x="742307" y="965096"/>
                </a:lnTo>
                <a:lnTo>
                  <a:pt x="741991" y="953597"/>
                </a:lnTo>
                <a:lnTo>
                  <a:pt x="741951" y="940832"/>
                </a:lnTo>
                <a:lnTo>
                  <a:pt x="741721" y="927991"/>
                </a:lnTo>
                <a:lnTo>
                  <a:pt x="740781" y="915328"/>
                </a:lnTo>
                <a:lnTo>
                  <a:pt x="738611" y="903097"/>
                </a:lnTo>
                <a:lnTo>
                  <a:pt x="736920" y="903996"/>
                </a:lnTo>
                <a:lnTo>
                  <a:pt x="737045" y="896375"/>
                </a:lnTo>
                <a:lnTo>
                  <a:pt x="737067" y="895832"/>
                </a:lnTo>
                <a:lnTo>
                  <a:pt x="737371" y="891762"/>
                </a:lnTo>
                <a:lnTo>
                  <a:pt x="739401" y="879160"/>
                </a:lnTo>
                <a:lnTo>
                  <a:pt x="741692" y="866667"/>
                </a:lnTo>
                <a:lnTo>
                  <a:pt x="742057" y="864219"/>
                </a:lnTo>
                <a:lnTo>
                  <a:pt x="744056" y="851640"/>
                </a:lnTo>
                <a:lnTo>
                  <a:pt x="746234" y="839142"/>
                </a:lnTo>
                <a:lnTo>
                  <a:pt x="748586" y="826698"/>
                </a:lnTo>
                <a:lnTo>
                  <a:pt x="931822" y="821727"/>
                </a:lnTo>
                <a:lnTo>
                  <a:pt x="1135941" y="556926"/>
                </a:lnTo>
                <a:lnTo>
                  <a:pt x="1137593" y="554852"/>
                </a:lnTo>
                <a:lnTo>
                  <a:pt x="1145502" y="544798"/>
                </a:lnTo>
                <a:lnTo>
                  <a:pt x="1153316" y="534700"/>
                </a:lnTo>
                <a:lnTo>
                  <a:pt x="1161051" y="524602"/>
                </a:lnTo>
                <a:lnTo>
                  <a:pt x="1168724" y="514547"/>
                </a:lnTo>
                <a:lnTo>
                  <a:pt x="1176351" y="504578"/>
                </a:lnTo>
                <a:lnTo>
                  <a:pt x="1179815" y="500179"/>
                </a:lnTo>
                <a:lnTo>
                  <a:pt x="1187982" y="490429"/>
                </a:lnTo>
                <a:lnTo>
                  <a:pt x="1196406" y="480830"/>
                </a:lnTo>
                <a:lnTo>
                  <a:pt x="1204770" y="471320"/>
                </a:lnTo>
                <a:lnTo>
                  <a:pt x="1205573" y="470391"/>
                </a:lnTo>
                <a:lnTo>
                  <a:pt x="1213947" y="460993"/>
                </a:lnTo>
                <a:lnTo>
                  <a:pt x="1213486" y="460571"/>
                </a:lnTo>
                <a:lnTo>
                  <a:pt x="1215599" y="459385"/>
                </a:lnTo>
                <a:lnTo>
                  <a:pt x="1213602" y="457336"/>
                </a:lnTo>
                <a:lnTo>
                  <a:pt x="1214456" y="455655"/>
                </a:lnTo>
                <a:lnTo>
                  <a:pt x="1214810" y="454966"/>
                </a:lnTo>
                <a:lnTo>
                  <a:pt x="1217846" y="451203"/>
                </a:lnTo>
                <a:lnTo>
                  <a:pt x="1217846" y="450928"/>
                </a:lnTo>
                <a:lnTo>
                  <a:pt x="1217489" y="450300"/>
                </a:lnTo>
                <a:lnTo>
                  <a:pt x="1216504" y="448556"/>
                </a:lnTo>
                <a:lnTo>
                  <a:pt x="1212060" y="449162"/>
                </a:lnTo>
                <a:lnTo>
                  <a:pt x="1211127" y="447513"/>
                </a:lnTo>
                <a:lnTo>
                  <a:pt x="1210434" y="446289"/>
                </a:lnTo>
                <a:lnTo>
                  <a:pt x="1214930" y="443719"/>
                </a:lnTo>
                <a:lnTo>
                  <a:pt x="1215490" y="443238"/>
                </a:lnTo>
                <a:lnTo>
                  <a:pt x="1215896" y="442889"/>
                </a:lnTo>
                <a:lnTo>
                  <a:pt x="1216707" y="441989"/>
                </a:lnTo>
                <a:lnTo>
                  <a:pt x="1217123" y="441640"/>
                </a:lnTo>
                <a:lnTo>
                  <a:pt x="1211577" y="440902"/>
                </a:lnTo>
                <a:lnTo>
                  <a:pt x="1198933" y="440824"/>
                </a:lnTo>
                <a:lnTo>
                  <a:pt x="1186086" y="442039"/>
                </a:lnTo>
                <a:lnTo>
                  <a:pt x="1173748" y="443576"/>
                </a:lnTo>
                <a:lnTo>
                  <a:pt x="1165054" y="444762"/>
                </a:lnTo>
                <a:lnTo>
                  <a:pt x="1152161" y="447191"/>
                </a:lnTo>
                <a:lnTo>
                  <a:pt x="1139520" y="450379"/>
                </a:lnTo>
                <a:lnTo>
                  <a:pt x="1127155" y="454309"/>
                </a:lnTo>
                <a:lnTo>
                  <a:pt x="1115092" y="458965"/>
                </a:lnTo>
                <a:lnTo>
                  <a:pt x="1103353" y="464329"/>
                </a:lnTo>
                <a:lnTo>
                  <a:pt x="1091966" y="470386"/>
                </a:lnTo>
                <a:lnTo>
                  <a:pt x="1080954" y="477118"/>
                </a:lnTo>
                <a:lnTo>
                  <a:pt x="1070343" y="484508"/>
                </a:lnTo>
                <a:lnTo>
                  <a:pt x="1060157" y="492541"/>
                </a:lnTo>
                <a:lnTo>
                  <a:pt x="1050422" y="501199"/>
                </a:lnTo>
                <a:lnTo>
                  <a:pt x="1041161" y="510465"/>
                </a:lnTo>
                <a:lnTo>
                  <a:pt x="1032400" y="520324"/>
                </a:lnTo>
                <a:lnTo>
                  <a:pt x="1027656" y="525610"/>
                </a:lnTo>
                <a:lnTo>
                  <a:pt x="1018499" y="535175"/>
                </a:lnTo>
                <a:lnTo>
                  <a:pt x="1009186" y="545661"/>
                </a:lnTo>
                <a:lnTo>
                  <a:pt x="1001664" y="556660"/>
                </a:lnTo>
                <a:lnTo>
                  <a:pt x="997878" y="567763"/>
                </a:lnTo>
                <a:lnTo>
                  <a:pt x="996401" y="567605"/>
                </a:lnTo>
                <a:lnTo>
                  <a:pt x="983778" y="566313"/>
                </a:lnTo>
                <a:lnTo>
                  <a:pt x="971139" y="565110"/>
                </a:lnTo>
                <a:lnTo>
                  <a:pt x="958487" y="563984"/>
                </a:lnTo>
                <a:lnTo>
                  <a:pt x="945825" y="562923"/>
                </a:lnTo>
                <a:lnTo>
                  <a:pt x="933155" y="561916"/>
                </a:lnTo>
                <a:lnTo>
                  <a:pt x="920481" y="560948"/>
                </a:lnTo>
                <a:lnTo>
                  <a:pt x="907804" y="560009"/>
                </a:lnTo>
                <a:lnTo>
                  <a:pt x="895127" y="559086"/>
                </a:lnTo>
                <a:lnTo>
                  <a:pt x="882453" y="558166"/>
                </a:lnTo>
                <a:lnTo>
                  <a:pt x="869784" y="557238"/>
                </a:lnTo>
                <a:lnTo>
                  <a:pt x="857124" y="556289"/>
                </a:lnTo>
                <a:lnTo>
                  <a:pt x="844474" y="555307"/>
                </a:lnTo>
                <a:lnTo>
                  <a:pt x="831837" y="554279"/>
                </a:lnTo>
                <a:lnTo>
                  <a:pt x="824005" y="553344"/>
                </a:lnTo>
                <a:lnTo>
                  <a:pt x="811433" y="551174"/>
                </a:lnTo>
                <a:lnTo>
                  <a:pt x="798637" y="548978"/>
                </a:lnTo>
                <a:lnTo>
                  <a:pt x="785994" y="547722"/>
                </a:lnTo>
                <a:lnTo>
                  <a:pt x="786123" y="543215"/>
                </a:lnTo>
                <a:lnTo>
                  <a:pt x="786189" y="539507"/>
                </a:lnTo>
                <a:lnTo>
                  <a:pt x="785898" y="532400"/>
                </a:lnTo>
                <a:lnTo>
                  <a:pt x="785121" y="519727"/>
                </a:lnTo>
                <a:lnTo>
                  <a:pt x="784120" y="507048"/>
                </a:lnTo>
                <a:lnTo>
                  <a:pt x="783017" y="494367"/>
                </a:lnTo>
                <a:lnTo>
                  <a:pt x="781938" y="481686"/>
                </a:lnTo>
                <a:lnTo>
                  <a:pt x="781005" y="469008"/>
                </a:lnTo>
                <a:lnTo>
                  <a:pt x="780342" y="456338"/>
                </a:lnTo>
                <a:lnTo>
                  <a:pt x="780072" y="443677"/>
                </a:lnTo>
                <a:lnTo>
                  <a:pt x="780088" y="432418"/>
                </a:lnTo>
                <a:lnTo>
                  <a:pt x="780195" y="419802"/>
                </a:lnTo>
                <a:lnTo>
                  <a:pt x="780372" y="407152"/>
                </a:lnTo>
                <a:lnTo>
                  <a:pt x="780599" y="394474"/>
                </a:lnTo>
                <a:lnTo>
                  <a:pt x="780852" y="381772"/>
                </a:lnTo>
                <a:lnTo>
                  <a:pt x="781108" y="369053"/>
                </a:lnTo>
                <a:lnTo>
                  <a:pt x="781347" y="356321"/>
                </a:lnTo>
                <a:lnTo>
                  <a:pt x="781544" y="343581"/>
                </a:lnTo>
                <a:lnTo>
                  <a:pt x="781677" y="330839"/>
                </a:lnTo>
                <a:lnTo>
                  <a:pt x="781725" y="318100"/>
                </a:lnTo>
                <a:lnTo>
                  <a:pt x="781664" y="305369"/>
                </a:lnTo>
                <a:lnTo>
                  <a:pt x="781472" y="292652"/>
                </a:lnTo>
                <a:lnTo>
                  <a:pt x="781126" y="279953"/>
                </a:lnTo>
                <a:lnTo>
                  <a:pt x="780605" y="267277"/>
                </a:lnTo>
                <a:lnTo>
                  <a:pt x="779885" y="254631"/>
                </a:lnTo>
                <a:lnTo>
                  <a:pt x="778943" y="242019"/>
                </a:lnTo>
                <a:lnTo>
                  <a:pt x="777759" y="229446"/>
                </a:lnTo>
                <a:lnTo>
                  <a:pt x="776308" y="216918"/>
                </a:lnTo>
                <a:lnTo>
                  <a:pt x="774569" y="204439"/>
                </a:lnTo>
                <a:lnTo>
                  <a:pt x="768514" y="192886"/>
                </a:lnTo>
                <a:lnTo>
                  <a:pt x="762839" y="184059"/>
                </a:lnTo>
                <a:lnTo>
                  <a:pt x="755461" y="174046"/>
                </a:lnTo>
                <a:lnTo>
                  <a:pt x="746217" y="165064"/>
                </a:lnTo>
                <a:lnTo>
                  <a:pt x="737773" y="158676"/>
                </a:lnTo>
                <a:lnTo>
                  <a:pt x="727233" y="151514"/>
                </a:lnTo>
                <a:lnTo>
                  <a:pt x="716405" y="144933"/>
                </a:lnTo>
                <a:lnTo>
                  <a:pt x="705313" y="138853"/>
                </a:lnTo>
                <a:lnTo>
                  <a:pt x="693980" y="133192"/>
                </a:lnTo>
                <a:lnTo>
                  <a:pt x="682429" y="127870"/>
                </a:lnTo>
                <a:lnTo>
                  <a:pt x="670683" y="122804"/>
                </a:lnTo>
                <a:lnTo>
                  <a:pt x="658765" y="117915"/>
                </a:lnTo>
                <a:lnTo>
                  <a:pt x="650003" y="114347"/>
                </a:lnTo>
                <a:lnTo>
                  <a:pt x="638284" y="109454"/>
                </a:lnTo>
                <a:lnTo>
                  <a:pt x="626608" y="104458"/>
                </a:lnTo>
                <a:lnTo>
                  <a:pt x="614968" y="99379"/>
                </a:lnTo>
                <a:lnTo>
                  <a:pt x="603356" y="94234"/>
                </a:lnTo>
                <a:lnTo>
                  <a:pt x="591763" y="89040"/>
                </a:lnTo>
                <a:lnTo>
                  <a:pt x="589563" y="91633"/>
                </a:lnTo>
                <a:lnTo>
                  <a:pt x="580462" y="101588"/>
                </a:lnTo>
                <a:lnTo>
                  <a:pt x="570741" y="110703"/>
                </a:lnTo>
                <a:lnTo>
                  <a:pt x="560603" y="118284"/>
                </a:lnTo>
                <a:lnTo>
                  <a:pt x="550250" y="123643"/>
                </a:lnTo>
                <a:lnTo>
                  <a:pt x="544046" y="125112"/>
                </a:lnTo>
                <a:lnTo>
                  <a:pt x="531712" y="124784"/>
                </a:lnTo>
                <a:lnTo>
                  <a:pt x="518563" y="121781"/>
                </a:lnTo>
                <a:lnTo>
                  <a:pt x="506332" y="117099"/>
                </a:lnTo>
                <a:lnTo>
                  <a:pt x="496752" y="111733"/>
                </a:lnTo>
                <a:lnTo>
                  <a:pt x="494305" y="110024"/>
                </a:lnTo>
                <a:lnTo>
                  <a:pt x="488520" y="108419"/>
                </a:lnTo>
                <a:lnTo>
                  <a:pt x="485855" y="107281"/>
                </a:lnTo>
                <a:lnTo>
                  <a:pt x="482447" y="105821"/>
                </a:lnTo>
                <a:lnTo>
                  <a:pt x="470844" y="100679"/>
                </a:lnTo>
                <a:lnTo>
                  <a:pt x="459433" y="95089"/>
                </a:lnTo>
                <a:lnTo>
                  <a:pt x="459063" y="94895"/>
                </a:lnTo>
                <a:lnTo>
                  <a:pt x="447666" y="89295"/>
                </a:lnTo>
                <a:lnTo>
                  <a:pt x="436107" y="84012"/>
                </a:lnTo>
                <a:lnTo>
                  <a:pt x="424565" y="78698"/>
                </a:lnTo>
                <a:lnTo>
                  <a:pt x="413221" y="73004"/>
                </a:lnTo>
                <a:lnTo>
                  <a:pt x="405696" y="68658"/>
                </a:lnTo>
                <a:lnTo>
                  <a:pt x="395033" y="61625"/>
                </a:lnTo>
                <a:lnTo>
                  <a:pt x="384613" y="54142"/>
                </a:lnTo>
                <a:lnTo>
                  <a:pt x="374421" y="46691"/>
                </a:lnTo>
                <a:lnTo>
                  <a:pt x="372033" y="44983"/>
                </a:lnTo>
                <a:lnTo>
                  <a:pt x="361207" y="37307"/>
                </a:lnTo>
                <a:lnTo>
                  <a:pt x="351576" y="29573"/>
                </a:lnTo>
                <a:lnTo>
                  <a:pt x="343322" y="20525"/>
                </a:lnTo>
                <a:lnTo>
                  <a:pt x="336627" y="8903"/>
                </a:lnTo>
                <a:lnTo>
                  <a:pt x="336166" y="7848"/>
                </a:lnTo>
                <a:lnTo>
                  <a:pt x="337076" y="4393"/>
                </a:lnTo>
                <a:lnTo>
                  <a:pt x="337651" y="2210"/>
                </a:lnTo>
                <a:lnTo>
                  <a:pt x="317326" y="0"/>
                </a:lnTo>
                <a:lnTo>
                  <a:pt x="319173" y="3031"/>
                </a:lnTo>
                <a:lnTo>
                  <a:pt x="310888" y="3318"/>
                </a:lnTo>
                <a:lnTo>
                  <a:pt x="308445" y="5895"/>
                </a:lnTo>
                <a:lnTo>
                  <a:pt x="303200" y="11424"/>
                </a:lnTo>
                <a:lnTo>
                  <a:pt x="298406" y="17411"/>
                </a:lnTo>
                <a:lnTo>
                  <a:pt x="293379" y="23137"/>
                </a:lnTo>
                <a:lnTo>
                  <a:pt x="289739" y="27317"/>
                </a:lnTo>
                <a:lnTo>
                  <a:pt x="281530" y="37086"/>
                </a:lnTo>
                <a:lnTo>
                  <a:pt x="273662" y="47107"/>
                </a:lnTo>
                <a:lnTo>
                  <a:pt x="266256" y="57445"/>
                </a:lnTo>
                <a:lnTo>
                  <a:pt x="259432" y="68164"/>
                </a:lnTo>
                <a:lnTo>
                  <a:pt x="253310" y="79329"/>
                </a:lnTo>
                <a:lnTo>
                  <a:pt x="253708" y="77875"/>
                </a:lnTo>
                <a:lnTo>
                  <a:pt x="242814" y="83367"/>
                </a:lnTo>
                <a:lnTo>
                  <a:pt x="241758" y="83968"/>
                </a:lnTo>
                <a:lnTo>
                  <a:pt x="231279" y="91141"/>
                </a:lnTo>
                <a:lnTo>
                  <a:pt x="221026" y="98641"/>
                </a:lnTo>
                <a:lnTo>
                  <a:pt x="212619" y="104216"/>
                </a:lnTo>
                <a:lnTo>
                  <a:pt x="202044" y="111249"/>
                </a:lnTo>
                <a:lnTo>
                  <a:pt x="191489" y="118353"/>
                </a:lnTo>
                <a:lnTo>
                  <a:pt x="181005" y="125567"/>
                </a:lnTo>
                <a:lnTo>
                  <a:pt x="170640" y="132926"/>
                </a:lnTo>
                <a:lnTo>
                  <a:pt x="160444" y="140468"/>
                </a:lnTo>
                <a:lnTo>
                  <a:pt x="152442" y="146463"/>
                </a:lnTo>
                <a:lnTo>
                  <a:pt x="142218" y="153980"/>
                </a:lnTo>
                <a:lnTo>
                  <a:pt x="131924" y="161452"/>
                </a:lnTo>
                <a:lnTo>
                  <a:pt x="121599" y="168916"/>
                </a:lnTo>
                <a:lnTo>
                  <a:pt x="111283" y="176407"/>
                </a:lnTo>
                <a:lnTo>
                  <a:pt x="101016" y="183962"/>
                </a:lnTo>
                <a:lnTo>
                  <a:pt x="90835" y="191616"/>
                </a:lnTo>
                <a:lnTo>
                  <a:pt x="80782" y="199407"/>
                </a:lnTo>
                <a:lnTo>
                  <a:pt x="70896" y="207369"/>
                </a:lnTo>
                <a:lnTo>
                  <a:pt x="61215" y="215540"/>
                </a:lnTo>
                <a:lnTo>
                  <a:pt x="51779" y="223956"/>
                </a:lnTo>
                <a:lnTo>
                  <a:pt x="50610" y="225026"/>
                </a:lnTo>
                <a:lnTo>
                  <a:pt x="40306" y="234136"/>
                </a:lnTo>
                <a:lnTo>
                  <a:pt x="31065" y="242300"/>
                </a:lnTo>
                <a:lnTo>
                  <a:pt x="22805" y="250458"/>
                </a:lnTo>
                <a:lnTo>
                  <a:pt x="15440" y="259551"/>
                </a:lnTo>
                <a:lnTo>
                  <a:pt x="8886" y="270519"/>
                </a:lnTo>
                <a:lnTo>
                  <a:pt x="3058" y="284302"/>
                </a:lnTo>
                <a:lnTo>
                  <a:pt x="4769" y="289298"/>
                </a:lnTo>
                <a:lnTo>
                  <a:pt x="5352" y="301319"/>
                </a:lnTo>
                <a:lnTo>
                  <a:pt x="4096" y="315625"/>
                </a:lnTo>
                <a:lnTo>
                  <a:pt x="2237" y="329662"/>
                </a:lnTo>
                <a:lnTo>
                  <a:pt x="1008" y="340875"/>
                </a:lnTo>
                <a:lnTo>
                  <a:pt x="513" y="351296"/>
                </a:lnTo>
                <a:lnTo>
                  <a:pt x="139" y="363961"/>
                </a:lnTo>
                <a:lnTo>
                  <a:pt x="0" y="376652"/>
                </a:lnTo>
                <a:lnTo>
                  <a:pt x="78" y="389359"/>
                </a:lnTo>
                <a:lnTo>
                  <a:pt x="831" y="414784"/>
                </a:lnTo>
                <a:lnTo>
                  <a:pt x="2275" y="440157"/>
                </a:lnTo>
                <a:lnTo>
                  <a:pt x="4289" y="465400"/>
                </a:lnTo>
                <a:lnTo>
                  <a:pt x="6000" y="482240"/>
                </a:lnTo>
                <a:lnTo>
                  <a:pt x="8103" y="499050"/>
                </a:lnTo>
                <a:lnTo>
                  <a:pt x="10585" y="515823"/>
                </a:lnTo>
                <a:lnTo>
                  <a:pt x="13433" y="532556"/>
                </a:lnTo>
                <a:lnTo>
                  <a:pt x="16633" y="549243"/>
                </a:lnTo>
                <a:lnTo>
                  <a:pt x="20174" y="565879"/>
                </a:lnTo>
                <a:lnTo>
                  <a:pt x="24042" y="582459"/>
                </a:lnTo>
                <a:lnTo>
                  <a:pt x="28224" y="598977"/>
                </a:lnTo>
                <a:lnTo>
                  <a:pt x="32708" y="615429"/>
                </a:lnTo>
                <a:lnTo>
                  <a:pt x="37480" y="631809"/>
                </a:lnTo>
                <a:lnTo>
                  <a:pt x="42528" y="648112"/>
                </a:lnTo>
                <a:lnTo>
                  <a:pt x="47838" y="664334"/>
                </a:lnTo>
                <a:lnTo>
                  <a:pt x="53398" y="680468"/>
                </a:lnTo>
                <a:lnTo>
                  <a:pt x="59195" y="696510"/>
                </a:lnTo>
                <a:lnTo>
                  <a:pt x="65216" y="712455"/>
                </a:lnTo>
                <a:lnTo>
                  <a:pt x="71448" y="728297"/>
                </a:lnTo>
                <a:lnTo>
                  <a:pt x="77879" y="744032"/>
                </a:lnTo>
                <a:lnTo>
                  <a:pt x="84495" y="759653"/>
                </a:lnTo>
                <a:lnTo>
                  <a:pt x="91283" y="775157"/>
                </a:lnTo>
                <a:lnTo>
                  <a:pt x="98230" y="790538"/>
                </a:lnTo>
                <a:lnTo>
                  <a:pt x="99679" y="789783"/>
                </a:lnTo>
                <a:lnTo>
                  <a:pt x="98552" y="793806"/>
                </a:lnTo>
                <a:lnTo>
                  <a:pt x="99041" y="795358"/>
                </a:lnTo>
                <a:lnTo>
                  <a:pt x="100032" y="798498"/>
                </a:lnTo>
                <a:lnTo>
                  <a:pt x="101064" y="801614"/>
                </a:lnTo>
                <a:lnTo>
                  <a:pt x="102011" y="804767"/>
                </a:lnTo>
                <a:lnTo>
                  <a:pt x="105359" y="816021"/>
                </a:lnTo>
                <a:lnTo>
                  <a:pt x="108939" y="828207"/>
                </a:lnTo>
                <a:lnTo>
                  <a:pt x="112488" y="840400"/>
                </a:lnTo>
                <a:lnTo>
                  <a:pt x="116039" y="851945"/>
                </a:lnTo>
                <a:lnTo>
                  <a:pt x="120120" y="863971"/>
                </a:lnTo>
                <a:lnTo>
                  <a:pt x="124451" y="875860"/>
                </a:lnTo>
                <a:lnTo>
                  <a:pt x="128950" y="887682"/>
                </a:lnTo>
                <a:lnTo>
                  <a:pt x="133535" y="899508"/>
                </a:lnTo>
                <a:lnTo>
                  <a:pt x="138125" y="911407"/>
                </a:lnTo>
                <a:lnTo>
                  <a:pt x="139808" y="916057"/>
                </a:lnTo>
                <a:lnTo>
                  <a:pt x="144034" y="928344"/>
                </a:lnTo>
                <a:lnTo>
                  <a:pt x="149134" y="940586"/>
                </a:lnTo>
                <a:lnTo>
                  <a:pt x="155929" y="950924"/>
                </a:lnTo>
                <a:lnTo>
                  <a:pt x="157505" y="954574"/>
                </a:lnTo>
                <a:lnTo>
                  <a:pt x="155189" y="966378"/>
                </a:lnTo>
                <a:lnTo>
                  <a:pt x="151650" y="977972"/>
                </a:lnTo>
                <a:lnTo>
                  <a:pt x="150770" y="985578"/>
                </a:lnTo>
                <a:lnTo>
                  <a:pt x="149372" y="998195"/>
                </a:lnTo>
                <a:lnTo>
                  <a:pt x="147924" y="1010784"/>
                </a:lnTo>
                <a:lnTo>
                  <a:pt x="146275" y="1023360"/>
                </a:lnTo>
                <a:lnTo>
                  <a:pt x="144275" y="1035940"/>
                </a:lnTo>
                <a:lnTo>
                  <a:pt x="142783" y="1045021"/>
                </a:lnTo>
                <a:lnTo>
                  <a:pt x="141045" y="1057640"/>
                </a:lnTo>
                <a:lnTo>
                  <a:pt x="139612" y="1070277"/>
                </a:lnTo>
                <a:lnTo>
                  <a:pt x="138396" y="1082924"/>
                </a:lnTo>
                <a:lnTo>
                  <a:pt x="137306" y="1095575"/>
                </a:lnTo>
                <a:lnTo>
                  <a:pt x="136254" y="1108223"/>
                </a:lnTo>
                <a:lnTo>
                  <a:pt x="135151" y="1120861"/>
                </a:lnTo>
                <a:lnTo>
                  <a:pt x="133908" y="1133481"/>
                </a:lnTo>
                <a:lnTo>
                  <a:pt x="132436" y="1146076"/>
                </a:lnTo>
                <a:lnTo>
                  <a:pt x="130646" y="1158641"/>
                </a:lnTo>
                <a:lnTo>
                  <a:pt x="134054" y="1160386"/>
                </a:lnTo>
                <a:lnTo>
                  <a:pt x="147538" y="1161194"/>
                </a:lnTo>
                <a:lnTo>
                  <a:pt x="163360" y="1160033"/>
                </a:lnTo>
                <a:close/>
              </a:path>
            </a:pathLst>
          </a:custGeom>
          <a:solidFill>
            <a:srgbClr val="5C5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278019" y="7031517"/>
            <a:ext cx="342418" cy="600921"/>
          </a:xfrm>
          <a:custGeom>
            <a:avLst/>
            <a:gdLst/>
            <a:ahLst/>
            <a:cxnLst/>
            <a:rect l="l" t="t" r="r" b="b"/>
            <a:pathLst>
              <a:path w="342418" h="600921">
                <a:moveTo>
                  <a:pt x="29819" y="3454"/>
                </a:moveTo>
                <a:lnTo>
                  <a:pt x="29708" y="3898"/>
                </a:lnTo>
                <a:lnTo>
                  <a:pt x="29675" y="4027"/>
                </a:lnTo>
                <a:lnTo>
                  <a:pt x="29556" y="4519"/>
                </a:lnTo>
                <a:lnTo>
                  <a:pt x="29485" y="4818"/>
                </a:lnTo>
                <a:lnTo>
                  <a:pt x="29386" y="5270"/>
                </a:lnTo>
                <a:lnTo>
                  <a:pt x="29313" y="5620"/>
                </a:lnTo>
                <a:lnTo>
                  <a:pt x="29239" y="6001"/>
                </a:lnTo>
                <a:lnTo>
                  <a:pt x="29226" y="6082"/>
                </a:lnTo>
                <a:lnTo>
                  <a:pt x="29160" y="6445"/>
                </a:lnTo>
                <a:lnTo>
                  <a:pt x="29098" y="6857"/>
                </a:lnTo>
                <a:lnTo>
                  <a:pt x="29057" y="7157"/>
                </a:lnTo>
                <a:lnTo>
                  <a:pt x="29026" y="7476"/>
                </a:lnTo>
                <a:lnTo>
                  <a:pt x="29002" y="7902"/>
                </a:lnTo>
                <a:lnTo>
                  <a:pt x="29002" y="8218"/>
                </a:lnTo>
                <a:lnTo>
                  <a:pt x="35815" y="20523"/>
                </a:lnTo>
                <a:lnTo>
                  <a:pt x="44069" y="29572"/>
                </a:lnTo>
                <a:lnTo>
                  <a:pt x="53700" y="37305"/>
                </a:lnTo>
                <a:lnTo>
                  <a:pt x="64526" y="44982"/>
                </a:lnTo>
                <a:lnTo>
                  <a:pt x="66914" y="46689"/>
                </a:lnTo>
                <a:lnTo>
                  <a:pt x="77106" y="54140"/>
                </a:lnTo>
                <a:lnTo>
                  <a:pt x="87526" y="61623"/>
                </a:lnTo>
                <a:lnTo>
                  <a:pt x="98190" y="68656"/>
                </a:lnTo>
                <a:lnTo>
                  <a:pt x="105714" y="73002"/>
                </a:lnTo>
                <a:lnTo>
                  <a:pt x="117058" y="78696"/>
                </a:lnTo>
                <a:lnTo>
                  <a:pt x="128600" y="84011"/>
                </a:lnTo>
                <a:lnTo>
                  <a:pt x="140159" y="89294"/>
                </a:lnTo>
                <a:lnTo>
                  <a:pt x="151556" y="94893"/>
                </a:lnTo>
                <a:lnTo>
                  <a:pt x="163337" y="100677"/>
                </a:lnTo>
                <a:lnTo>
                  <a:pt x="174940" y="105819"/>
                </a:lnTo>
                <a:lnTo>
                  <a:pt x="178348" y="107279"/>
                </a:lnTo>
                <a:lnTo>
                  <a:pt x="181013" y="108417"/>
                </a:lnTo>
                <a:lnTo>
                  <a:pt x="186798" y="110022"/>
                </a:lnTo>
                <a:lnTo>
                  <a:pt x="189246" y="111732"/>
                </a:lnTo>
                <a:lnTo>
                  <a:pt x="199079" y="117215"/>
                </a:lnTo>
                <a:lnTo>
                  <a:pt x="211646" y="121960"/>
                </a:lnTo>
                <a:lnTo>
                  <a:pt x="225089" y="124900"/>
                </a:lnTo>
                <a:lnTo>
                  <a:pt x="231653" y="125362"/>
                </a:lnTo>
                <a:lnTo>
                  <a:pt x="232527" y="125362"/>
                </a:lnTo>
                <a:lnTo>
                  <a:pt x="236297" y="125314"/>
                </a:lnTo>
                <a:lnTo>
                  <a:pt x="239781" y="124786"/>
                </a:lnTo>
                <a:lnTo>
                  <a:pt x="242743" y="123641"/>
                </a:lnTo>
                <a:lnTo>
                  <a:pt x="244577" y="122890"/>
                </a:lnTo>
                <a:lnTo>
                  <a:pt x="244913" y="122739"/>
                </a:lnTo>
                <a:lnTo>
                  <a:pt x="245227" y="122600"/>
                </a:lnTo>
                <a:lnTo>
                  <a:pt x="245587" y="122435"/>
                </a:lnTo>
                <a:lnTo>
                  <a:pt x="245719" y="122373"/>
                </a:lnTo>
                <a:lnTo>
                  <a:pt x="246143" y="122174"/>
                </a:lnTo>
                <a:lnTo>
                  <a:pt x="246611" y="121949"/>
                </a:lnTo>
                <a:lnTo>
                  <a:pt x="246996" y="121758"/>
                </a:lnTo>
                <a:lnTo>
                  <a:pt x="247459" y="121526"/>
                </a:lnTo>
                <a:lnTo>
                  <a:pt x="247832" y="121335"/>
                </a:lnTo>
                <a:lnTo>
                  <a:pt x="248230" y="121125"/>
                </a:lnTo>
                <a:lnTo>
                  <a:pt x="248377" y="121048"/>
                </a:lnTo>
                <a:lnTo>
                  <a:pt x="248694" y="120879"/>
                </a:lnTo>
                <a:lnTo>
                  <a:pt x="249056" y="120681"/>
                </a:lnTo>
                <a:lnTo>
                  <a:pt x="249188" y="120611"/>
                </a:lnTo>
                <a:lnTo>
                  <a:pt x="249515" y="120427"/>
                </a:lnTo>
                <a:lnTo>
                  <a:pt x="249640" y="120357"/>
                </a:lnTo>
                <a:lnTo>
                  <a:pt x="250326" y="119968"/>
                </a:lnTo>
                <a:lnTo>
                  <a:pt x="250668" y="119766"/>
                </a:lnTo>
                <a:lnTo>
                  <a:pt x="250760" y="119711"/>
                </a:lnTo>
                <a:lnTo>
                  <a:pt x="251371" y="119355"/>
                </a:lnTo>
                <a:lnTo>
                  <a:pt x="251983" y="118984"/>
                </a:lnTo>
                <a:lnTo>
                  <a:pt x="252592" y="118598"/>
                </a:lnTo>
                <a:lnTo>
                  <a:pt x="254649" y="117298"/>
                </a:lnTo>
                <a:lnTo>
                  <a:pt x="256583" y="115948"/>
                </a:lnTo>
                <a:lnTo>
                  <a:pt x="258500" y="114502"/>
                </a:lnTo>
                <a:lnTo>
                  <a:pt x="262474" y="126533"/>
                </a:lnTo>
                <a:lnTo>
                  <a:pt x="266550" y="138543"/>
                </a:lnTo>
                <a:lnTo>
                  <a:pt x="270713" y="150534"/>
                </a:lnTo>
                <a:lnTo>
                  <a:pt x="274947" y="162509"/>
                </a:lnTo>
                <a:lnTo>
                  <a:pt x="279237" y="174473"/>
                </a:lnTo>
                <a:lnTo>
                  <a:pt x="283565" y="186429"/>
                </a:lnTo>
                <a:lnTo>
                  <a:pt x="287917" y="198380"/>
                </a:lnTo>
                <a:lnTo>
                  <a:pt x="292276" y="210328"/>
                </a:lnTo>
                <a:lnTo>
                  <a:pt x="296626" y="222279"/>
                </a:lnTo>
                <a:lnTo>
                  <a:pt x="300952" y="234234"/>
                </a:lnTo>
                <a:lnTo>
                  <a:pt x="305238" y="246198"/>
                </a:lnTo>
                <a:lnTo>
                  <a:pt x="309467" y="258174"/>
                </a:lnTo>
                <a:lnTo>
                  <a:pt x="313625" y="270164"/>
                </a:lnTo>
                <a:lnTo>
                  <a:pt x="317694" y="282174"/>
                </a:lnTo>
                <a:lnTo>
                  <a:pt x="319512" y="287645"/>
                </a:lnTo>
                <a:lnTo>
                  <a:pt x="323076" y="299869"/>
                </a:lnTo>
                <a:lnTo>
                  <a:pt x="325992" y="312220"/>
                </a:lnTo>
                <a:lnTo>
                  <a:pt x="328621" y="324633"/>
                </a:lnTo>
                <a:lnTo>
                  <a:pt x="331328" y="337041"/>
                </a:lnTo>
                <a:lnTo>
                  <a:pt x="332888" y="343476"/>
                </a:lnTo>
                <a:lnTo>
                  <a:pt x="334385" y="349342"/>
                </a:lnTo>
                <a:lnTo>
                  <a:pt x="337370" y="358568"/>
                </a:lnTo>
                <a:lnTo>
                  <a:pt x="338084" y="363934"/>
                </a:lnTo>
                <a:lnTo>
                  <a:pt x="339542" y="376291"/>
                </a:lnTo>
                <a:lnTo>
                  <a:pt x="340669" y="388772"/>
                </a:lnTo>
                <a:lnTo>
                  <a:pt x="341493" y="401359"/>
                </a:lnTo>
                <a:lnTo>
                  <a:pt x="342041" y="414032"/>
                </a:lnTo>
                <a:lnTo>
                  <a:pt x="342340" y="426771"/>
                </a:lnTo>
                <a:lnTo>
                  <a:pt x="342418" y="439558"/>
                </a:lnTo>
                <a:lnTo>
                  <a:pt x="342301" y="452372"/>
                </a:lnTo>
                <a:lnTo>
                  <a:pt x="342016" y="465196"/>
                </a:lnTo>
                <a:lnTo>
                  <a:pt x="341590" y="478008"/>
                </a:lnTo>
                <a:lnTo>
                  <a:pt x="341051" y="490791"/>
                </a:lnTo>
                <a:lnTo>
                  <a:pt x="340426" y="503524"/>
                </a:lnTo>
                <a:lnTo>
                  <a:pt x="339742" y="516189"/>
                </a:lnTo>
                <a:lnTo>
                  <a:pt x="339026" y="528766"/>
                </a:lnTo>
                <a:lnTo>
                  <a:pt x="338304" y="541235"/>
                </a:lnTo>
                <a:lnTo>
                  <a:pt x="337874" y="548772"/>
                </a:lnTo>
                <a:lnTo>
                  <a:pt x="336564" y="561179"/>
                </a:lnTo>
                <a:lnTo>
                  <a:pt x="334652" y="573855"/>
                </a:lnTo>
                <a:lnTo>
                  <a:pt x="333092" y="586559"/>
                </a:lnTo>
                <a:lnTo>
                  <a:pt x="332839" y="599047"/>
                </a:lnTo>
                <a:lnTo>
                  <a:pt x="332976" y="600921"/>
                </a:lnTo>
                <a:lnTo>
                  <a:pt x="325735" y="590500"/>
                </a:lnTo>
                <a:lnTo>
                  <a:pt x="319461" y="579477"/>
                </a:lnTo>
                <a:lnTo>
                  <a:pt x="313848" y="568047"/>
                </a:lnTo>
                <a:lnTo>
                  <a:pt x="308591" y="556403"/>
                </a:lnTo>
                <a:lnTo>
                  <a:pt x="303384" y="544738"/>
                </a:lnTo>
                <a:lnTo>
                  <a:pt x="297922" y="533244"/>
                </a:lnTo>
                <a:lnTo>
                  <a:pt x="294615" y="526912"/>
                </a:lnTo>
                <a:lnTo>
                  <a:pt x="288440" y="515862"/>
                </a:lnTo>
                <a:lnTo>
                  <a:pt x="282051" y="504918"/>
                </a:lnTo>
                <a:lnTo>
                  <a:pt x="275479" y="494066"/>
                </a:lnTo>
                <a:lnTo>
                  <a:pt x="268756" y="483289"/>
                </a:lnTo>
                <a:lnTo>
                  <a:pt x="261916" y="472571"/>
                </a:lnTo>
                <a:lnTo>
                  <a:pt x="254990" y="461896"/>
                </a:lnTo>
                <a:lnTo>
                  <a:pt x="248011" y="451248"/>
                </a:lnTo>
                <a:lnTo>
                  <a:pt x="241012" y="440610"/>
                </a:lnTo>
                <a:lnTo>
                  <a:pt x="234024" y="429968"/>
                </a:lnTo>
                <a:lnTo>
                  <a:pt x="227081" y="419304"/>
                </a:lnTo>
                <a:lnTo>
                  <a:pt x="220214" y="408603"/>
                </a:lnTo>
                <a:lnTo>
                  <a:pt x="213456" y="397849"/>
                </a:lnTo>
                <a:lnTo>
                  <a:pt x="206840" y="387026"/>
                </a:lnTo>
                <a:lnTo>
                  <a:pt x="200397" y="376117"/>
                </a:lnTo>
                <a:lnTo>
                  <a:pt x="199240" y="374110"/>
                </a:lnTo>
                <a:lnTo>
                  <a:pt x="192709" y="363251"/>
                </a:lnTo>
                <a:lnTo>
                  <a:pt x="185836" y="352571"/>
                </a:lnTo>
                <a:lnTo>
                  <a:pt x="178783" y="341984"/>
                </a:lnTo>
                <a:lnTo>
                  <a:pt x="171713" y="331408"/>
                </a:lnTo>
                <a:lnTo>
                  <a:pt x="164789" y="320757"/>
                </a:lnTo>
                <a:lnTo>
                  <a:pt x="161670" y="315763"/>
                </a:lnTo>
                <a:lnTo>
                  <a:pt x="158905" y="311263"/>
                </a:lnTo>
                <a:lnTo>
                  <a:pt x="153068" y="300962"/>
                </a:lnTo>
                <a:lnTo>
                  <a:pt x="150308" y="295999"/>
                </a:lnTo>
                <a:lnTo>
                  <a:pt x="144139" y="285039"/>
                </a:lnTo>
                <a:lnTo>
                  <a:pt x="137828" y="274099"/>
                </a:lnTo>
                <a:lnTo>
                  <a:pt x="131384" y="263181"/>
                </a:lnTo>
                <a:lnTo>
                  <a:pt x="124818" y="252291"/>
                </a:lnTo>
                <a:lnTo>
                  <a:pt x="118140" y="241435"/>
                </a:lnTo>
                <a:lnTo>
                  <a:pt x="111361" y="230615"/>
                </a:lnTo>
                <a:lnTo>
                  <a:pt x="104491" y="219838"/>
                </a:lnTo>
                <a:lnTo>
                  <a:pt x="97539" y="209107"/>
                </a:lnTo>
                <a:lnTo>
                  <a:pt x="90517" y="198427"/>
                </a:lnTo>
                <a:lnTo>
                  <a:pt x="83435" y="187804"/>
                </a:lnTo>
                <a:lnTo>
                  <a:pt x="76303" y="177241"/>
                </a:lnTo>
                <a:lnTo>
                  <a:pt x="69131" y="166743"/>
                </a:lnTo>
                <a:lnTo>
                  <a:pt x="61929" y="156315"/>
                </a:lnTo>
                <a:lnTo>
                  <a:pt x="54709" y="145962"/>
                </a:lnTo>
                <a:lnTo>
                  <a:pt x="49334" y="138314"/>
                </a:lnTo>
                <a:lnTo>
                  <a:pt x="42372" y="128300"/>
                </a:lnTo>
                <a:lnTo>
                  <a:pt x="35311" y="117726"/>
                </a:lnTo>
                <a:lnTo>
                  <a:pt x="28355" y="106667"/>
                </a:lnTo>
                <a:lnTo>
                  <a:pt x="21710" y="95204"/>
                </a:lnTo>
                <a:lnTo>
                  <a:pt x="15583" y="83414"/>
                </a:lnTo>
                <a:lnTo>
                  <a:pt x="10179" y="71375"/>
                </a:lnTo>
                <a:lnTo>
                  <a:pt x="5704" y="59166"/>
                </a:lnTo>
                <a:lnTo>
                  <a:pt x="2365" y="46864"/>
                </a:lnTo>
                <a:lnTo>
                  <a:pt x="366" y="34548"/>
                </a:lnTo>
                <a:lnTo>
                  <a:pt x="0" y="29860"/>
                </a:lnTo>
                <a:lnTo>
                  <a:pt x="1188" y="17109"/>
                </a:lnTo>
                <a:lnTo>
                  <a:pt x="4898" y="5125"/>
                </a:lnTo>
                <a:lnTo>
                  <a:pt x="5447" y="3649"/>
                </a:lnTo>
                <a:lnTo>
                  <a:pt x="8259" y="2690"/>
                </a:lnTo>
                <a:lnTo>
                  <a:pt x="10953" y="1864"/>
                </a:lnTo>
                <a:lnTo>
                  <a:pt x="9818" y="0"/>
                </a:lnTo>
                <a:lnTo>
                  <a:pt x="30143" y="2210"/>
                </a:lnTo>
                <a:lnTo>
                  <a:pt x="30054" y="2540"/>
                </a:lnTo>
                <a:lnTo>
                  <a:pt x="29963" y="2896"/>
                </a:lnTo>
                <a:lnTo>
                  <a:pt x="29867" y="3270"/>
                </a:lnTo>
                <a:lnTo>
                  <a:pt x="29819" y="3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446687" y="7472339"/>
            <a:ext cx="741760" cy="387398"/>
          </a:xfrm>
          <a:custGeom>
            <a:avLst/>
            <a:gdLst/>
            <a:ahLst/>
            <a:cxnLst/>
            <a:rect l="l" t="t" r="r" b="b"/>
            <a:pathLst>
              <a:path w="741760" h="387398">
                <a:moveTo>
                  <a:pt x="455645" y="380904"/>
                </a:moveTo>
                <a:lnTo>
                  <a:pt x="659762" y="116102"/>
                </a:lnTo>
                <a:lnTo>
                  <a:pt x="661414" y="114028"/>
                </a:lnTo>
                <a:lnTo>
                  <a:pt x="669323" y="103974"/>
                </a:lnTo>
                <a:lnTo>
                  <a:pt x="677137" y="93876"/>
                </a:lnTo>
                <a:lnTo>
                  <a:pt x="684873" y="83777"/>
                </a:lnTo>
                <a:lnTo>
                  <a:pt x="692546" y="73722"/>
                </a:lnTo>
                <a:lnTo>
                  <a:pt x="700173" y="63754"/>
                </a:lnTo>
                <a:lnTo>
                  <a:pt x="703637" y="59355"/>
                </a:lnTo>
                <a:lnTo>
                  <a:pt x="711803" y="49605"/>
                </a:lnTo>
                <a:lnTo>
                  <a:pt x="720228" y="40006"/>
                </a:lnTo>
                <a:lnTo>
                  <a:pt x="728592" y="30496"/>
                </a:lnTo>
                <a:lnTo>
                  <a:pt x="729395" y="29567"/>
                </a:lnTo>
                <a:lnTo>
                  <a:pt x="737769" y="20169"/>
                </a:lnTo>
                <a:lnTo>
                  <a:pt x="737308" y="19747"/>
                </a:lnTo>
                <a:lnTo>
                  <a:pt x="739420" y="18561"/>
                </a:lnTo>
                <a:lnTo>
                  <a:pt x="737423" y="16512"/>
                </a:lnTo>
                <a:lnTo>
                  <a:pt x="738278" y="14831"/>
                </a:lnTo>
                <a:lnTo>
                  <a:pt x="738632" y="14142"/>
                </a:lnTo>
                <a:lnTo>
                  <a:pt x="741669" y="10377"/>
                </a:lnTo>
                <a:lnTo>
                  <a:pt x="741669" y="10107"/>
                </a:lnTo>
                <a:lnTo>
                  <a:pt x="741311" y="9476"/>
                </a:lnTo>
                <a:lnTo>
                  <a:pt x="740326" y="7732"/>
                </a:lnTo>
                <a:lnTo>
                  <a:pt x="735881" y="8337"/>
                </a:lnTo>
                <a:lnTo>
                  <a:pt x="734949" y="6689"/>
                </a:lnTo>
                <a:lnTo>
                  <a:pt x="734255" y="5464"/>
                </a:lnTo>
                <a:lnTo>
                  <a:pt x="738752" y="2895"/>
                </a:lnTo>
                <a:lnTo>
                  <a:pt x="739312" y="2414"/>
                </a:lnTo>
                <a:lnTo>
                  <a:pt x="739718" y="2065"/>
                </a:lnTo>
                <a:lnTo>
                  <a:pt x="740528" y="1165"/>
                </a:lnTo>
                <a:lnTo>
                  <a:pt x="740944" y="816"/>
                </a:lnTo>
                <a:lnTo>
                  <a:pt x="735399" y="78"/>
                </a:lnTo>
                <a:lnTo>
                  <a:pt x="722755" y="0"/>
                </a:lnTo>
                <a:lnTo>
                  <a:pt x="709907" y="1215"/>
                </a:lnTo>
                <a:lnTo>
                  <a:pt x="697570" y="2752"/>
                </a:lnTo>
                <a:lnTo>
                  <a:pt x="688875" y="3938"/>
                </a:lnTo>
                <a:lnTo>
                  <a:pt x="675983" y="6367"/>
                </a:lnTo>
                <a:lnTo>
                  <a:pt x="663342" y="9555"/>
                </a:lnTo>
                <a:lnTo>
                  <a:pt x="650977" y="13485"/>
                </a:lnTo>
                <a:lnTo>
                  <a:pt x="638913" y="18141"/>
                </a:lnTo>
                <a:lnTo>
                  <a:pt x="627175" y="23505"/>
                </a:lnTo>
                <a:lnTo>
                  <a:pt x="615788" y="29562"/>
                </a:lnTo>
                <a:lnTo>
                  <a:pt x="604776" y="36294"/>
                </a:lnTo>
                <a:lnTo>
                  <a:pt x="594165" y="43684"/>
                </a:lnTo>
                <a:lnTo>
                  <a:pt x="583979" y="51717"/>
                </a:lnTo>
                <a:lnTo>
                  <a:pt x="574243" y="60375"/>
                </a:lnTo>
                <a:lnTo>
                  <a:pt x="564983" y="69641"/>
                </a:lnTo>
                <a:lnTo>
                  <a:pt x="556222" y="79500"/>
                </a:lnTo>
                <a:lnTo>
                  <a:pt x="551478" y="84786"/>
                </a:lnTo>
                <a:lnTo>
                  <a:pt x="542321" y="94351"/>
                </a:lnTo>
                <a:lnTo>
                  <a:pt x="533008" y="104837"/>
                </a:lnTo>
                <a:lnTo>
                  <a:pt x="525486" y="115836"/>
                </a:lnTo>
                <a:lnTo>
                  <a:pt x="521700" y="126939"/>
                </a:lnTo>
                <a:lnTo>
                  <a:pt x="520223" y="126781"/>
                </a:lnTo>
                <a:lnTo>
                  <a:pt x="507599" y="125488"/>
                </a:lnTo>
                <a:lnTo>
                  <a:pt x="494961" y="124286"/>
                </a:lnTo>
                <a:lnTo>
                  <a:pt x="482309" y="123160"/>
                </a:lnTo>
                <a:lnTo>
                  <a:pt x="469647" y="122099"/>
                </a:lnTo>
                <a:lnTo>
                  <a:pt x="456977" y="121091"/>
                </a:lnTo>
                <a:lnTo>
                  <a:pt x="444303" y="120124"/>
                </a:lnTo>
                <a:lnTo>
                  <a:pt x="431625" y="119185"/>
                </a:lnTo>
                <a:lnTo>
                  <a:pt x="418949" y="118262"/>
                </a:lnTo>
                <a:lnTo>
                  <a:pt x="406274" y="117342"/>
                </a:lnTo>
                <a:lnTo>
                  <a:pt x="393606" y="116414"/>
                </a:lnTo>
                <a:lnTo>
                  <a:pt x="380945" y="115465"/>
                </a:lnTo>
                <a:lnTo>
                  <a:pt x="368296" y="114483"/>
                </a:lnTo>
                <a:lnTo>
                  <a:pt x="355659" y="113455"/>
                </a:lnTo>
                <a:lnTo>
                  <a:pt x="348090" y="112559"/>
                </a:lnTo>
                <a:lnTo>
                  <a:pt x="335678" y="110428"/>
                </a:lnTo>
                <a:lnTo>
                  <a:pt x="323037" y="108239"/>
                </a:lnTo>
                <a:lnTo>
                  <a:pt x="310530" y="106928"/>
                </a:lnTo>
                <a:lnTo>
                  <a:pt x="298518" y="107428"/>
                </a:lnTo>
                <a:lnTo>
                  <a:pt x="287364" y="110672"/>
                </a:lnTo>
                <a:lnTo>
                  <a:pt x="281349" y="113735"/>
                </a:lnTo>
                <a:lnTo>
                  <a:pt x="270627" y="120346"/>
                </a:lnTo>
                <a:lnTo>
                  <a:pt x="260083" y="127908"/>
                </a:lnTo>
                <a:lnTo>
                  <a:pt x="249724" y="135905"/>
                </a:lnTo>
                <a:lnTo>
                  <a:pt x="239554" y="143816"/>
                </a:lnTo>
                <a:lnTo>
                  <a:pt x="229580" y="151125"/>
                </a:lnTo>
                <a:lnTo>
                  <a:pt x="223811" y="155085"/>
                </a:lnTo>
                <a:lnTo>
                  <a:pt x="213280" y="162184"/>
                </a:lnTo>
                <a:lnTo>
                  <a:pt x="202699" y="169222"/>
                </a:lnTo>
                <a:lnTo>
                  <a:pt x="192111" y="176252"/>
                </a:lnTo>
                <a:lnTo>
                  <a:pt x="181558" y="183330"/>
                </a:lnTo>
                <a:lnTo>
                  <a:pt x="171084" y="190509"/>
                </a:lnTo>
                <a:lnTo>
                  <a:pt x="160733" y="197845"/>
                </a:lnTo>
                <a:lnTo>
                  <a:pt x="150001" y="205894"/>
                </a:lnTo>
                <a:lnTo>
                  <a:pt x="140014" y="213753"/>
                </a:lnTo>
                <a:lnTo>
                  <a:pt x="130082" y="221692"/>
                </a:lnTo>
                <a:lnTo>
                  <a:pt x="120096" y="229557"/>
                </a:lnTo>
                <a:lnTo>
                  <a:pt x="109949" y="237192"/>
                </a:lnTo>
                <a:lnTo>
                  <a:pt x="99532" y="244444"/>
                </a:lnTo>
                <a:lnTo>
                  <a:pt x="94359" y="247904"/>
                </a:lnTo>
                <a:lnTo>
                  <a:pt x="83901" y="255095"/>
                </a:lnTo>
                <a:lnTo>
                  <a:pt x="73528" y="262426"/>
                </a:lnTo>
                <a:lnTo>
                  <a:pt x="63208" y="269842"/>
                </a:lnTo>
                <a:lnTo>
                  <a:pt x="52907" y="277286"/>
                </a:lnTo>
                <a:lnTo>
                  <a:pt x="42592" y="284703"/>
                </a:lnTo>
                <a:lnTo>
                  <a:pt x="32229" y="292038"/>
                </a:lnTo>
                <a:lnTo>
                  <a:pt x="26877" y="295782"/>
                </a:lnTo>
                <a:lnTo>
                  <a:pt x="21375" y="299409"/>
                </a:lnTo>
                <a:lnTo>
                  <a:pt x="15648" y="302566"/>
                </a:lnTo>
                <a:lnTo>
                  <a:pt x="15175" y="302827"/>
                </a:lnTo>
                <a:lnTo>
                  <a:pt x="10598" y="305898"/>
                </a:lnTo>
                <a:lnTo>
                  <a:pt x="10178" y="305055"/>
                </a:lnTo>
                <a:lnTo>
                  <a:pt x="7351" y="307437"/>
                </a:lnTo>
                <a:lnTo>
                  <a:pt x="6816" y="312922"/>
                </a:lnTo>
                <a:lnTo>
                  <a:pt x="5803" y="316266"/>
                </a:lnTo>
                <a:lnTo>
                  <a:pt x="4702" y="320271"/>
                </a:lnTo>
                <a:lnTo>
                  <a:pt x="2275" y="332880"/>
                </a:lnTo>
                <a:lnTo>
                  <a:pt x="775" y="346095"/>
                </a:lnTo>
                <a:lnTo>
                  <a:pt x="43" y="358430"/>
                </a:lnTo>
                <a:lnTo>
                  <a:pt x="37" y="358637"/>
                </a:lnTo>
                <a:lnTo>
                  <a:pt x="0" y="359179"/>
                </a:lnTo>
                <a:lnTo>
                  <a:pt x="27544" y="364785"/>
                </a:lnTo>
                <a:lnTo>
                  <a:pt x="173738" y="382901"/>
                </a:lnTo>
                <a:lnTo>
                  <a:pt x="216032" y="384809"/>
                </a:lnTo>
                <a:lnTo>
                  <a:pt x="216220" y="387398"/>
                </a:lnTo>
                <a:lnTo>
                  <a:pt x="455645" y="380904"/>
                </a:lnTo>
                <a:close/>
              </a:path>
            </a:pathLst>
          </a:custGeom>
          <a:solidFill>
            <a:srgbClr val="ED8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446687" y="7472339"/>
            <a:ext cx="741760" cy="364996"/>
          </a:xfrm>
          <a:custGeom>
            <a:avLst/>
            <a:gdLst/>
            <a:ahLst/>
            <a:cxnLst/>
            <a:rect l="l" t="t" r="r" b="b"/>
            <a:pathLst>
              <a:path w="741760" h="364996">
                <a:moveTo>
                  <a:pt x="37303" y="359569"/>
                </a:moveTo>
                <a:lnTo>
                  <a:pt x="47835" y="352473"/>
                </a:lnTo>
                <a:lnTo>
                  <a:pt x="58347" y="345352"/>
                </a:lnTo>
                <a:lnTo>
                  <a:pt x="68825" y="338185"/>
                </a:lnTo>
                <a:lnTo>
                  <a:pt x="79256" y="330953"/>
                </a:lnTo>
                <a:lnTo>
                  <a:pt x="89629" y="323633"/>
                </a:lnTo>
                <a:lnTo>
                  <a:pt x="99930" y="316207"/>
                </a:lnTo>
                <a:lnTo>
                  <a:pt x="110147" y="308653"/>
                </a:lnTo>
                <a:lnTo>
                  <a:pt x="120267" y="300951"/>
                </a:lnTo>
                <a:lnTo>
                  <a:pt x="130277" y="293081"/>
                </a:lnTo>
                <a:lnTo>
                  <a:pt x="137921" y="286912"/>
                </a:lnTo>
                <a:lnTo>
                  <a:pt x="147721" y="278863"/>
                </a:lnTo>
                <a:lnTo>
                  <a:pt x="157478" y="270732"/>
                </a:lnTo>
                <a:lnTo>
                  <a:pt x="167209" y="262547"/>
                </a:lnTo>
                <a:lnTo>
                  <a:pt x="176930" y="254335"/>
                </a:lnTo>
                <a:lnTo>
                  <a:pt x="186660" y="246124"/>
                </a:lnTo>
                <a:lnTo>
                  <a:pt x="196416" y="237942"/>
                </a:lnTo>
                <a:lnTo>
                  <a:pt x="206215" y="229816"/>
                </a:lnTo>
                <a:lnTo>
                  <a:pt x="216075" y="221775"/>
                </a:lnTo>
                <a:lnTo>
                  <a:pt x="226013" y="213845"/>
                </a:lnTo>
                <a:lnTo>
                  <a:pt x="236046" y="206055"/>
                </a:lnTo>
                <a:lnTo>
                  <a:pt x="246193" y="198432"/>
                </a:lnTo>
                <a:lnTo>
                  <a:pt x="256471" y="191003"/>
                </a:lnTo>
                <a:lnTo>
                  <a:pt x="266896" y="183797"/>
                </a:lnTo>
                <a:lnTo>
                  <a:pt x="267413" y="183449"/>
                </a:lnTo>
                <a:lnTo>
                  <a:pt x="276063" y="185930"/>
                </a:lnTo>
                <a:lnTo>
                  <a:pt x="277216" y="186092"/>
                </a:lnTo>
                <a:lnTo>
                  <a:pt x="282988" y="186900"/>
                </a:lnTo>
                <a:lnTo>
                  <a:pt x="295537" y="188796"/>
                </a:lnTo>
                <a:lnTo>
                  <a:pt x="308049" y="190993"/>
                </a:lnTo>
                <a:lnTo>
                  <a:pt x="309012" y="191176"/>
                </a:lnTo>
                <a:lnTo>
                  <a:pt x="321515" y="193423"/>
                </a:lnTo>
                <a:lnTo>
                  <a:pt x="334053" y="195447"/>
                </a:lnTo>
                <a:lnTo>
                  <a:pt x="346619" y="197287"/>
                </a:lnTo>
                <a:lnTo>
                  <a:pt x="359207" y="198986"/>
                </a:lnTo>
                <a:lnTo>
                  <a:pt x="371810" y="200583"/>
                </a:lnTo>
                <a:lnTo>
                  <a:pt x="384422" y="202121"/>
                </a:lnTo>
                <a:lnTo>
                  <a:pt x="397036" y="203639"/>
                </a:lnTo>
                <a:lnTo>
                  <a:pt x="409646" y="205179"/>
                </a:lnTo>
                <a:lnTo>
                  <a:pt x="422246" y="206781"/>
                </a:lnTo>
                <a:lnTo>
                  <a:pt x="434828" y="208488"/>
                </a:lnTo>
                <a:lnTo>
                  <a:pt x="446087" y="210046"/>
                </a:lnTo>
                <a:lnTo>
                  <a:pt x="458678" y="211713"/>
                </a:lnTo>
                <a:lnTo>
                  <a:pt x="471289" y="213293"/>
                </a:lnTo>
                <a:lnTo>
                  <a:pt x="483917" y="214774"/>
                </a:lnTo>
                <a:lnTo>
                  <a:pt x="496557" y="216143"/>
                </a:lnTo>
                <a:lnTo>
                  <a:pt x="509205" y="217390"/>
                </a:lnTo>
                <a:lnTo>
                  <a:pt x="521856" y="218502"/>
                </a:lnTo>
                <a:lnTo>
                  <a:pt x="534505" y="219468"/>
                </a:lnTo>
                <a:lnTo>
                  <a:pt x="542390" y="220020"/>
                </a:lnTo>
                <a:lnTo>
                  <a:pt x="550134" y="220841"/>
                </a:lnTo>
                <a:lnTo>
                  <a:pt x="557988" y="221605"/>
                </a:lnTo>
                <a:lnTo>
                  <a:pt x="558869" y="221690"/>
                </a:lnTo>
                <a:lnTo>
                  <a:pt x="564515" y="221186"/>
                </a:lnTo>
                <a:lnTo>
                  <a:pt x="564758" y="222670"/>
                </a:lnTo>
                <a:lnTo>
                  <a:pt x="566450" y="216641"/>
                </a:lnTo>
                <a:lnTo>
                  <a:pt x="576117" y="209244"/>
                </a:lnTo>
                <a:lnTo>
                  <a:pt x="580252" y="204921"/>
                </a:lnTo>
                <a:lnTo>
                  <a:pt x="588892" y="195583"/>
                </a:lnTo>
                <a:lnTo>
                  <a:pt x="597332" y="186137"/>
                </a:lnTo>
                <a:lnTo>
                  <a:pt x="605824" y="176733"/>
                </a:lnTo>
                <a:lnTo>
                  <a:pt x="614627" y="167521"/>
                </a:lnTo>
                <a:lnTo>
                  <a:pt x="619806" y="162237"/>
                </a:lnTo>
                <a:lnTo>
                  <a:pt x="628443" y="153034"/>
                </a:lnTo>
                <a:lnTo>
                  <a:pt x="636903" y="143573"/>
                </a:lnTo>
                <a:lnTo>
                  <a:pt x="645203" y="133896"/>
                </a:lnTo>
                <a:lnTo>
                  <a:pt x="653357" y="124046"/>
                </a:lnTo>
                <a:lnTo>
                  <a:pt x="661384" y="114068"/>
                </a:lnTo>
                <a:lnTo>
                  <a:pt x="669299" y="104004"/>
                </a:lnTo>
                <a:lnTo>
                  <a:pt x="677119" y="93898"/>
                </a:lnTo>
                <a:lnTo>
                  <a:pt x="684861" y="83791"/>
                </a:lnTo>
                <a:lnTo>
                  <a:pt x="692540" y="73729"/>
                </a:lnTo>
                <a:lnTo>
                  <a:pt x="700173" y="63754"/>
                </a:lnTo>
                <a:lnTo>
                  <a:pt x="703637" y="59355"/>
                </a:lnTo>
                <a:lnTo>
                  <a:pt x="711803" y="49605"/>
                </a:lnTo>
                <a:lnTo>
                  <a:pt x="720228" y="40006"/>
                </a:lnTo>
                <a:lnTo>
                  <a:pt x="728592" y="30496"/>
                </a:lnTo>
                <a:lnTo>
                  <a:pt x="729395" y="29567"/>
                </a:lnTo>
                <a:lnTo>
                  <a:pt x="737769" y="20169"/>
                </a:lnTo>
                <a:lnTo>
                  <a:pt x="737308" y="19747"/>
                </a:lnTo>
                <a:lnTo>
                  <a:pt x="739420" y="18561"/>
                </a:lnTo>
                <a:lnTo>
                  <a:pt x="737423" y="16512"/>
                </a:lnTo>
                <a:lnTo>
                  <a:pt x="738278" y="14831"/>
                </a:lnTo>
                <a:lnTo>
                  <a:pt x="738632" y="14142"/>
                </a:lnTo>
                <a:lnTo>
                  <a:pt x="741669" y="10377"/>
                </a:lnTo>
                <a:lnTo>
                  <a:pt x="741669" y="10107"/>
                </a:lnTo>
                <a:lnTo>
                  <a:pt x="741311" y="9476"/>
                </a:lnTo>
                <a:lnTo>
                  <a:pt x="740326" y="7732"/>
                </a:lnTo>
                <a:lnTo>
                  <a:pt x="735881" y="8337"/>
                </a:lnTo>
                <a:lnTo>
                  <a:pt x="734949" y="6689"/>
                </a:lnTo>
                <a:lnTo>
                  <a:pt x="734255" y="5464"/>
                </a:lnTo>
                <a:lnTo>
                  <a:pt x="738752" y="2895"/>
                </a:lnTo>
                <a:lnTo>
                  <a:pt x="739312" y="2414"/>
                </a:lnTo>
                <a:lnTo>
                  <a:pt x="739718" y="2065"/>
                </a:lnTo>
                <a:lnTo>
                  <a:pt x="740528" y="1165"/>
                </a:lnTo>
                <a:lnTo>
                  <a:pt x="740944" y="816"/>
                </a:lnTo>
                <a:lnTo>
                  <a:pt x="735399" y="78"/>
                </a:lnTo>
                <a:lnTo>
                  <a:pt x="722755" y="0"/>
                </a:lnTo>
                <a:lnTo>
                  <a:pt x="709907" y="1215"/>
                </a:lnTo>
                <a:lnTo>
                  <a:pt x="697570" y="2752"/>
                </a:lnTo>
                <a:lnTo>
                  <a:pt x="688875" y="3938"/>
                </a:lnTo>
                <a:lnTo>
                  <a:pt x="675983" y="6367"/>
                </a:lnTo>
                <a:lnTo>
                  <a:pt x="663342" y="9555"/>
                </a:lnTo>
                <a:lnTo>
                  <a:pt x="650977" y="13485"/>
                </a:lnTo>
                <a:lnTo>
                  <a:pt x="638913" y="18141"/>
                </a:lnTo>
                <a:lnTo>
                  <a:pt x="627175" y="23505"/>
                </a:lnTo>
                <a:lnTo>
                  <a:pt x="615788" y="29562"/>
                </a:lnTo>
                <a:lnTo>
                  <a:pt x="604776" y="36294"/>
                </a:lnTo>
                <a:lnTo>
                  <a:pt x="594165" y="43684"/>
                </a:lnTo>
                <a:lnTo>
                  <a:pt x="583979" y="51717"/>
                </a:lnTo>
                <a:lnTo>
                  <a:pt x="574243" y="60375"/>
                </a:lnTo>
                <a:lnTo>
                  <a:pt x="564983" y="69641"/>
                </a:lnTo>
                <a:lnTo>
                  <a:pt x="556222" y="79500"/>
                </a:lnTo>
                <a:lnTo>
                  <a:pt x="551478" y="84786"/>
                </a:lnTo>
                <a:lnTo>
                  <a:pt x="542321" y="94351"/>
                </a:lnTo>
                <a:lnTo>
                  <a:pt x="533008" y="104837"/>
                </a:lnTo>
                <a:lnTo>
                  <a:pt x="525486" y="115836"/>
                </a:lnTo>
                <a:lnTo>
                  <a:pt x="521700" y="126939"/>
                </a:lnTo>
                <a:lnTo>
                  <a:pt x="520223" y="126781"/>
                </a:lnTo>
                <a:lnTo>
                  <a:pt x="507599" y="125488"/>
                </a:lnTo>
                <a:lnTo>
                  <a:pt x="494961" y="124286"/>
                </a:lnTo>
                <a:lnTo>
                  <a:pt x="482309" y="123160"/>
                </a:lnTo>
                <a:lnTo>
                  <a:pt x="469647" y="122099"/>
                </a:lnTo>
                <a:lnTo>
                  <a:pt x="456977" y="121091"/>
                </a:lnTo>
                <a:lnTo>
                  <a:pt x="444303" y="120124"/>
                </a:lnTo>
                <a:lnTo>
                  <a:pt x="431625" y="119185"/>
                </a:lnTo>
                <a:lnTo>
                  <a:pt x="418949" y="118262"/>
                </a:lnTo>
                <a:lnTo>
                  <a:pt x="406274" y="117342"/>
                </a:lnTo>
                <a:lnTo>
                  <a:pt x="393606" y="116414"/>
                </a:lnTo>
                <a:lnTo>
                  <a:pt x="380945" y="115465"/>
                </a:lnTo>
                <a:lnTo>
                  <a:pt x="368296" y="114483"/>
                </a:lnTo>
                <a:lnTo>
                  <a:pt x="355659" y="113455"/>
                </a:lnTo>
                <a:lnTo>
                  <a:pt x="348090" y="112559"/>
                </a:lnTo>
                <a:lnTo>
                  <a:pt x="335678" y="110428"/>
                </a:lnTo>
                <a:lnTo>
                  <a:pt x="323037" y="108239"/>
                </a:lnTo>
                <a:lnTo>
                  <a:pt x="310530" y="106928"/>
                </a:lnTo>
                <a:lnTo>
                  <a:pt x="298518" y="107428"/>
                </a:lnTo>
                <a:lnTo>
                  <a:pt x="287364" y="110672"/>
                </a:lnTo>
                <a:lnTo>
                  <a:pt x="281349" y="113735"/>
                </a:lnTo>
                <a:lnTo>
                  <a:pt x="270627" y="120346"/>
                </a:lnTo>
                <a:lnTo>
                  <a:pt x="260083" y="127908"/>
                </a:lnTo>
                <a:lnTo>
                  <a:pt x="249724" y="135905"/>
                </a:lnTo>
                <a:lnTo>
                  <a:pt x="239554" y="143816"/>
                </a:lnTo>
                <a:lnTo>
                  <a:pt x="229580" y="151125"/>
                </a:lnTo>
                <a:lnTo>
                  <a:pt x="223811" y="155085"/>
                </a:lnTo>
                <a:lnTo>
                  <a:pt x="213280" y="162184"/>
                </a:lnTo>
                <a:lnTo>
                  <a:pt x="202699" y="169222"/>
                </a:lnTo>
                <a:lnTo>
                  <a:pt x="192111" y="176252"/>
                </a:lnTo>
                <a:lnTo>
                  <a:pt x="181558" y="183330"/>
                </a:lnTo>
                <a:lnTo>
                  <a:pt x="171084" y="190509"/>
                </a:lnTo>
                <a:lnTo>
                  <a:pt x="160733" y="197845"/>
                </a:lnTo>
                <a:lnTo>
                  <a:pt x="150001" y="205894"/>
                </a:lnTo>
                <a:lnTo>
                  <a:pt x="140014" y="213753"/>
                </a:lnTo>
                <a:lnTo>
                  <a:pt x="130082" y="221692"/>
                </a:lnTo>
                <a:lnTo>
                  <a:pt x="120096" y="229557"/>
                </a:lnTo>
                <a:lnTo>
                  <a:pt x="109949" y="237192"/>
                </a:lnTo>
                <a:lnTo>
                  <a:pt x="99532" y="244444"/>
                </a:lnTo>
                <a:lnTo>
                  <a:pt x="94359" y="247904"/>
                </a:lnTo>
                <a:lnTo>
                  <a:pt x="83901" y="255095"/>
                </a:lnTo>
                <a:lnTo>
                  <a:pt x="73528" y="262426"/>
                </a:lnTo>
                <a:lnTo>
                  <a:pt x="63208" y="269842"/>
                </a:lnTo>
                <a:lnTo>
                  <a:pt x="52907" y="277286"/>
                </a:lnTo>
                <a:lnTo>
                  <a:pt x="42592" y="284703"/>
                </a:lnTo>
                <a:lnTo>
                  <a:pt x="32229" y="292038"/>
                </a:lnTo>
                <a:lnTo>
                  <a:pt x="26877" y="295782"/>
                </a:lnTo>
                <a:lnTo>
                  <a:pt x="21375" y="299409"/>
                </a:lnTo>
                <a:lnTo>
                  <a:pt x="15648" y="302566"/>
                </a:lnTo>
                <a:lnTo>
                  <a:pt x="15175" y="302827"/>
                </a:lnTo>
                <a:lnTo>
                  <a:pt x="10598" y="305898"/>
                </a:lnTo>
                <a:lnTo>
                  <a:pt x="10178" y="305055"/>
                </a:lnTo>
                <a:lnTo>
                  <a:pt x="7351" y="307437"/>
                </a:lnTo>
                <a:lnTo>
                  <a:pt x="6816" y="312922"/>
                </a:lnTo>
                <a:lnTo>
                  <a:pt x="5803" y="316266"/>
                </a:lnTo>
                <a:lnTo>
                  <a:pt x="4702" y="320271"/>
                </a:lnTo>
                <a:lnTo>
                  <a:pt x="2275" y="332880"/>
                </a:lnTo>
                <a:lnTo>
                  <a:pt x="775" y="346095"/>
                </a:lnTo>
                <a:lnTo>
                  <a:pt x="43" y="358430"/>
                </a:lnTo>
                <a:lnTo>
                  <a:pt x="37" y="358637"/>
                </a:lnTo>
                <a:lnTo>
                  <a:pt x="0" y="359179"/>
                </a:lnTo>
                <a:lnTo>
                  <a:pt x="27544" y="364786"/>
                </a:lnTo>
                <a:lnTo>
                  <a:pt x="29236" y="364996"/>
                </a:lnTo>
                <a:lnTo>
                  <a:pt x="37303" y="359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594609" y="7718088"/>
            <a:ext cx="387368" cy="248805"/>
          </a:xfrm>
          <a:custGeom>
            <a:avLst/>
            <a:gdLst/>
            <a:ahLst/>
            <a:cxnLst/>
            <a:rect l="l" t="t" r="r" b="b"/>
            <a:pathLst>
              <a:path w="387368" h="248805">
                <a:moveTo>
                  <a:pt x="96346" y="223331"/>
                </a:moveTo>
                <a:lnTo>
                  <a:pt x="84819" y="228743"/>
                </a:lnTo>
                <a:lnTo>
                  <a:pt x="73407" y="234277"/>
                </a:lnTo>
                <a:lnTo>
                  <a:pt x="61943" y="239675"/>
                </a:lnTo>
                <a:lnTo>
                  <a:pt x="50260" y="244682"/>
                </a:lnTo>
                <a:lnTo>
                  <a:pt x="48152" y="245510"/>
                </a:lnTo>
                <a:lnTo>
                  <a:pt x="36256" y="248805"/>
                </a:lnTo>
                <a:lnTo>
                  <a:pt x="24248" y="248385"/>
                </a:lnTo>
                <a:lnTo>
                  <a:pt x="14529" y="241886"/>
                </a:lnTo>
                <a:lnTo>
                  <a:pt x="10655" y="236897"/>
                </a:lnTo>
                <a:lnTo>
                  <a:pt x="8898" y="230095"/>
                </a:lnTo>
                <a:lnTo>
                  <a:pt x="6738" y="224284"/>
                </a:lnTo>
                <a:lnTo>
                  <a:pt x="4239" y="217565"/>
                </a:lnTo>
                <a:lnTo>
                  <a:pt x="1523" y="210363"/>
                </a:lnTo>
                <a:lnTo>
                  <a:pt x="619" y="203220"/>
                </a:lnTo>
                <a:lnTo>
                  <a:pt x="0" y="190603"/>
                </a:lnTo>
                <a:lnTo>
                  <a:pt x="758" y="177897"/>
                </a:lnTo>
                <a:lnTo>
                  <a:pt x="1529" y="170626"/>
                </a:lnTo>
                <a:lnTo>
                  <a:pt x="1688" y="169253"/>
                </a:lnTo>
                <a:lnTo>
                  <a:pt x="3741" y="164752"/>
                </a:lnTo>
                <a:lnTo>
                  <a:pt x="4245" y="163622"/>
                </a:lnTo>
                <a:lnTo>
                  <a:pt x="7323" y="156727"/>
                </a:lnTo>
                <a:lnTo>
                  <a:pt x="12118" y="149459"/>
                </a:lnTo>
                <a:lnTo>
                  <a:pt x="17030" y="143671"/>
                </a:lnTo>
                <a:lnTo>
                  <a:pt x="18943" y="142630"/>
                </a:lnTo>
                <a:lnTo>
                  <a:pt x="19658" y="144397"/>
                </a:lnTo>
                <a:lnTo>
                  <a:pt x="30077" y="140109"/>
                </a:lnTo>
                <a:lnTo>
                  <a:pt x="30839" y="139822"/>
                </a:lnTo>
                <a:lnTo>
                  <a:pt x="42838" y="135673"/>
                </a:lnTo>
                <a:lnTo>
                  <a:pt x="54915" y="131327"/>
                </a:lnTo>
                <a:lnTo>
                  <a:pt x="66308" y="125838"/>
                </a:lnTo>
                <a:lnTo>
                  <a:pt x="67148" y="125333"/>
                </a:lnTo>
                <a:lnTo>
                  <a:pt x="68950" y="126196"/>
                </a:lnTo>
                <a:lnTo>
                  <a:pt x="68283" y="121504"/>
                </a:lnTo>
                <a:lnTo>
                  <a:pt x="69016" y="119649"/>
                </a:lnTo>
                <a:lnTo>
                  <a:pt x="70615" y="115593"/>
                </a:lnTo>
                <a:lnTo>
                  <a:pt x="72064" y="111482"/>
                </a:lnTo>
                <a:lnTo>
                  <a:pt x="73653" y="107422"/>
                </a:lnTo>
                <a:lnTo>
                  <a:pt x="77624" y="95720"/>
                </a:lnTo>
                <a:lnTo>
                  <a:pt x="81887" y="82976"/>
                </a:lnTo>
                <a:lnTo>
                  <a:pt x="87268" y="71238"/>
                </a:lnTo>
                <a:lnTo>
                  <a:pt x="90477" y="66579"/>
                </a:lnTo>
                <a:lnTo>
                  <a:pt x="92453" y="64164"/>
                </a:lnTo>
                <a:lnTo>
                  <a:pt x="97840" y="63548"/>
                </a:lnTo>
                <a:lnTo>
                  <a:pt x="100479" y="62387"/>
                </a:lnTo>
                <a:lnTo>
                  <a:pt x="106922" y="59557"/>
                </a:lnTo>
                <a:lnTo>
                  <a:pt x="113328" y="56272"/>
                </a:lnTo>
                <a:lnTo>
                  <a:pt x="119397" y="52733"/>
                </a:lnTo>
                <a:lnTo>
                  <a:pt x="130356" y="46281"/>
                </a:lnTo>
                <a:lnTo>
                  <a:pt x="141259" y="39764"/>
                </a:lnTo>
                <a:lnTo>
                  <a:pt x="152126" y="33207"/>
                </a:lnTo>
                <a:lnTo>
                  <a:pt x="162980" y="26632"/>
                </a:lnTo>
                <a:lnTo>
                  <a:pt x="173842" y="20066"/>
                </a:lnTo>
                <a:lnTo>
                  <a:pt x="184735" y="13531"/>
                </a:lnTo>
                <a:lnTo>
                  <a:pt x="188053" y="11556"/>
                </a:lnTo>
                <a:lnTo>
                  <a:pt x="198351" y="5284"/>
                </a:lnTo>
                <a:lnTo>
                  <a:pt x="210394" y="211"/>
                </a:lnTo>
                <a:lnTo>
                  <a:pt x="216902" y="0"/>
                </a:lnTo>
                <a:lnTo>
                  <a:pt x="225776" y="8339"/>
                </a:lnTo>
                <a:lnTo>
                  <a:pt x="227672" y="21965"/>
                </a:lnTo>
                <a:lnTo>
                  <a:pt x="226540" y="27980"/>
                </a:lnTo>
                <a:lnTo>
                  <a:pt x="220049" y="38492"/>
                </a:lnTo>
                <a:lnTo>
                  <a:pt x="210467" y="48070"/>
                </a:lnTo>
                <a:lnTo>
                  <a:pt x="203610" y="54298"/>
                </a:lnTo>
                <a:lnTo>
                  <a:pt x="194759" y="63471"/>
                </a:lnTo>
                <a:lnTo>
                  <a:pt x="186687" y="73242"/>
                </a:lnTo>
                <a:lnTo>
                  <a:pt x="179070" y="83433"/>
                </a:lnTo>
                <a:lnTo>
                  <a:pt x="178037" y="84862"/>
                </a:lnTo>
                <a:lnTo>
                  <a:pt x="189686" y="79971"/>
                </a:lnTo>
                <a:lnTo>
                  <a:pt x="201607" y="75626"/>
                </a:lnTo>
                <a:lnTo>
                  <a:pt x="213726" y="71699"/>
                </a:lnTo>
                <a:lnTo>
                  <a:pt x="225969" y="68059"/>
                </a:lnTo>
                <a:lnTo>
                  <a:pt x="238262" y="64575"/>
                </a:lnTo>
                <a:lnTo>
                  <a:pt x="250531" y="61118"/>
                </a:lnTo>
                <a:lnTo>
                  <a:pt x="262704" y="57557"/>
                </a:lnTo>
                <a:lnTo>
                  <a:pt x="270648" y="55087"/>
                </a:lnTo>
                <a:lnTo>
                  <a:pt x="282699" y="51135"/>
                </a:lnTo>
                <a:lnTo>
                  <a:pt x="294721" y="47047"/>
                </a:lnTo>
                <a:lnTo>
                  <a:pt x="306720" y="42863"/>
                </a:lnTo>
                <a:lnTo>
                  <a:pt x="318706" y="38626"/>
                </a:lnTo>
                <a:lnTo>
                  <a:pt x="330685" y="34374"/>
                </a:lnTo>
                <a:lnTo>
                  <a:pt x="342667" y="30150"/>
                </a:lnTo>
                <a:lnTo>
                  <a:pt x="354659" y="25995"/>
                </a:lnTo>
                <a:lnTo>
                  <a:pt x="358373" y="24729"/>
                </a:lnTo>
                <a:lnTo>
                  <a:pt x="368668" y="20806"/>
                </a:lnTo>
                <a:lnTo>
                  <a:pt x="381250" y="18403"/>
                </a:lnTo>
                <a:lnTo>
                  <a:pt x="386751" y="20860"/>
                </a:lnTo>
                <a:lnTo>
                  <a:pt x="387368" y="31138"/>
                </a:lnTo>
                <a:lnTo>
                  <a:pt x="380882" y="40843"/>
                </a:lnTo>
                <a:lnTo>
                  <a:pt x="379152" y="42761"/>
                </a:lnTo>
                <a:lnTo>
                  <a:pt x="369836" y="51208"/>
                </a:lnTo>
                <a:lnTo>
                  <a:pt x="359334" y="58594"/>
                </a:lnTo>
                <a:lnTo>
                  <a:pt x="348350" y="65348"/>
                </a:lnTo>
                <a:lnTo>
                  <a:pt x="338749" y="71170"/>
                </a:lnTo>
                <a:lnTo>
                  <a:pt x="334698" y="73704"/>
                </a:lnTo>
                <a:lnTo>
                  <a:pt x="329060" y="75171"/>
                </a:lnTo>
                <a:lnTo>
                  <a:pt x="325647" y="78553"/>
                </a:lnTo>
                <a:lnTo>
                  <a:pt x="324092" y="80094"/>
                </a:lnTo>
                <a:lnTo>
                  <a:pt x="328644" y="82000"/>
                </a:lnTo>
                <a:lnTo>
                  <a:pt x="329116" y="84140"/>
                </a:lnTo>
                <a:lnTo>
                  <a:pt x="330010" y="88215"/>
                </a:lnTo>
                <a:lnTo>
                  <a:pt x="327200" y="93398"/>
                </a:lnTo>
                <a:lnTo>
                  <a:pt x="325928" y="97157"/>
                </a:lnTo>
                <a:lnTo>
                  <a:pt x="323680" y="103820"/>
                </a:lnTo>
                <a:lnTo>
                  <a:pt x="318321" y="107293"/>
                </a:lnTo>
                <a:lnTo>
                  <a:pt x="315015" y="113016"/>
                </a:lnTo>
                <a:lnTo>
                  <a:pt x="313320" y="115954"/>
                </a:lnTo>
                <a:lnTo>
                  <a:pt x="316328" y="120277"/>
                </a:lnTo>
                <a:lnTo>
                  <a:pt x="315410" y="123813"/>
                </a:lnTo>
                <a:lnTo>
                  <a:pt x="313530" y="131048"/>
                </a:lnTo>
                <a:lnTo>
                  <a:pt x="309643" y="136202"/>
                </a:lnTo>
                <a:lnTo>
                  <a:pt x="304431" y="141363"/>
                </a:lnTo>
                <a:lnTo>
                  <a:pt x="303400" y="142383"/>
                </a:lnTo>
                <a:lnTo>
                  <a:pt x="304232" y="152188"/>
                </a:lnTo>
                <a:lnTo>
                  <a:pt x="302002" y="155136"/>
                </a:lnTo>
                <a:lnTo>
                  <a:pt x="293545" y="164420"/>
                </a:lnTo>
                <a:lnTo>
                  <a:pt x="283592" y="172357"/>
                </a:lnTo>
                <a:lnTo>
                  <a:pt x="272497" y="179138"/>
                </a:lnTo>
                <a:lnTo>
                  <a:pt x="260613" y="184955"/>
                </a:lnTo>
                <a:lnTo>
                  <a:pt x="248293" y="189997"/>
                </a:lnTo>
                <a:lnTo>
                  <a:pt x="235892" y="194456"/>
                </a:lnTo>
                <a:lnTo>
                  <a:pt x="223762" y="198523"/>
                </a:lnTo>
                <a:lnTo>
                  <a:pt x="214137" y="201742"/>
                </a:lnTo>
                <a:lnTo>
                  <a:pt x="202287" y="205889"/>
                </a:lnTo>
                <a:lnTo>
                  <a:pt x="190258" y="210148"/>
                </a:lnTo>
                <a:lnTo>
                  <a:pt x="178082" y="214276"/>
                </a:lnTo>
                <a:lnTo>
                  <a:pt x="165790" y="218030"/>
                </a:lnTo>
                <a:lnTo>
                  <a:pt x="153415" y="221168"/>
                </a:lnTo>
                <a:lnTo>
                  <a:pt x="140988" y="223445"/>
                </a:lnTo>
                <a:lnTo>
                  <a:pt x="136941" y="223959"/>
                </a:lnTo>
                <a:lnTo>
                  <a:pt x="133060" y="224396"/>
                </a:lnTo>
                <a:lnTo>
                  <a:pt x="127599" y="224077"/>
                </a:lnTo>
                <a:lnTo>
                  <a:pt x="124263" y="221723"/>
                </a:lnTo>
                <a:lnTo>
                  <a:pt x="121463" y="219749"/>
                </a:lnTo>
                <a:lnTo>
                  <a:pt x="118204" y="215031"/>
                </a:lnTo>
                <a:lnTo>
                  <a:pt x="114320" y="215575"/>
                </a:lnTo>
                <a:lnTo>
                  <a:pt x="108184" y="216430"/>
                </a:lnTo>
                <a:lnTo>
                  <a:pt x="101930" y="220806"/>
                </a:lnTo>
                <a:lnTo>
                  <a:pt x="96346" y="223331"/>
                </a:lnTo>
                <a:close/>
              </a:path>
            </a:pathLst>
          </a:custGeom>
          <a:solidFill>
            <a:srgbClr val="ED8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323047" y="6915381"/>
            <a:ext cx="663" cy="400"/>
          </a:xfrm>
          <a:custGeom>
            <a:avLst/>
            <a:gdLst/>
            <a:ahLst/>
            <a:cxnLst/>
            <a:rect l="l" t="t" r="r" b="b"/>
            <a:pathLst>
              <a:path w="663" h="400">
                <a:moveTo>
                  <a:pt x="0" y="370"/>
                </a:moveTo>
                <a:lnTo>
                  <a:pt x="663" y="0"/>
                </a:lnTo>
                <a:lnTo>
                  <a:pt x="645" y="400"/>
                </a:lnTo>
                <a:lnTo>
                  <a:pt x="0" y="370"/>
                </a:lnTo>
                <a:close/>
              </a:path>
            </a:pathLst>
          </a:custGeom>
          <a:solidFill>
            <a:srgbClr val="ED8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296451" y="6699054"/>
            <a:ext cx="406994" cy="457826"/>
          </a:xfrm>
          <a:custGeom>
            <a:avLst/>
            <a:gdLst/>
            <a:ahLst/>
            <a:cxnLst/>
            <a:rect l="l" t="t" r="r" b="b"/>
            <a:pathLst>
              <a:path w="406994" h="457826">
                <a:moveTo>
                  <a:pt x="6262" y="110866"/>
                </a:moveTo>
                <a:lnTo>
                  <a:pt x="12365" y="99817"/>
                </a:lnTo>
                <a:lnTo>
                  <a:pt x="15229" y="96728"/>
                </a:lnTo>
                <a:lnTo>
                  <a:pt x="25536" y="91548"/>
                </a:lnTo>
                <a:lnTo>
                  <a:pt x="36594" y="92652"/>
                </a:lnTo>
                <a:lnTo>
                  <a:pt x="46679" y="98353"/>
                </a:lnTo>
                <a:lnTo>
                  <a:pt x="51320" y="102998"/>
                </a:lnTo>
                <a:lnTo>
                  <a:pt x="57822" y="113864"/>
                </a:lnTo>
                <a:lnTo>
                  <a:pt x="61587" y="126198"/>
                </a:lnTo>
                <a:lnTo>
                  <a:pt x="63285" y="139272"/>
                </a:lnTo>
                <a:lnTo>
                  <a:pt x="63583" y="152355"/>
                </a:lnTo>
                <a:lnTo>
                  <a:pt x="63261" y="162339"/>
                </a:lnTo>
                <a:lnTo>
                  <a:pt x="63464" y="162056"/>
                </a:lnTo>
                <a:lnTo>
                  <a:pt x="63623" y="163036"/>
                </a:lnTo>
                <a:lnTo>
                  <a:pt x="63965" y="163106"/>
                </a:lnTo>
                <a:lnTo>
                  <a:pt x="65381" y="163404"/>
                </a:lnTo>
                <a:lnTo>
                  <a:pt x="66995" y="163088"/>
                </a:lnTo>
                <a:lnTo>
                  <a:pt x="68407" y="162897"/>
                </a:lnTo>
                <a:lnTo>
                  <a:pt x="75910" y="161872"/>
                </a:lnTo>
                <a:lnTo>
                  <a:pt x="84280" y="165367"/>
                </a:lnTo>
                <a:lnTo>
                  <a:pt x="91330" y="164065"/>
                </a:lnTo>
                <a:lnTo>
                  <a:pt x="91507" y="164587"/>
                </a:lnTo>
                <a:lnTo>
                  <a:pt x="91484" y="162952"/>
                </a:lnTo>
                <a:lnTo>
                  <a:pt x="91713" y="162449"/>
                </a:lnTo>
                <a:lnTo>
                  <a:pt x="92508" y="160688"/>
                </a:lnTo>
                <a:lnTo>
                  <a:pt x="93412" y="158995"/>
                </a:lnTo>
                <a:lnTo>
                  <a:pt x="94267" y="157263"/>
                </a:lnTo>
                <a:lnTo>
                  <a:pt x="96636" y="152455"/>
                </a:lnTo>
                <a:lnTo>
                  <a:pt x="98358" y="147377"/>
                </a:lnTo>
                <a:lnTo>
                  <a:pt x="100444" y="142446"/>
                </a:lnTo>
                <a:lnTo>
                  <a:pt x="105347" y="130784"/>
                </a:lnTo>
                <a:lnTo>
                  <a:pt x="110460" y="119073"/>
                </a:lnTo>
                <a:lnTo>
                  <a:pt x="116045" y="107592"/>
                </a:lnTo>
                <a:lnTo>
                  <a:pt x="122373" y="96604"/>
                </a:lnTo>
                <a:lnTo>
                  <a:pt x="126371" y="90335"/>
                </a:lnTo>
                <a:lnTo>
                  <a:pt x="135855" y="91542"/>
                </a:lnTo>
                <a:lnTo>
                  <a:pt x="141581" y="88109"/>
                </a:lnTo>
                <a:lnTo>
                  <a:pt x="146092" y="85407"/>
                </a:lnTo>
                <a:lnTo>
                  <a:pt x="150769" y="75092"/>
                </a:lnTo>
                <a:lnTo>
                  <a:pt x="153670" y="71043"/>
                </a:lnTo>
                <a:lnTo>
                  <a:pt x="161448" y="60995"/>
                </a:lnTo>
                <a:lnTo>
                  <a:pt x="169238" y="50966"/>
                </a:lnTo>
                <a:lnTo>
                  <a:pt x="170726" y="48849"/>
                </a:lnTo>
                <a:lnTo>
                  <a:pt x="177570" y="38154"/>
                </a:lnTo>
                <a:lnTo>
                  <a:pt x="184489" y="27515"/>
                </a:lnTo>
                <a:lnTo>
                  <a:pt x="187304" y="23715"/>
                </a:lnTo>
                <a:lnTo>
                  <a:pt x="190481" y="19639"/>
                </a:lnTo>
                <a:lnTo>
                  <a:pt x="194074" y="15485"/>
                </a:lnTo>
                <a:lnTo>
                  <a:pt x="198022" y="12129"/>
                </a:lnTo>
                <a:lnTo>
                  <a:pt x="200226" y="10256"/>
                </a:lnTo>
                <a:lnTo>
                  <a:pt x="203966" y="8505"/>
                </a:lnTo>
                <a:lnTo>
                  <a:pt x="204726" y="5458"/>
                </a:lnTo>
                <a:lnTo>
                  <a:pt x="205142" y="3795"/>
                </a:lnTo>
                <a:lnTo>
                  <a:pt x="215196" y="3288"/>
                </a:lnTo>
                <a:lnTo>
                  <a:pt x="216087" y="3172"/>
                </a:lnTo>
                <a:lnTo>
                  <a:pt x="228747" y="1716"/>
                </a:lnTo>
                <a:lnTo>
                  <a:pt x="241333" y="697"/>
                </a:lnTo>
                <a:lnTo>
                  <a:pt x="253706" y="0"/>
                </a:lnTo>
                <a:lnTo>
                  <a:pt x="266818" y="221"/>
                </a:lnTo>
                <a:lnTo>
                  <a:pt x="279476" y="2012"/>
                </a:lnTo>
                <a:lnTo>
                  <a:pt x="291720" y="5171"/>
                </a:lnTo>
                <a:lnTo>
                  <a:pt x="303589" y="9492"/>
                </a:lnTo>
                <a:lnTo>
                  <a:pt x="315122" y="14772"/>
                </a:lnTo>
                <a:lnTo>
                  <a:pt x="326359" y="20807"/>
                </a:lnTo>
                <a:lnTo>
                  <a:pt x="337339" y="27394"/>
                </a:lnTo>
                <a:lnTo>
                  <a:pt x="348101" y="34328"/>
                </a:lnTo>
                <a:lnTo>
                  <a:pt x="358225" y="41096"/>
                </a:lnTo>
                <a:lnTo>
                  <a:pt x="368618" y="48401"/>
                </a:lnTo>
                <a:lnTo>
                  <a:pt x="378858" y="55888"/>
                </a:lnTo>
                <a:lnTo>
                  <a:pt x="384532" y="59976"/>
                </a:lnTo>
                <a:lnTo>
                  <a:pt x="389265" y="63338"/>
                </a:lnTo>
                <a:lnTo>
                  <a:pt x="394981" y="66301"/>
                </a:lnTo>
                <a:lnTo>
                  <a:pt x="399104" y="70397"/>
                </a:lnTo>
                <a:lnTo>
                  <a:pt x="406994" y="80011"/>
                </a:lnTo>
                <a:lnTo>
                  <a:pt x="406084" y="80264"/>
                </a:lnTo>
                <a:lnTo>
                  <a:pt x="405619" y="101872"/>
                </a:lnTo>
                <a:lnTo>
                  <a:pt x="404154" y="115986"/>
                </a:lnTo>
                <a:lnTo>
                  <a:pt x="402692" y="128643"/>
                </a:lnTo>
                <a:lnTo>
                  <a:pt x="400978" y="141313"/>
                </a:lnTo>
                <a:lnTo>
                  <a:pt x="398914" y="153921"/>
                </a:lnTo>
                <a:lnTo>
                  <a:pt x="396401" y="166391"/>
                </a:lnTo>
                <a:lnTo>
                  <a:pt x="393439" y="178289"/>
                </a:lnTo>
                <a:lnTo>
                  <a:pt x="389334" y="190476"/>
                </a:lnTo>
                <a:lnTo>
                  <a:pt x="384274" y="202132"/>
                </a:lnTo>
                <a:lnTo>
                  <a:pt x="378754" y="213528"/>
                </a:lnTo>
                <a:lnTo>
                  <a:pt x="373272" y="224931"/>
                </a:lnTo>
                <a:lnTo>
                  <a:pt x="368324" y="236611"/>
                </a:lnTo>
                <a:lnTo>
                  <a:pt x="364108" y="248780"/>
                </a:lnTo>
                <a:lnTo>
                  <a:pt x="360406" y="260886"/>
                </a:lnTo>
                <a:lnTo>
                  <a:pt x="356773" y="273014"/>
                </a:lnTo>
                <a:lnTo>
                  <a:pt x="352834" y="285072"/>
                </a:lnTo>
                <a:lnTo>
                  <a:pt x="348214" y="296967"/>
                </a:lnTo>
                <a:lnTo>
                  <a:pt x="345075" y="303755"/>
                </a:lnTo>
                <a:lnTo>
                  <a:pt x="339261" y="314917"/>
                </a:lnTo>
                <a:lnTo>
                  <a:pt x="333009" y="325938"/>
                </a:lnTo>
                <a:lnTo>
                  <a:pt x="326385" y="336824"/>
                </a:lnTo>
                <a:lnTo>
                  <a:pt x="319459" y="347579"/>
                </a:lnTo>
                <a:lnTo>
                  <a:pt x="312300" y="358209"/>
                </a:lnTo>
                <a:lnTo>
                  <a:pt x="304974" y="368719"/>
                </a:lnTo>
                <a:lnTo>
                  <a:pt x="297552" y="379114"/>
                </a:lnTo>
                <a:lnTo>
                  <a:pt x="290100" y="389398"/>
                </a:lnTo>
                <a:lnTo>
                  <a:pt x="282689" y="399578"/>
                </a:lnTo>
                <a:lnTo>
                  <a:pt x="281184" y="401647"/>
                </a:lnTo>
                <a:lnTo>
                  <a:pt x="274156" y="411077"/>
                </a:lnTo>
                <a:lnTo>
                  <a:pt x="266004" y="421280"/>
                </a:lnTo>
                <a:lnTo>
                  <a:pt x="256942" y="431526"/>
                </a:lnTo>
                <a:lnTo>
                  <a:pt x="247182" y="441086"/>
                </a:lnTo>
                <a:lnTo>
                  <a:pt x="236939" y="449229"/>
                </a:lnTo>
                <a:lnTo>
                  <a:pt x="226426" y="455225"/>
                </a:lnTo>
                <a:lnTo>
                  <a:pt x="213273" y="457826"/>
                </a:lnTo>
                <a:lnTo>
                  <a:pt x="200396" y="456284"/>
                </a:lnTo>
                <a:lnTo>
                  <a:pt x="187413" y="452474"/>
                </a:lnTo>
                <a:lnTo>
                  <a:pt x="176057" y="447392"/>
                </a:lnTo>
                <a:lnTo>
                  <a:pt x="170812" y="444193"/>
                </a:lnTo>
                <a:lnTo>
                  <a:pt x="168364" y="442482"/>
                </a:lnTo>
                <a:lnTo>
                  <a:pt x="162579" y="440879"/>
                </a:lnTo>
                <a:lnTo>
                  <a:pt x="159914" y="439741"/>
                </a:lnTo>
                <a:lnTo>
                  <a:pt x="148265" y="434669"/>
                </a:lnTo>
                <a:lnTo>
                  <a:pt x="136793" y="429242"/>
                </a:lnTo>
                <a:lnTo>
                  <a:pt x="133493" y="427549"/>
                </a:lnTo>
                <a:lnTo>
                  <a:pt x="122105" y="421934"/>
                </a:lnTo>
                <a:lnTo>
                  <a:pt x="110549" y="416646"/>
                </a:lnTo>
                <a:lnTo>
                  <a:pt x="99003" y="411338"/>
                </a:lnTo>
                <a:lnTo>
                  <a:pt x="87649" y="405662"/>
                </a:lnTo>
                <a:lnTo>
                  <a:pt x="76437" y="399025"/>
                </a:lnTo>
                <a:lnTo>
                  <a:pt x="65851" y="391801"/>
                </a:lnTo>
                <a:lnTo>
                  <a:pt x="55504" y="384276"/>
                </a:lnTo>
                <a:lnTo>
                  <a:pt x="48480" y="379151"/>
                </a:lnTo>
                <a:lnTo>
                  <a:pt x="37428" y="371328"/>
                </a:lnTo>
                <a:lnTo>
                  <a:pt x="27532" y="363710"/>
                </a:lnTo>
                <a:lnTo>
                  <a:pt x="18977" y="355039"/>
                </a:lnTo>
                <a:lnTo>
                  <a:pt x="11943" y="344057"/>
                </a:lnTo>
                <a:lnTo>
                  <a:pt x="10687" y="341363"/>
                </a:lnTo>
                <a:lnTo>
                  <a:pt x="10076" y="339972"/>
                </a:lnTo>
                <a:lnTo>
                  <a:pt x="11862" y="334399"/>
                </a:lnTo>
                <a:lnTo>
                  <a:pt x="12098" y="333088"/>
                </a:lnTo>
                <a:lnTo>
                  <a:pt x="13502" y="325297"/>
                </a:lnTo>
                <a:lnTo>
                  <a:pt x="14460" y="317390"/>
                </a:lnTo>
                <a:lnTo>
                  <a:pt x="15493" y="309546"/>
                </a:lnTo>
                <a:lnTo>
                  <a:pt x="17156" y="296951"/>
                </a:lnTo>
                <a:lnTo>
                  <a:pt x="18807" y="284358"/>
                </a:lnTo>
                <a:lnTo>
                  <a:pt x="20411" y="271761"/>
                </a:lnTo>
                <a:lnTo>
                  <a:pt x="21933" y="259154"/>
                </a:lnTo>
                <a:lnTo>
                  <a:pt x="23341" y="246533"/>
                </a:lnTo>
                <a:lnTo>
                  <a:pt x="23457" y="245433"/>
                </a:lnTo>
                <a:lnTo>
                  <a:pt x="25259" y="232854"/>
                </a:lnTo>
                <a:lnTo>
                  <a:pt x="26985" y="220246"/>
                </a:lnTo>
                <a:lnTo>
                  <a:pt x="27241" y="216728"/>
                </a:lnTo>
                <a:lnTo>
                  <a:pt x="27407" y="216736"/>
                </a:lnTo>
                <a:lnTo>
                  <a:pt x="27259" y="216327"/>
                </a:lnTo>
                <a:lnTo>
                  <a:pt x="26595" y="216698"/>
                </a:lnTo>
                <a:lnTo>
                  <a:pt x="23894" y="214805"/>
                </a:lnTo>
                <a:lnTo>
                  <a:pt x="22921" y="213924"/>
                </a:lnTo>
                <a:lnTo>
                  <a:pt x="20706" y="211923"/>
                </a:lnTo>
                <a:lnTo>
                  <a:pt x="19055" y="209318"/>
                </a:lnTo>
                <a:lnTo>
                  <a:pt x="17463" y="206817"/>
                </a:lnTo>
                <a:lnTo>
                  <a:pt x="11579" y="195556"/>
                </a:lnTo>
                <a:lnTo>
                  <a:pt x="6954" y="183628"/>
                </a:lnTo>
                <a:lnTo>
                  <a:pt x="2585" y="169055"/>
                </a:lnTo>
                <a:lnTo>
                  <a:pt x="495" y="156970"/>
                </a:lnTo>
                <a:lnTo>
                  <a:pt x="0" y="144941"/>
                </a:lnTo>
                <a:lnTo>
                  <a:pt x="1101" y="132524"/>
                </a:lnTo>
                <a:lnTo>
                  <a:pt x="2821" y="123376"/>
                </a:lnTo>
                <a:lnTo>
                  <a:pt x="6262" y="110866"/>
                </a:lnTo>
                <a:close/>
              </a:path>
            </a:pathLst>
          </a:custGeom>
          <a:solidFill>
            <a:srgbClr val="ED8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029520" y="6577723"/>
            <a:ext cx="1156273" cy="1588612"/>
          </a:xfrm>
          <a:custGeom>
            <a:avLst/>
            <a:gdLst/>
            <a:ahLst/>
            <a:cxnLst/>
            <a:rect l="l" t="t" r="r" b="b"/>
            <a:pathLst>
              <a:path w="1156273" h="1588612">
                <a:moveTo>
                  <a:pt x="809877" y="1048633"/>
                </a:moveTo>
                <a:lnTo>
                  <a:pt x="810710" y="1048482"/>
                </a:lnTo>
                <a:lnTo>
                  <a:pt x="811156" y="1048401"/>
                </a:lnTo>
                <a:lnTo>
                  <a:pt x="811592" y="1048518"/>
                </a:lnTo>
                <a:lnTo>
                  <a:pt x="811927" y="1048775"/>
                </a:lnTo>
                <a:lnTo>
                  <a:pt x="820351" y="1049744"/>
                </a:lnTo>
                <a:lnTo>
                  <a:pt x="821227" y="1049845"/>
                </a:lnTo>
                <a:lnTo>
                  <a:pt x="833835" y="1051375"/>
                </a:lnTo>
                <a:lnTo>
                  <a:pt x="846451" y="1052828"/>
                </a:lnTo>
                <a:lnTo>
                  <a:pt x="858726" y="1054153"/>
                </a:lnTo>
                <a:lnTo>
                  <a:pt x="871333" y="1055652"/>
                </a:lnTo>
                <a:lnTo>
                  <a:pt x="883981" y="1057331"/>
                </a:lnTo>
                <a:lnTo>
                  <a:pt x="896632" y="1059227"/>
                </a:lnTo>
                <a:lnTo>
                  <a:pt x="909250" y="1061372"/>
                </a:lnTo>
                <a:lnTo>
                  <a:pt x="921799" y="1063802"/>
                </a:lnTo>
                <a:lnTo>
                  <a:pt x="934242" y="1066552"/>
                </a:lnTo>
                <a:lnTo>
                  <a:pt x="946543" y="1069655"/>
                </a:lnTo>
                <a:lnTo>
                  <a:pt x="958666" y="1073147"/>
                </a:lnTo>
                <a:lnTo>
                  <a:pt x="959929" y="1074252"/>
                </a:lnTo>
                <a:lnTo>
                  <a:pt x="959682" y="1075059"/>
                </a:lnTo>
                <a:lnTo>
                  <a:pt x="959432" y="1075864"/>
                </a:lnTo>
                <a:lnTo>
                  <a:pt x="958570" y="1076319"/>
                </a:lnTo>
                <a:lnTo>
                  <a:pt x="957759" y="1076069"/>
                </a:lnTo>
                <a:lnTo>
                  <a:pt x="946466" y="1072803"/>
                </a:lnTo>
                <a:lnTo>
                  <a:pt x="934175" y="1069678"/>
                </a:lnTo>
                <a:lnTo>
                  <a:pt x="921738" y="1066912"/>
                </a:lnTo>
                <a:lnTo>
                  <a:pt x="909194" y="1064469"/>
                </a:lnTo>
                <a:lnTo>
                  <a:pt x="896578" y="1062314"/>
                </a:lnTo>
                <a:lnTo>
                  <a:pt x="883927" y="1060411"/>
                </a:lnTo>
                <a:lnTo>
                  <a:pt x="871278" y="1058726"/>
                </a:lnTo>
                <a:lnTo>
                  <a:pt x="858668" y="1057224"/>
                </a:lnTo>
                <a:lnTo>
                  <a:pt x="846135" y="1055868"/>
                </a:lnTo>
                <a:lnTo>
                  <a:pt x="845225" y="1055773"/>
                </a:lnTo>
                <a:lnTo>
                  <a:pt x="832610" y="1054307"/>
                </a:lnTo>
                <a:lnTo>
                  <a:pt x="820001" y="1052784"/>
                </a:lnTo>
                <a:lnTo>
                  <a:pt x="819569" y="1052737"/>
                </a:lnTo>
                <a:lnTo>
                  <a:pt x="813920" y="1052370"/>
                </a:lnTo>
                <a:lnTo>
                  <a:pt x="811613" y="1051871"/>
                </a:lnTo>
                <a:lnTo>
                  <a:pt x="810796" y="1051694"/>
                </a:lnTo>
                <a:lnTo>
                  <a:pt x="810249" y="1051411"/>
                </a:lnTo>
                <a:lnTo>
                  <a:pt x="810029" y="1051217"/>
                </a:lnTo>
                <a:lnTo>
                  <a:pt x="809679" y="1050912"/>
                </a:lnTo>
                <a:lnTo>
                  <a:pt x="809532" y="1050566"/>
                </a:lnTo>
                <a:lnTo>
                  <a:pt x="809476" y="1050258"/>
                </a:lnTo>
                <a:lnTo>
                  <a:pt x="809325" y="1049428"/>
                </a:lnTo>
                <a:lnTo>
                  <a:pt x="809877" y="1048633"/>
                </a:lnTo>
                <a:close/>
              </a:path>
              <a:path w="1156273" h="1588612">
                <a:moveTo>
                  <a:pt x="622019" y="825013"/>
                </a:moveTo>
                <a:lnTo>
                  <a:pt x="620898" y="811815"/>
                </a:lnTo>
                <a:lnTo>
                  <a:pt x="619536" y="798567"/>
                </a:lnTo>
                <a:lnTo>
                  <a:pt x="618417" y="789619"/>
                </a:lnTo>
                <a:lnTo>
                  <a:pt x="616560" y="777041"/>
                </a:lnTo>
                <a:lnTo>
                  <a:pt x="614612" y="764469"/>
                </a:lnTo>
                <a:lnTo>
                  <a:pt x="614111" y="733491"/>
                </a:lnTo>
                <a:lnTo>
                  <a:pt x="614565" y="739034"/>
                </a:lnTo>
                <a:lnTo>
                  <a:pt x="615447" y="747905"/>
                </a:lnTo>
                <a:lnTo>
                  <a:pt x="617120" y="760491"/>
                </a:lnTo>
                <a:lnTo>
                  <a:pt x="619045" y="773065"/>
                </a:lnTo>
                <a:lnTo>
                  <a:pt x="620958" y="785639"/>
                </a:lnTo>
                <a:lnTo>
                  <a:pt x="622592" y="798229"/>
                </a:lnTo>
                <a:lnTo>
                  <a:pt x="623959" y="811535"/>
                </a:lnTo>
                <a:lnTo>
                  <a:pt x="625085" y="824789"/>
                </a:lnTo>
                <a:lnTo>
                  <a:pt x="625969" y="837996"/>
                </a:lnTo>
                <a:lnTo>
                  <a:pt x="626612" y="851157"/>
                </a:lnTo>
                <a:lnTo>
                  <a:pt x="627012" y="864277"/>
                </a:lnTo>
                <a:lnTo>
                  <a:pt x="627168" y="877358"/>
                </a:lnTo>
                <a:lnTo>
                  <a:pt x="627080" y="890403"/>
                </a:lnTo>
                <a:lnTo>
                  <a:pt x="626748" y="903416"/>
                </a:lnTo>
                <a:lnTo>
                  <a:pt x="626169" y="916400"/>
                </a:lnTo>
                <a:lnTo>
                  <a:pt x="625345" y="929359"/>
                </a:lnTo>
                <a:lnTo>
                  <a:pt x="624274" y="942294"/>
                </a:lnTo>
                <a:lnTo>
                  <a:pt x="622956" y="955210"/>
                </a:lnTo>
                <a:lnTo>
                  <a:pt x="621390" y="968110"/>
                </a:lnTo>
                <a:lnTo>
                  <a:pt x="619575" y="980996"/>
                </a:lnTo>
                <a:lnTo>
                  <a:pt x="617510" y="993872"/>
                </a:lnTo>
                <a:lnTo>
                  <a:pt x="615196" y="1006742"/>
                </a:lnTo>
                <a:lnTo>
                  <a:pt x="612630" y="1019608"/>
                </a:lnTo>
                <a:lnTo>
                  <a:pt x="609814" y="1032473"/>
                </a:lnTo>
                <a:lnTo>
                  <a:pt x="606745" y="1045341"/>
                </a:lnTo>
                <a:lnTo>
                  <a:pt x="603424" y="1058215"/>
                </a:lnTo>
                <a:lnTo>
                  <a:pt x="602367" y="1059519"/>
                </a:lnTo>
                <a:lnTo>
                  <a:pt x="601548" y="1059302"/>
                </a:lnTo>
                <a:lnTo>
                  <a:pt x="600726" y="1059082"/>
                </a:lnTo>
                <a:lnTo>
                  <a:pt x="600239" y="1058245"/>
                </a:lnTo>
                <a:lnTo>
                  <a:pt x="600457" y="1057430"/>
                </a:lnTo>
                <a:lnTo>
                  <a:pt x="603764" y="1044612"/>
                </a:lnTo>
                <a:lnTo>
                  <a:pt x="606819" y="1031799"/>
                </a:lnTo>
                <a:lnTo>
                  <a:pt x="609624" y="1018990"/>
                </a:lnTo>
                <a:lnTo>
                  <a:pt x="612178" y="1006180"/>
                </a:lnTo>
                <a:lnTo>
                  <a:pt x="614482" y="993366"/>
                </a:lnTo>
                <a:lnTo>
                  <a:pt x="616537" y="980545"/>
                </a:lnTo>
                <a:lnTo>
                  <a:pt x="618344" y="967715"/>
                </a:lnTo>
                <a:lnTo>
                  <a:pt x="619904" y="954871"/>
                </a:lnTo>
                <a:lnTo>
                  <a:pt x="621216" y="942011"/>
                </a:lnTo>
                <a:lnTo>
                  <a:pt x="622282" y="929132"/>
                </a:lnTo>
                <a:lnTo>
                  <a:pt x="623102" y="916229"/>
                </a:lnTo>
                <a:lnTo>
                  <a:pt x="623677" y="903301"/>
                </a:lnTo>
                <a:lnTo>
                  <a:pt x="624008" y="890344"/>
                </a:lnTo>
                <a:lnTo>
                  <a:pt x="624095" y="877355"/>
                </a:lnTo>
                <a:lnTo>
                  <a:pt x="623939" y="864330"/>
                </a:lnTo>
                <a:lnTo>
                  <a:pt x="623541" y="851267"/>
                </a:lnTo>
                <a:lnTo>
                  <a:pt x="622900" y="838163"/>
                </a:lnTo>
                <a:lnTo>
                  <a:pt x="622019" y="825013"/>
                </a:lnTo>
                <a:close/>
              </a:path>
              <a:path w="1156273" h="1588612">
                <a:moveTo>
                  <a:pt x="256288" y="647085"/>
                </a:moveTo>
                <a:lnTo>
                  <a:pt x="258326" y="643605"/>
                </a:lnTo>
                <a:lnTo>
                  <a:pt x="261075" y="638910"/>
                </a:lnTo>
                <a:lnTo>
                  <a:pt x="259407" y="647837"/>
                </a:lnTo>
                <a:lnTo>
                  <a:pt x="258452" y="650396"/>
                </a:lnTo>
                <a:lnTo>
                  <a:pt x="259031" y="652698"/>
                </a:lnTo>
                <a:lnTo>
                  <a:pt x="260204" y="657367"/>
                </a:lnTo>
                <a:lnTo>
                  <a:pt x="263491" y="662411"/>
                </a:lnTo>
                <a:lnTo>
                  <a:pt x="267021" y="667366"/>
                </a:lnTo>
                <a:lnTo>
                  <a:pt x="270710" y="672545"/>
                </a:lnTo>
                <a:lnTo>
                  <a:pt x="274683" y="677620"/>
                </a:lnTo>
                <a:lnTo>
                  <a:pt x="277060" y="682062"/>
                </a:lnTo>
                <a:lnTo>
                  <a:pt x="283207" y="693271"/>
                </a:lnTo>
                <a:lnTo>
                  <a:pt x="289530" y="704307"/>
                </a:lnTo>
                <a:lnTo>
                  <a:pt x="296008" y="715201"/>
                </a:lnTo>
                <a:lnTo>
                  <a:pt x="302624" y="725987"/>
                </a:lnTo>
                <a:lnTo>
                  <a:pt x="309357" y="736695"/>
                </a:lnTo>
                <a:lnTo>
                  <a:pt x="316191" y="747359"/>
                </a:lnTo>
                <a:lnTo>
                  <a:pt x="323104" y="758010"/>
                </a:lnTo>
                <a:lnTo>
                  <a:pt x="330080" y="768680"/>
                </a:lnTo>
                <a:lnTo>
                  <a:pt x="343180" y="788667"/>
                </a:lnTo>
                <a:lnTo>
                  <a:pt x="353028" y="803620"/>
                </a:lnTo>
                <a:lnTo>
                  <a:pt x="362963" y="818590"/>
                </a:lnTo>
                <a:lnTo>
                  <a:pt x="372997" y="833555"/>
                </a:lnTo>
                <a:lnTo>
                  <a:pt x="383146" y="848491"/>
                </a:lnTo>
                <a:lnTo>
                  <a:pt x="393422" y="863376"/>
                </a:lnTo>
                <a:lnTo>
                  <a:pt x="403842" y="878187"/>
                </a:lnTo>
                <a:lnTo>
                  <a:pt x="414418" y="892901"/>
                </a:lnTo>
                <a:lnTo>
                  <a:pt x="425166" y="907495"/>
                </a:lnTo>
                <a:lnTo>
                  <a:pt x="436099" y="921947"/>
                </a:lnTo>
                <a:lnTo>
                  <a:pt x="447231" y="936234"/>
                </a:lnTo>
                <a:lnTo>
                  <a:pt x="458578" y="950333"/>
                </a:lnTo>
                <a:lnTo>
                  <a:pt x="470152" y="964221"/>
                </a:lnTo>
                <a:lnTo>
                  <a:pt x="481969" y="977875"/>
                </a:lnTo>
                <a:lnTo>
                  <a:pt x="494042" y="991272"/>
                </a:lnTo>
                <a:lnTo>
                  <a:pt x="506387" y="1004390"/>
                </a:lnTo>
                <a:lnTo>
                  <a:pt x="519016" y="1017206"/>
                </a:lnTo>
                <a:lnTo>
                  <a:pt x="531944" y="1029697"/>
                </a:lnTo>
                <a:lnTo>
                  <a:pt x="545187" y="1041840"/>
                </a:lnTo>
                <a:lnTo>
                  <a:pt x="558756" y="1053613"/>
                </a:lnTo>
                <a:lnTo>
                  <a:pt x="559405" y="1054156"/>
                </a:lnTo>
                <a:lnTo>
                  <a:pt x="559486" y="1055122"/>
                </a:lnTo>
                <a:lnTo>
                  <a:pt x="558937" y="1055768"/>
                </a:lnTo>
                <a:lnTo>
                  <a:pt x="558392" y="1056411"/>
                </a:lnTo>
                <a:lnTo>
                  <a:pt x="557419" y="1056492"/>
                </a:lnTo>
                <a:lnTo>
                  <a:pt x="543169" y="1044146"/>
                </a:lnTo>
                <a:lnTo>
                  <a:pt x="529894" y="1031974"/>
                </a:lnTo>
                <a:lnTo>
                  <a:pt x="516932" y="1019453"/>
                </a:lnTo>
                <a:lnTo>
                  <a:pt x="504270" y="1006607"/>
                </a:lnTo>
                <a:lnTo>
                  <a:pt x="491894" y="993458"/>
                </a:lnTo>
                <a:lnTo>
                  <a:pt x="479789" y="980029"/>
                </a:lnTo>
                <a:lnTo>
                  <a:pt x="467940" y="966343"/>
                </a:lnTo>
                <a:lnTo>
                  <a:pt x="456335" y="952423"/>
                </a:lnTo>
                <a:lnTo>
                  <a:pt x="444958" y="938291"/>
                </a:lnTo>
                <a:lnTo>
                  <a:pt x="433795" y="923971"/>
                </a:lnTo>
                <a:lnTo>
                  <a:pt x="422832" y="909485"/>
                </a:lnTo>
                <a:lnTo>
                  <a:pt x="412056" y="894857"/>
                </a:lnTo>
                <a:lnTo>
                  <a:pt x="401451" y="880108"/>
                </a:lnTo>
                <a:lnTo>
                  <a:pt x="391003" y="865262"/>
                </a:lnTo>
                <a:lnTo>
                  <a:pt x="380699" y="850342"/>
                </a:lnTo>
                <a:lnTo>
                  <a:pt x="370524" y="835371"/>
                </a:lnTo>
                <a:lnTo>
                  <a:pt x="360463" y="820370"/>
                </a:lnTo>
                <a:lnTo>
                  <a:pt x="350504" y="805364"/>
                </a:lnTo>
                <a:lnTo>
                  <a:pt x="340630" y="790375"/>
                </a:lnTo>
                <a:lnTo>
                  <a:pt x="330829" y="775425"/>
                </a:lnTo>
                <a:lnTo>
                  <a:pt x="323831" y="764734"/>
                </a:lnTo>
                <a:lnTo>
                  <a:pt x="316885" y="754077"/>
                </a:lnTo>
                <a:lnTo>
                  <a:pt x="310011" y="743423"/>
                </a:lnTo>
                <a:lnTo>
                  <a:pt x="303227" y="732740"/>
                </a:lnTo>
                <a:lnTo>
                  <a:pt x="296553" y="721995"/>
                </a:lnTo>
                <a:lnTo>
                  <a:pt x="290006" y="711158"/>
                </a:lnTo>
                <a:lnTo>
                  <a:pt x="283605" y="700196"/>
                </a:lnTo>
                <a:lnTo>
                  <a:pt x="277370" y="689076"/>
                </a:lnTo>
                <a:lnTo>
                  <a:pt x="272024" y="679159"/>
                </a:lnTo>
                <a:lnTo>
                  <a:pt x="268124" y="674207"/>
                </a:lnTo>
                <a:lnTo>
                  <a:pt x="264513" y="669137"/>
                </a:lnTo>
                <a:lnTo>
                  <a:pt x="260743" y="663847"/>
                </a:lnTo>
                <a:lnTo>
                  <a:pt x="257300" y="658426"/>
                </a:lnTo>
                <a:lnTo>
                  <a:pt x="256048" y="653439"/>
                </a:lnTo>
                <a:lnTo>
                  <a:pt x="255300" y="650459"/>
                </a:lnTo>
                <a:lnTo>
                  <a:pt x="256288" y="647085"/>
                </a:lnTo>
                <a:close/>
              </a:path>
              <a:path w="1156273" h="1588612">
                <a:moveTo>
                  <a:pt x="976416" y="1037806"/>
                </a:moveTo>
                <a:lnTo>
                  <a:pt x="976287" y="1036577"/>
                </a:lnTo>
                <a:lnTo>
                  <a:pt x="976984" y="1034869"/>
                </a:lnTo>
                <a:lnTo>
                  <a:pt x="978292" y="1033089"/>
                </a:lnTo>
                <a:lnTo>
                  <a:pt x="980706" y="1029796"/>
                </a:lnTo>
                <a:lnTo>
                  <a:pt x="985113" y="1025924"/>
                </a:lnTo>
                <a:lnTo>
                  <a:pt x="986440" y="1024360"/>
                </a:lnTo>
                <a:lnTo>
                  <a:pt x="994628" y="1014595"/>
                </a:lnTo>
                <a:lnTo>
                  <a:pt x="1002906" y="1005002"/>
                </a:lnTo>
                <a:lnTo>
                  <a:pt x="1011685" y="995851"/>
                </a:lnTo>
                <a:lnTo>
                  <a:pt x="1017347" y="990701"/>
                </a:lnTo>
                <a:lnTo>
                  <a:pt x="1027043" y="982454"/>
                </a:lnTo>
                <a:lnTo>
                  <a:pt x="1036790" y="974268"/>
                </a:lnTo>
                <a:lnTo>
                  <a:pt x="1046598" y="966160"/>
                </a:lnTo>
                <a:lnTo>
                  <a:pt x="1056480" y="958149"/>
                </a:lnTo>
                <a:lnTo>
                  <a:pt x="1066448" y="950252"/>
                </a:lnTo>
                <a:lnTo>
                  <a:pt x="1076513" y="942488"/>
                </a:lnTo>
                <a:lnTo>
                  <a:pt x="1086687" y="934875"/>
                </a:lnTo>
                <a:lnTo>
                  <a:pt x="1096984" y="927430"/>
                </a:lnTo>
                <a:lnTo>
                  <a:pt x="1107413" y="920173"/>
                </a:lnTo>
                <a:lnTo>
                  <a:pt x="1117988" y="913120"/>
                </a:lnTo>
                <a:lnTo>
                  <a:pt x="1128720" y="906290"/>
                </a:lnTo>
                <a:lnTo>
                  <a:pt x="1139621" y="899701"/>
                </a:lnTo>
                <a:lnTo>
                  <a:pt x="1148725" y="894474"/>
                </a:lnTo>
                <a:lnTo>
                  <a:pt x="1150620" y="894532"/>
                </a:lnTo>
                <a:lnTo>
                  <a:pt x="1152492" y="894661"/>
                </a:lnTo>
                <a:lnTo>
                  <a:pt x="1154327" y="894870"/>
                </a:lnTo>
                <a:lnTo>
                  <a:pt x="1143208" y="901149"/>
                </a:lnTo>
                <a:lnTo>
                  <a:pt x="1132274" y="907691"/>
                </a:lnTo>
                <a:lnTo>
                  <a:pt x="1121513" y="914480"/>
                </a:lnTo>
                <a:lnTo>
                  <a:pt x="1110911" y="921495"/>
                </a:lnTo>
                <a:lnTo>
                  <a:pt x="1100458" y="928720"/>
                </a:lnTo>
                <a:lnTo>
                  <a:pt x="1090141" y="936136"/>
                </a:lnTo>
                <a:lnTo>
                  <a:pt x="1079947" y="943724"/>
                </a:lnTo>
                <a:lnTo>
                  <a:pt x="1069866" y="951467"/>
                </a:lnTo>
                <a:lnTo>
                  <a:pt x="1059884" y="959346"/>
                </a:lnTo>
                <a:lnTo>
                  <a:pt x="1049990" y="967342"/>
                </a:lnTo>
                <a:lnTo>
                  <a:pt x="1040171" y="975438"/>
                </a:lnTo>
                <a:lnTo>
                  <a:pt x="1030416" y="983614"/>
                </a:lnTo>
                <a:lnTo>
                  <a:pt x="1020712" y="991854"/>
                </a:lnTo>
                <a:lnTo>
                  <a:pt x="1010080" y="1001784"/>
                </a:lnTo>
                <a:lnTo>
                  <a:pt x="1001566" y="1011159"/>
                </a:lnTo>
                <a:lnTo>
                  <a:pt x="993383" y="1020864"/>
                </a:lnTo>
                <a:lnTo>
                  <a:pt x="988790" y="1026334"/>
                </a:lnTo>
                <a:lnTo>
                  <a:pt x="987663" y="1027663"/>
                </a:lnTo>
                <a:lnTo>
                  <a:pt x="984286" y="1030665"/>
                </a:lnTo>
                <a:lnTo>
                  <a:pt x="981835" y="1033551"/>
                </a:lnTo>
                <a:lnTo>
                  <a:pt x="981091" y="1034432"/>
                </a:lnTo>
                <a:lnTo>
                  <a:pt x="980431" y="1035298"/>
                </a:lnTo>
                <a:lnTo>
                  <a:pt x="979981" y="1036095"/>
                </a:lnTo>
                <a:lnTo>
                  <a:pt x="979675" y="1036631"/>
                </a:lnTo>
                <a:lnTo>
                  <a:pt x="979431" y="1037094"/>
                </a:lnTo>
                <a:lnTo>
                  <a:pt x="979472" y="1037494"/>
                </a:lnTo>
                <a:lnTo>
                  <a:pt x="979561" y="1038331"/>
                </a:lnTo>
                <a:lnTo>
                  <a:pt x="978945" y="1039084"/>
                </a:lnTo>
                <a:lnTo>
                  <a:pt x="978101" y="1039172"/>
                </a:lnTo>
                <a:lnTo>
                  <a:pt x="977260" y="1039260"/>
                </a:lnTo>
                <a:lnTo>
                  <a:pt x="976505" y="1038647"/>
                </a:lnTo>
                <a:lnTo>
                  <a:pt x="976416" y="1037806"/>
                </a:lnTo>
                <a:close/>
              </a:path>
              <a:path w="1156273" h="1588612">
                <a:moveTo>
                  <a:pt x="963203" y="1029083"/>
                </a:moveTo>
                <a:lnTo>
                  <a:pt x="962691" y="1028814"/>
                </a:lnTo>
                <a:lnTo>
                  <a:pt x="962330" y="1028622"/>
                </a:lnTo>
                <a:lnTo>
                  <a:pt x="961833" y="1028193"/>
                </a:lnTo>
                <a:lnTo>
                  <a:pt x="961630" y="1027206"/>
                </a:lnTo>
                <a:lnTo>
                  <a:pt x="961465" y="1026380"/>
                </a:lnTo>
                <a:lnTo>
                  <a:pt x="961998" y="1025573"/>
                </a:lnTo>
                <a:lnTo>
                  <a:pt x="962831" y="1025404"/>
                </a:lnTo>
                <a:lnTo>
                  <a:pt x="963170" y="1025363"/>
                </a:lnTo>
                <a:lnTo>
                  <a:pt x="963333" y="1025386"/>
                </a:lnTo>
                <a:lnTo>
                  <a:pt x="964336" y="1023682"/>
                </a:lnTo>
                <a:lnTo>
                  <a:pt x="965636" y="1020580"/>
                </a:lnTo>
                <a:lnTo>
                  <a:pt x="966642" y="1019296"/>
                </a:lnTo>
                <a:lnTo>
                  <a:pt x="970058" y="1014927"/>
                </a:lnTo>
                <a:lnTo>
                  <a:pt x="977053" y="1006447"/>
                </a:lnTo>
                <a:lnTo>
                  <a:pt x="985805" y="997267"/>
                </a:lnTo>
                <a:lnTo>
                  <a:pt x="994998" y="988457"/>
                </a:lnTo>
                <a:lnTo>
                  <a:pt x="1004539" y="980003"/>
                </a:lnTo>
                <a:lnTo>
                  <a:pt x="1014333" y="971892"/>
                </a:lnTo>
                <a:lnTo>
                  <a:pt x="1028898" y="960599"/>
                </a:lnTo>
                <a:lnTo>
                  <a:pt x="1039186" y="953020"/>
                </a:lnTo>
                <a:lnTo>
                  <a:pt x="1049588" y="945669"/>
                </a:lnTo>
                <a:lnTo>
                  <a:pt x="1060108" y="938545"/>
                </a:lnTo>
                <a:lnTo>
                  <a:pt x="1070750" y="931643"/>
                </a:lnTo>
                <a:lnTo>
                  <a:pt x="1081518" y="924959"/>
                </a:lnTo>
                <a:lnTo>
                  <a:pt x="1092417" y="918490"/>
                </a:lnTo>
                <a:lnTo>
                  <a:pt x="1103448" y="912232"/>
                </a:lnTo>
                <a:lnTo>
                  <a:pt x="1114618" y="906182"/>
                </a:lnTo>
                <a:lnTo>
                  <a:pt x="1125929" y="900336"/>
                </a:lnTo>
                <a:lnTo>
                  <a:pt x="1137145" y="894806"/>
                </a:lnTo>
                <a:lnTo>
                  <a:pt x="1145050" y="894438"/>
                </a:lnTo>
                <a:lnTo>
                  <a:pt x="1133513" y="899976"/>
                </a:lnTo>
                <a:lnTo>
                  <a:pt x="1122124" y="905713"/>
                </a:lnTo>
                <a:lnTo>
                  <a:pt x="1110879" y="911653"/>
                </a:lnTo>
                <a:lnTo>
                  <a:pt x="1099776" y="917799"/>
                </a:lnTo>
                <a:lnTo>
                  <a:pt x="1088809" y="924155"/>
                </a:lnTo>
                <a:lnTo>
                  <a:pt x="1077975" y="930725"/>
                </a:lnTo>
                <a:lnTo>
                  <a:pt x="1067269" y="937513"/>
                </a:lnTo>
                <a:lnTo>
                  <a:pt x="1056689" y="944522"/>
                </a:lnTo>
                <a:lnTo>
                  <a:pt x="1046229" y="951756"/>
                </a:lnTo>
                <a:lnTo>
                  <a:pt x="1035886" y="959218"/>
                </a:lnTo>
                <a:lnTo>
                  <a:pt x="1025656" y="966912"/>
                </a:lnTo>
                <a:lnTo>
                  <a:pt x="1020623" y="970815"/>
                </a:lnTo>
                <a:lnTo>
                  <a:pt x="1010746" y="978777"/>
                </a:lnTo>
                <a:lnTo>
                  <a:pt x="1001084" y="987081"/>
                </a:lnTo>
                <a:lnTo>
                  <a:pt x="991733" y="995739"/>
                </a:lnTo>
                <a:lnTo>
                  <a:pt x="982788" y="1004765"/>
                </a:lnTo>
                <a:lnTo>
                  <a:pt x="979331" y="1008498"/>
                </a:lnTo>
                <a:lnTo>
                  <a:pt x="975645" y="1012566"/>
                </a:lnTo>
                <a:lnTo>
                  <a:pt x="972436" y="1016864"/>
                </a:lnTo>
                <a:lnTo>
                  <a:pt x="969064" y="1021174"/>
                </a:lnTo>
                <a:lnTo>
                  <a:pt x="968161" y="1022330"/>
                </a:lnTo>
                <a:lnTo>
                  <a:pt x="967029" y="1025021"/>
                </a:lnTo>
                <a:lnTo>
                  <a:pt x="966097" y="1026703"/>
                </a:lnTo>
                <a:lnTo>
                  <a:pt x="965496" y="1027794"/>
                </a:lnTo>
                <a:lnTo>
                  <a:pt x="964851" y="1028535"/>
                </a:lnTo>
                <a:lnTo>
                  <a:pt x="964427" y="1028770"/>
                </a:lnTo>
                <a:lnTo>
                  <a:pt x="963789" y="1029129"/>
                </a:lnTo>
                <a:lnTo>
                  <a:pt x="963203" y="1029083"/>
                </a:lnTo>
                <a:close/>
              </a:path>
              <a:path w="1156273" h="1588612">
                <a:moveTo>
                  <a:pt x="0" y="718886"/>
                </a:moveTo>
                <a:lnTo>
                  <a:pt x="346" y="718115"/>
                </a:lnTo>
                <a:lnTo>
                  <a:pt x="668" y="717403"/>
                </a:lnTo>
                <a:lnTo>
                  <a:pt x="1471" y="717055"/>
                </a:lnTo>
                <a:lnTo>
                  <a:pt x="2201" y="717282"/>
                </a:lnTo>
                <a:lnTo>
                  <a:pt x="2355" y="717267"/>
                </a:lnTo>
                <a:lnTo>
                  <a:pt x="3650" y="717154"/>
                </a:lnTo>
                <a:lnTo>
                  <a:pt x="4701" y="716961"/>
                </a:lnTo>
                <a:lnTo>
                  <a:pt x="8625" y="716256"/>
                </a:lnTo>
                <a:lnTo>
                  <a:pt x="14747" y="714865"/>
                </a:lnTo>
                <a:lnTo>
                  <a:pt x="16962" y="715221"/>
                </a:lnTo>
                <a:lnTo>
                  <a:pt x="18098" y="715416"/>
                </a:lnTo>
                <a:lnTo>
                  <a:pt x="30337" y="718733"/>
                </a:lnTo>
                <a:lnTo>
                  <a:pt x="42330" y="723672"/>
                </a:lnTo>
                <a:lnTo>
                  <a:pt x="53620" y="729340"/>
                </a:lnTo>
                <a:lnTo>
                  <a:pt x="60240" y="733045"/>
                </a:lnTo>
                <a:lnTo>
                  <a:pt x="71630" y="740382"/>
                </a:lnTo>
                <a:lnTo>
                  <a:pt x="82150" y="748409"/>
                </a:lnTo>
                <a:lnTo>
                  <a:pt x="91854" y="757078"/>
                </a:lnTo>
                <a:lnTo>
                  <a:pt x="100794" y="766339"/>
                </a:lnTo>
                <a:lnTo>
                  <a:pt x="109023" y="776144"/>
                </a:lnTo>
                <a:lnTo>
                  <a:pt x="116594" y="786444"/>
                </a:lnTo>
                <a:lnTo>
                  <a:pt x="123560" y="797189"/>
                </a:lnTo>
                <a:lnTo>
                  <a:pt x="129974" y="808331"/>
                </a:lnTo>
                <a:lnTo>
                  <a:pt x="135889" y="819821"/>
                </a:lnTo>
                <a:lnTo>
                  <a:pt x="141359" y="831610"/>
                </a:lnTo>
                <a:lnTo>
                  <a:pt x="146435" y="843649"/>
                </a:lnTo>
                <a:lnTo>
                  <a:pt x="151171" y="855889"/>
                </a:lnTo>
                <a:lnTo>
                  <a:pt x="155621" y="868281"/>
                </a:lnTo>
                <a:lnTo>
                  <a:pt x="159836" y="880777"/>
                </a:lnTo>
                <a:lnTo>
                  <a:pt x="163870" y="893326"/>
                </a:lnTo>
                <a:lnTo>
                  <a:pt x="167776" y="905881"/>
                </a:lnTo>
                <a:lnTo>
                  <a:pt x="171606" y="918393"/>
                </a:lnTo>
                <a:lnTo>
                  <a:pt x="171853" y="919200"/>
                </a:lnTo>
                <a:lnTo>
                  <a:pt x="171396" y="920056"/>
                </a:lnTo>
                <a:lnTo>
                  <a:pt x="170585" y="920301"/>
                </a:lnTo>
                <a:lnTo>
                  <a:pt x="169775" y="920546"/>
                </a:lnTo>
                <a:lnTo>
                  <a:pt x="168916" y="920092"/>
                </a:lnTo>
                <a:lnTo>
                  <a:pt x="168669" y="919284"/>
                </a:lnTo>
                <a:lnTo>
                  <a:pt x="167279" y="914734"/>
                </a:lnTo>
                <a:lnTo>
                  <a:pt x="163430" y="902198"/>
                </a:lnTo>
                <a:lnTo>
                  <a:pt x="159490" y="889634"/>
                </a:lnTo>
                <a:lnTo>
                  <a:pt x="155403" y="877092"/>
                </a:lnTo>
                <a:lnTo>
                  <a:pt x="151114" y="864623"/>
                </a:lnTo>
                <a:lnTo>
                  <a:pt x="146570" y="852277"/>
                </a:lnTo>
                <a:lnTo>
                  <a:pt x="141716" y="840104"/>
                </a:lnTo>
                <a:lnTo>
                  <a:pt x="136496" y="828155"/>
                </a:lnTo>
                <a:lnTo>
                  <a:pt x="130856" y="816479"/>
                </a:lnTo>
                <a:lnTo>
                  <a:pt x="124742" y="805128"/>
                </a:lnTo>
                <a:lnTo>
                  <a:pt x="118098" y="794152"/>
                </a:lnTo>
                <a:lnTo>
                  <a:pt x="110870" y="783601"/>
                </a:lnTo>
                <a:lnTo>
                  <a:pt x="103004" y="773525"/>
                </a:lnTo>
                <a:lnTo>
                  <a:pt x="94444" y="763974"/>
                </a:lnTo>
                <a:lnTo>
                  <a:pt x="85136" y="755000"/>
                </a:lnTo>
                <a:lnTo>
                  <a:pt x="75025" y="746652"/>
                </a:lnTo>
                <a:lnTo>
                  <a:pt x="64057" y="738982"/>
                </a:lnTo>
                <a:lnTo>
                  <a:pt x="52176" y="732038"/>
                </a:lnTo>
                <a:lnTo>
                  <a:pt x="40713" y="726290"/>
                </a:lnTo>
                <a:lnTo>
                  <a:pt x="28703" y="721398"/>
                </a:lnTo>
                <a:lnTo>
                  <a:pt x="16471" y="718243"/>
                </a:lnTo>
                <a:lnTo>
                  <a:pt x="14436" y="717912"/>
                </a:lnTo>
                <a:lnTo>
                  <a:pt x="8845" y="719325"/>
                </a:lnTo>
                <a:lnTo>
                  <a:pt x="5244" y="719971"/>
                </a:lnTo>
                <a:lnTo>
                  <a:pt x="4007" y="720196"/>
                </a:lnTo>
                <a:lnTo>
                  <a:pt x="2974" y="720335"/>
                </a:lnTo>
                <a:lnTo>
                  <a:pt x="1773" y="720347"/>
                </a:lnTo>
                <a:lnTo>
                  <a:pt x="1367" y="720248"/>
                </a:lnTo>
                <a:lnTo>
                  <a:pt x="1117" y="720137"/>
                </a:lnTo>
                <a:lnTo>
                  <a:pt x="346" y="719793"/>
                </a:lnTo>
                <a:lnTo>
                  <a:pt x="0" y="718886"/>
                </a:lnTo>
                <a:close/>
              </a:path>
              <a:path w="1156273" h="1588612">
                <a:moveTo>
                  <a:pt x="214571" y="880055"/>
                </a:moveTo>
                <a:lnTo>
                  <a:pt x="214411" y="879228"/>
                </a:lnTo>
                <a:lnTo>
                  <a:pt x="214244" y="878400"/>
                </a:lnTo>
                <a:lnTo>
                  <a:pt x="214790" y="877595"/>
                </a:lnTo>
                <a:lnTo>
                  <a:pt x="224091" y="875841"/>
                </a:lnTo>
                <a:lnTo>
                  <a:pt x="236591" y="873690"/>
                </a:lnTo>
                <a:lnTo>
                  <a:pt x="249142" y="871711"/>
                </a:lnTo>
                <a:lnTo>
                  <a:pt x="261724" y="869845"/>
                </a:lnTo>
                <a:lnTo>
                  <a:pt x="274319" y="868034"/>
                </a:lnTo>
                <a:lnTo>
                  <a:pt x="286908" y="866218"/>
                </a:lnTo>
                <a:lnTo>
                  <a:pt x="299471" y="864339"/>
                </a:lnTo>
                <a:lnTo>
                  <a:pt x="311990" y="862339"/>
                </a:lnTo>
                <a:lnTo>
                  <a:pt x="317771" y="861393"/>
                </a:lnTo>
                <a:lnTo>
                  <a:pt x="330315" y="859394"/>
                </a:lnTo>
                <a:lnTo>
                  <a:pt x="342844" y="857332"/>
                </a:lnTo>
                <a:lnTo>
                  <a:pt x="344868" y="856983"/>
                </a:lnTo>
                <a:lnTo>
                  <a:pt x="347053" y="856084"/>
                </a:lnTo>
                <a:lnTo>
                  <a:pt x="349249" y="855361"/>
                </a:lnTo>
                <a:lnTo>
                  <a:pt x="351763" y="854535"/>
                </a:lnTo>
                <a:lnTo>
                  <a:pt x="354291" y="853952"/>
                </a:lnTo>
                <a:lnTo>
                  <a:pt x="356646" y="854326"/>
                </a:lnTo>
                <a:lnTo>
                  <a:pt x="357482" y="854459"/>
                </a:lnTo>
                <a:lnTo>
                  <a:pt x="358054" y="855244"/>
                </a:lnTo>
                <a:lnTo>
                  <a:pt x="357917" y="856077"/>
                </a:lnTo>
                <a:lnTo>
                  <a:pt x="357784" y="856910"/>
                </a:lnTo>
                <a:lnTo>
                  <a:pt x="356995" y="857478"/>
                </a:lnTo>
                <a:lnTo>
                  <a:pt x="356159" y="857347"/>
                </a:lnTo>
                <a:lnTo>
                  <a:pt x="354261" y="857046"/>
                </a:lnTo>
                <a:lnTo>
                  <a:pt x="352237" y="857599"/>
                </a:lnTo>
                <a:lnTo>
                  <a:pt x="350210" y="858268"/>
                </a:lnTo>
                <a:lnTo>
                  <a:pt x="347865" y="859035"/>
                </a:lnTo>
                <a:lnTo>
                  <a:pt x="345526" y="859974"/>
                </a:lnTo>
                <a:lnTo>
                  <a:pt x="343362" y="860345"/>
                </a:lnTo>
                <a:lnTo>
                  <a:pt x="337575" y="861317"/>
                </a:lnTo>
                <a:lnTo>
                  <a:pt x="325034" y="863331"/>
                </a:lnTo>
                <a:lnTo>
                  <a:pt x="312496" y="865355"/>
                </a:lnTo>
                <a:lnTo>
                  <a:pt x="304065" y="866720"/>
                </a:lnTo>
                <a:lnTo>
                  <a:pt x="291513" y="868631"/>
                </a:lnTo>
                <a:lnTo>
                  <a:pt x="278930" y="870460"/>
                </a:lnTo>
                <a:lnTo>
                  <a:pt x="266334" y="872266"/>
                </a:lnTo>
                <a:lnTo>
                  <a:pt x="253746" y="874107"/>
                </a:lnTo>
                <a:lnTo>
                  <a:pt x="241182" y="876042"/>
                </a:lnTo>
                <a:lnTo>
                  <a:pt x="228665" y="878131"/>
                </a:lnTo>
                <a:lnTo>
                  <a:pt x="216211" y="880432"/>
                </a:lnTo>
                <a:lnTo>
                  <a:pt x="215377" y="880598"/>
                </a:lnTo>
                <a:lnTo>
                  <a:pt x="214571" y="880055"/>
                </a:lnTo>
                <a:close/>
              </a:path>
              <a:path w="1156273" h="1588612">
                <a:moveTo>
                  <a:pt x="387014" y="616864"/>
                </a:moveTo>
                <a:lnTo>
                  <a:pt x="387891" y="613472"/>
                </a:lnTo>
                <a:lnTo>
                  <a:pt x="390261" y="610325"/>
                </a:lnTo>
                <a:lnTo>
                  <a:pt x="392088" y="607898"/>
                </a:lnTo>
                <a:lnTo>
                  <a:pt x="391261" y="614362"/>
                </a:lnTo>
                <a:lnTo>
                  <a:pt x="390999" y="615430"/>
                </a:lnTo>
                <a:lnTo>
                  <a:pt x="390804" y="616222"/>
                </a:lnTo>
                <a:lnTo>
                  <a:pt x="390822" y="616982"/>
                </a:lnTo>
                <a:lnTo>
                  <a:pt x="391265" y="617625"/>
                </a:lnTo>
                <a:lnTo>
                  <a:pt x="392219" y="619013"/>
                </a:lnTo>
                <a:lnTo>
                  <a:pt x="393196" y="619783"/>
                </a:lnTo>
                <a:lnTo>
                  <a:pt x="394235" y="620000"/>
                </a:lnTo>
                <a:lnTo>
                  <a:pt x="395809" y="620328"/>
                </a:lnTo>
                <a:lnTo>
                  <a:pt x="397360" y="619405"/>
                </a:lnTo>
                <a:lnTo>
                  <a:pt x="398779" y="618110"/>
                </a:lnTo>
                <a:lnTo>
                  <a:pt x="401556" y="615573"/>
                </a:lnTo>
                <a:lnTo>
                  <a:pt x="403765" y="611422"/>
                </a:lnTo>
                <a:lnTo>
                  <a:pt x="404214" y="609032"/>
                </a:lnTo>
                <a:lnTo>
                  <a:pt x="404369" y="608199"/>
                </a:lnTo>
                <a:lnTo>
                  <a:pt x="405172" y="607651"/>
                </a:lnTo>
                <a:lnTo>
                  <a:pt x="406005" y="607810"/>
                </a:lnTo>
                <a:lnTo>
                  <a:pt x="406837" y="607964"/>
                </a:lnTo>
                <a:lnTo>
                  <a:pt x="407386" y="608764"/>
                </a:lnTo>
                <a:lnTo>
                  <a:pt x="407232" y="609594"/>
                </a:lnTo>
                <a:lnTo>
                  <a:pt x="406700" y="612425"/>
                </a:lnTo>
                <a:lnTo>
                  <a:pt x="404139" y="617367"/>
                </a:lnTo>
                <a:lnTo>
                  <a:pt x="400852" y="620365"/>
                </a:lnTo>
                <a:lnTo>
                  <a:pt x="398630" y="622395"/>
                </a:lnTo>
                <a:lnTo>
                  <a:pt x="396073" y="623510"/>
                </a:lnTo>
                <a:lnTo>
                  <a:pt x="393603" y="622993"/>
                </a:lnTo>
                <a:lnTo>
                  <a:pt x="391944" y="622649"/>
                </a:lnTo>
                <a:lnTo>
                  <a:pt x="390256" y="621574"/>
                </a:lnTo>
                <a:lnTo>
                  <a:pt x="388731" y="619356"/>
                </a:lnTo>
                <a:lnTo>
                  <a:pt x="387014" y="616864"/>
                </a:lnTo>
                <a:close/>
              </a:path>
              <a:path w="1156273" h="1588612">
                <a:moveTo>
                  <a:pt x="403304" y="603455"/>
                </a:moveTo>
                <a:lnTo>
                  <a:pt x="403415" y="604291"/>
                </a:lnTo>
                <a:lnTo>
                  <a:pt x="402822" y="605062"/>
                </a:lnTo>
                <a:lnTo>
                  <a:pt x="401981" y="605169"/>
                </a:lnTo>
                <a:lnTo>
                  <a:pt x="401170" y="605276"/>
                </a:lnTo>
                <a:lnTo>
                  <a:pt x="400028" y="605848"/>
                </a:lnTo>
                <a:lnTo>
                  <a:pt x="398771" y="606652"/>
                </a:lnTo>
                <a:lnTo>
                  <a:pt x="396670" y="607992"/>
                </a:lnTo>
                <a:lnTo>
                  <a:pt x="394334" y="610019"/>
                </a:lnTo>
                <a:lnTo>
                  <a:pt x="392720" y="612159"/>
                </a:lnTo>
                <a:lnTo>
                  <a:pt x="391899" y="613249"/>
                </a:lnTo>
                <a:lnTo>
                  <a:pt x="391261" y="614362"/>
                </a:lnTo>
                <a:lnTo>
                  <a:pt x="392088" y="607898"/>
                </a:lnTo>
                <a:lnTo>
                  <a:pt x="394735" y="605601"/>
                </a:lnTo>
                <a:lnTo>
                  <a:pt x="397112" y="604077"/>
                </a:lnTo>
                <a:lnTo>
                  <a:pt x="398840" y="602972"/>
                </a:lnTo>
                <a:lnTo>
                  <a:pt x="400462" y="602285"/>
                </a:lnTo>
                <a:lnTo>
                  <a:pt x="401582" y="602139"/>
                </a:lnTo>
                <a:lnTo>
                  <a:pt x="402421" y="602029"/>
                </a:lnTo>
                <a:lnTo>
                  <a:pt x="403191" y="602620"/>
                </a:lnTo>
                <a:lnTo>
                  <a:pt x="403304" y="603455"/>
                </a:lnTo>
                <a:close/>
              </a:path>
              <a:path w="1156273" h="1588612">
                <a:moveTo>
                  <a:pt x="488004" y="1739"/>
                </a:moveTo>
                <a:lnTo>
                  <a:pt x="483720" y="4041"/>
                </a:lnTo>
                <a:lnTo>
                  <a:pt x="482987" y="4754"/>
                </a:lnTo>
                <a:lnTo>
                  <a:pt x="479483" y="8135"/>
                </a:lnTo>
                <a:lnTo>
                  <a:pt x="480594" y="3601"/>
                </a:lnTo>
                <a:lnTo>
                  <a:pt x="482145" y="2980"/>
                </a:lnTo>
                <a:lnTo>
                  <a:pt x="483734" y="2389"/>
                </a:lnTo>
                <a:lnTo>
                  <a:pt x="485334" y="1908"/>
                </a:lnTo>
                <a:lnTo>
                  <a:pt x="486274" y="1628"/>
                </a:lnTo>
                <a:lnTo>
                  <a:pt x="488264" y="0"/>
                </a:lnTo>
                <a:lnTo>
                  <a:pt x="488121" y="969"/>
                </a:lnTo>
                <a:lnTo>
                  <a:pt x="488004" y="1739"/>
                </a:lnTo>
                <a:close/>
              </a:path>
              <a:path w="1156273" h="1588612">
                <a:moveTo>
                  <a:pt x="597483" y="328736"/>
                </a:moveTo>
                <a:lnTo>
                  <a:pt x="589980" y="338771"/>
                </a:lnTo>
                <a:lnTo>
                  <a:pt x="589113" y="340302"/>
                </a:lnTo>
                <a:lnTo>
                  <a:pt x="585166" y="347263"/>
                </a:lnTo>
                <a:lnTo>
                  <a:pt x="586441" y="338796"/>
                </a:lnTo>
                <a:lnTo>
                  <a:pt x="587340" y="337209"/>
                </a:lnTo>
                <a:lnTo>
                  <a:pt x="595119" y="326781"/>
                </a:lnTo>
                <a:lnTo>
                  <a:pt x="596829" y="324850"/>
                </a:lnTo>
                <a:lnTo>
                  <a:pt x="597331" y="326742"/>
                </a:lnTo>
                <a:lnTo>
                  <a:pt x="597606" y="326966"/>
                </a:lnTo>
                <a:lnTo>
                  <a:pt x="597930" y="327113"/>
                </a:lnTo>
                <a:lnTo>
                  <a:pt x="598347" y="327090"/>
                </a:lnTo>
                <a:lnTo>
                  <a:pt x="598595" y="323959"/>
                </a:lnTo>
                <a:lnTo>
                  <a:pt x="598996" y="324138"/>
                </a:lnTo>
                <a:lnTo>
                  <a:pt x="599295" y="324395"/>
                </a:lnTo>
                <a:lnTo>
                  <a:pt x="599943" y="324938"/>
                </a:lnTo>
                <a:lnTo>
                  <a:pt x="600025" y="325904"/>
                </a:lnTo>
                <a:lnTo>
                  <a:pt x="599475" y="326551"/>
                </a:lnTo>
                <a:lnTo>
                  <a:pt x="599191" y="326808"/>
                </a:lnTo>
                <a:lnTo>
                  <a:pt x="597483" y="328736"/>
                </a:lnTo>
                <a:close/>
              </a:path>
              <a:path w="1156273" h="1588612">
                <a:moveTo>
                  <a:pt x="535303" y="434219"/>
                </a:moveTo>
                <a:lnTo>
                  <a:pt x="535602" y="433430"/>
                </a:lnTo>
                <a:lnTo>
                  <a:pt x="535904" y="432640"/>
                </a:lnTo>
                <a:lnTo>
                  <a:pt x="536788" y="432241"/>
                </a:lnTo>
                <a:lnTo>
                  <a:pt x="537581" y="432541"/>
                </a:lnTo>
                <a:lnTo>
                  <a:pt x="542486" y="434388"/>
                </a:lnTo>
                <a:lnTo>
                  <a:pt x="546359" y="438459"/>
                </a:lnTo>
                <a:lnTo>
                  <a:pt x="550329" y="442490"/>
                </a:lnTo>
                <a:lnTo>
                  <a:pt x="553952" y="446165"/>
                </a:lnTo>
                <a:lnTo>
                  <a:pt x="557659" y="449817"/>
                </a:lnTo>
                <a:lnTo>
                  <a:pt x="562627" y="451190"/>
                </a:lnTo>
                <a:lnTo>
                  <a:pt x="566055" y="452136"/>
                </a:lnTo>
                <a:lnTo>
                  <a:pt x="568315" y="450899"/>
                </a:lnTo>
                <a:lnTo>
                  <a:pt x="569962" y="448770"/>
                </a:lnTo>
                <a:lnTo>
                  <a:pt x="571888" y="446277"/>
                </a:lnTo>
                <a:lnTo>
                  <a:pt x="573076" y="442735"/>
                </a:lnTo>
                <a:lnTo>
                  <a:pt x="574237" y="439684"/>
                </a:lnTo>
                <a:lnTo>
                  <a:pt x="577575" y="428564"/>
                </a:lnTo>
                <a:lnTo>
                  <a:pt x="579699" y="416004"/>
                </a:lnTo>
                <a:lnTo>
                  <a:pt x="580718" y="403266"/>
                </a:lnTo>
                <a:lnTo>
                  <a:pt x="581166" y="390523"/>
                </a:lnTo>
                <a:lnTo>
                  <a:pt x="581182" y="389845"/>
                </a:lnTo>
                <a:lnTo>
                  <a:pt x="580985" y="377463"/>
                </a:lnTo>
                <a:lnTo>
                  <a:pt x="580816" y="364412"/>
                </a:lnTo>
                <a:lnTo>
                  <a:pt x="580839" y="363541"/>
                </a:lnTo>
                <a:lnTo>
                  <a:pt x="582220" y="350505"/>
                </a:lnTo>
                <a:lnTo>
                  <a:pt x="586441" y="338796"/>
                </a:lnTo>
                <a:lnTo>
                  <a:pt x="585166" y="347263"/>
                </a:lnTo>
                <a:lnTo>
                  <a:pt x="584079" y="355778"/>
                </a:lnTo>
                <a:lnTo>
                  <a:pt x="583884" y="364483"/>
                </a:lnTo>
                <a:lnTo>
                  <a:pt x="583869" y="365254"/>
                </a:lnTo>
                <a:lnTo>
                  <a:pt x="584076" y="378292"/>
                </a:lnTo>
                <a:lnTo>
                  <a:pt x="584234" y="390606"/>
                </a:lnTo>
                <a:lnTo>
                  <a:pt x="583789" y="403213"/>
                </a:lnTo>
                <a:lnTo>
                  <a:pt x="582785" y="415952"/>
                </a:lnTo>
                <a:lnTo>
                  <a:pt x="580725" y="428525"/>
                </a:lnTo>
                <a:lnTo>
                  <a:pt x="577106" y="440769"/>
                </a:lnTo>
                <a:lnTo>
                  <a:pt x="575846" y="444090"/>
                </a:lnTo>
                <a:lnTo>
                  <a:pt x="574493" y="447923"/>
                </a:lnTo>
                <a:lnTo>
                  <a:pt x="572393" y="450639"/>
                </a:lnTo>
                <a:lnTo>
                  <a:pt x="570012" y="453711"/>
                </a:lnTo>
                <a:lnTo>
                  <a:pt x="566753" y="455507"/>
                </a:lnTo>
                <a:lnTo>
                  <a:pt x="561804" y="454137"/>
                </a:lnTo>
                <a:lnTo>
                  <a:pt x="556313" y="452618"/>
                </a:lnTo>
                <a:lnTo>
                  <a:pt x="552138" y="448694"/>
                </a:lnTo>
                <a:lnTo>
                  <a:pt x="548135" y="444633"/>
                </a:lnTo>
                <a:lnTo>
                  <a:pt x="544486" y="440926"/>
                </a:lnTo>
                <a:lnTo>
                  <a:pt x="541000" y="437097"/>
                </a:lnTo>
                <a:lnTo>
                  <a:pt x="536497" y="435401"/>
                </a:lnTo>
                <a:lnTo>
                  <a:pt x="535706" y="435103"/>
                </a:lnTo>
                <a:lnTo>
                  <a:pt x="535303" y="434219"/>
                </a:lnTo>
                <a:close/>
              </a:path>
              <a:path w="1156273" h="1588612">
                <a:moveTo>
                  <a:pt x="598595" y="323959"/>
                </a:moveTo>
                <a:lnTo>
                  <a:pt x="598347" y="327090"/>
                </a:lnTo>
                <a:lnTo>
                  <a:pt x="597982" y="327068"/>
                </a:lnTo>
                <a:lnTo>
                  <a:pt x="597646" y="326954"/>
                </a:lnTo>
                <a:lnTo>
                  <a:pt x="597331" y="326742"/>
                </a:lnTo>
                <a:lnTo>
                  <a:pt x="596829" y="324850"/>
                </a:lnTo>
                <a:lnTo>
                  <a:pt x="597394" y="324214"/>
                </a:lnTo>
                <a:lnTo>
                  <a:pt x="597924" y="324068"/>
                </a:lnTo>
                <a:lnTo>
                  <a:pt x="598595" y="323959"/>
                </a:lnTo>
                <a:close/>
              </a:path>
              <a:path w="1156273" h="1588612">
                <a:moveTo>
                  <a:pt x="597407" y="377871"/>
                </a:moveTo>
                <a:lnTo>
                  <a:pt x="598347" y="373719"/>
                </a:lnTo>
                <a:lnTo>
                  <a:pt x="601008" y="367251"/>
                </a:lnTo>
                <a:lnTo>
                  <a:pt x="604089" y="364112"/>
                </a:lnTo>
                <a:lnTo>
                  <a:pt x="605906" y="362257"/>
                </a:lnTo>
                <a:lnTo>
                  <a:pt x="609326" y="364026"/>
                </a:lnTo>
                <a:lnTo>
                  <a:pt x="609735" y="366406"/>
                </a:lnTo>
                <a:lnTo>
                  <a:pt x="609684" y="373469"/>
                </a:lnTo>
                <a:lnTo>
                  <a:pt x="608427" y="377301"/>
                </a:lnTo>
                <a:lnTo>
                  <a:pt x="605873" y="381854"/>
                </a:lnTo>
                <a:lnTo>
                  <a:pt x="602478" y="384284"/>
                </a:lnTo>
                <a:lnTo>
                  <a:pt x="598945" y="386820"/>
                </a:lnTo>
                <a:lnTo>
                  <a:pt x="596903" y="380102"/>
                </a:lnTo>
                <a:lnTo>
                  <a:pt x="597407" y="377871"/>
                </a:lnTo>
                <a:close/>
              </a:path>
              <a:path w="1156273" h="1588612">
                <a:moveTo>
                  <a:pt x="511976" y="357545"/>
                </a:moveTo>
                <a:lnTo>
                  <a:pt x="511539" y="346907"/>
                </a:lnTo>
                <a:lnTo>
                  <a:pt x="516849" y="337212"/>
                </a:lnTo>
                <a:lnTo>
                  <a:pt x="518012" y="335979"/>
                </a:lnTo>
                <a:lnTo>
                  <a:pt x="519449" y="335350"/>
                </a:lnTo>
                <a:lnTo>
                  <a:pt x="520987" y="336408"/>
                </a:lnTo>
                <a:lnTo>
                  <a:pt x="521823" y="336984"/>
                </a:lnTo>
                <a:lnTo>
                  <a:pt x="522398" y="340020"/>
                </a:lnTo>
                <a:lnTo>
                  <a:pt x="522553" y="339018"/>
                </a:lnTo>
                <a:lnTo>
                  <a:pt x="523502" y="342586"/>
                </a:lnTo>
                <a:lnTo>
                  <a:pt x="523385" y="343034"/>
                </a:lnTo>
                <a:lnTo>
                  <a:pt x="520247" y="353843"/>
                </a:lnTo>
                <a:lnTo>
                  <a:pt x="512736" y="358100"/>
                </a:lnTo>
                <a:lnTo>
                  <a:pt x="511976" y="357545"/>
                </a:lnTo>
                <a:close/>
              </a:path>
              <a:path w="1156273" h="1588612">
                <a:moveTo>
                  <a:pt x="629639" y="312089"/>
                </a:moveTo>
                <a:lnTo>
                  <a:pt x="639138" y="320824"/>
                </a:lnTo>
                <a:lnTo>
                  <a:pt x="639838" y="321826"/>
                </a:lnTo>
                <a:lnTo>
                  <a:pt x="644312" y="328680"/>
                </a:lnTo>
                <a:lnTo>
                  <a:pt x="642171" y="329756"/>
                </a:lnTo>
                <a:lnTo>
                  <a:pt x="641305" y="330192"/>
                </a:lnTo>
                <a:lnTo>
                  <a:pt x="638799" y="328386"/>
                </a:lnTo>
                <a:lnTo>
                  <a:pt x="638109" y="327997"/>
                </a:lnTo>
                <a:lnTo>
                  <a:pt x="634392" y="325897"/>
                </a:lnTo>
                <a:lnTo>
                  <a:pt x="630360" y="324454"/>
                </a:lnTo>
                <a:lnTo>
                  <a:pt x="626390" y="322927"/>
                </a:lnTo>
                <a:lnTo>
                  <a:pt x="622656" y="321488"/>
                </a:lnTo>
                <a:lnTo>
                  <a:pt x="617401" y="321161"/>
                </a:lnTo>
                <a:lnTo>
                  <a:pt x="613451" y="320706"/>
                </a:lnTo>
                <a:lnTo>
                  <a:pt x="612153" y="320556"/>
                </a:lnTo>
                <a:lnTo>
                  <a:pt x="609032" y="320842"/>
                </a:lnTo>
                <a:lnTo>
                  <a:pt x="607900" y="320001"/>
                </a:lnTo>
                <a:lnTo>
                  <a:pt x="604271" y="317311"/>
                </a:lnTo>
                <a:lnTo>
                  <a:pt x="613801" y="310071"/>
                </a:lnTo>
                <a:lnTo>
                  <a:pt x="611708" y="308203"/>
                </a:lnTo>
                <a:lnTo>
                  <a:pt x="617290" y="307340"/>
                </a:lnTo>
                <a:lnTo>
                  <a:pt x="617550" y="307376"/>
                </a:lnTo>
                <a:lnTo>
                  <a:pt x="629639" y="312089"/>
                </a:lnTo>
                <a:close/>
              </a:path>
              <a:path w="1156273" h="1588612">
                <a:moveTo>
                  <a:pt x="485161" y="284461"/>
                </a:moveTo>
                <a:lnTo>
                  <a:pt x="480046" y="284552"/>
                </a:lnTo>
                <a:lnTo>
                  <a:pt x="479132" y="284571"/>
                </a:lnTo>
                <a:lnTo>
                  <a:pt x="474352" y="285268"/>
                </a:lnTo>
                <a:lnTo>
                  <a:pt x="473762" y="284832"/>
                </a:lnTo>
                <a:lnTo>
                  <a:pt x="473463" y="284607"/>
                </a:lnTo>
                <a:lnTo>
                  <a:pt x="480672" y="280418"/>
                </a:lnTo>
                <a:lnTo>
                  <a:pt x="481107" y="280246"/>
                </a:lnTo>
                <a:lnTo>
                  <a:pt x="493393" y="276563"/>
                </a:lnTo>
                <a:lnTo>
                  <a:pt x="506040" y="275007"/>
                </a:lnTo>
                <a:lnTo>
                  <a:pt x="513608" y="274825"/>
                </a:lnTo>
                <a:lnTo>
                  <a:pt x="520958" y="277240"/>
                </a:lnTo>
                <a:lnTo>
                  <a:pt x="528362" y="278502"/>
                </a:lnTo>
                <a:lnTo>
                  <a:pt x="538272" y="280783"/>
                </a:lnTo>
                <a:lnTo>
                  <a:pt x="550181" y="284772"/>
                </a:lnTo>
                <a:lnTo>
                  <a:pt x="562102" y="289291"/>
                </a:lnTo>
                <a:lnTo>
                  <a:pt x="560879" y="295206"/>
                </a:lnTo>
                <a:lnTo>
                  <a:pt x="560839" y="297191"/>
                </a:lnTo>
                <a:lnTo>
                  <a:pt x="560304" y="304688"/>
                </a:lnTo>
                <a:lnTo>
                  <a:pt x="556821" y="304699"/>
                </a:lnTo>
                <a:lnTo>
                  <a:pt x="550935" y="304721"/>
                </a:lnTo>
                <a:lnTo>
                  <a:pt x="542054" y="299197"/>
                </a:lnTo>
                <a:lnTo>
                  <a:pt x="536599" y="297107"/>
                </a:lnTo>
                <a:lnTo>
                  <a:pt x="532611" y="295654"/>
                </a:lnTo>
                <a:lnTo>
                  <a:pt x="520447" y="291935"/>
                </a:lnTo>
                <a:lnTo>
                  <a:pt x="508018" y="288817"/>
                </a:lnTo>
                <a:lnTo>
                  <a:pt x="495694" y="285965"/>
                </a:lnTo>
                <a:lnTo>
                  <a:pt x="490685" y="284797"/>
                </a:lnTo>
                <a:lnTo>
                  <a:pt x="485161" y="284461"/>
                </a:lnTo>
                <a:close/>
              </a:path>
              <a:path w="1156273" h="1588612">
                <a:moveTo>
                  <a:pt x="294154" y="276605"/>
                </a:moveTo>
                <a:lnTo>
                  <a:pt x="294726" y="275979"/>
                </a:lnTo>
                <a:lnTo>
                  <a:pt x="295699" y="275936"/>
                </a:lnTo>
                <a:lnTo>
                  <a:pt x="296325" y="276501"/>
                </a:lnTo>
                <a:lnTo>
                  <a:pt x="300747" y="280510"/>
                </a:lnTo>
                <a:lnTo>
                  <a:pt x="302984" y="285135"/>
                </a:lnTo>
                <a:lnTo>
                  <a:pt x="302477" y="301386"/>
                </a:lnTo>
                <a:lnTo>
                  <a:pt x="302149" y="300006"/>
                </a:lnTo>
                <a:lnTo>
                  <a:pt x="302031" y="298468"/>
                </a:lnTo>
                <a:lnTo>
                  <a:pt x="301894" y="296699"/>
                </a:lnTo>
                <a:lnTo>
                  <a:pt x="302001" y="294695"/>
                </a:lnTo>
                <a:lnTo>
                  <a:pt x="301780" y="293539"/>
                </a:lnTo>
                <a:lnTo>
                  <a:pt x="300648" y="287625"/>
                </a:lnTo>
                <a:lnTo>
                  <a:pt x="298735" y="282823"/>
                </a:lnTo>
                <a:lnTo>
                  <a:pt x="294258" y="278767"/>
                </a:lnTo>
                <a:lnTo>
                  <a:pt x="293630" y="278197"/>
                </a:lnTo>
                <a:lnTo>
                  <a:pt x="293586" y="277228"/>
                </a:lnTo>
                <a:lnTo>
                  <a:pt x="294154" y="276605"/>
                </a:lnTo>
                <a:close/>
              </a:path>
              <a:path w="1156273" h="1588612">
                <a:moveTo>
                  <a:pt x="286022" y="257170"/>
                </a:moveTo>
                <a:lnTo>
                  <a:pt x="285340" y="255970"/>
                </a:lnTo>
                <a:lnTo>
                  <a:pt x="285241" y="254472"/>
                </a:lnTo>
                <a:lnTo>
                  <a:pt x="285528" y="252919"/>
                </a:lnTo>
                <a:lnTo>
                  <a:pt x="285873" y="251044"/>
                </a:lnTo>
                <a:lnTo>
                  <a:pt x="286777" y="249073"/>
                </a:lnTo>
                <a:lnTo>
                  <a:pt x="287355" y="247718"/>
                </a:lnTo>
                <a:lnTo>
                  <a:pt x="288693" y="244580"/>
                </a:lnTo>
                <a:lnTo>
                  <a:pt x="292597" y="236431"/>
                </a:lnTo>
                <a:lnTo>
                  <a:pt x="297222" y="232605"/>
                </a:lnTo>
                <a:lnTo>
                  <a:pt x="299016" y="231117"/>
                </a:lnTo>
                <a:lnTo>
                  <a:pt x="300939" y="230258"/>
                </a:lnTo>
                <a:lnTo>
                  <a:pt x="302860" y="230306"/>
                </a:lnTo>
                <a:lnTo>
                  <a:pt x="304813" y="230354"/>
                </a:lnTo>
                <a:lnTo>
                  <a:pt x="306840" y="231302"/>
                </a:lnTo>
                <a:lnTo>
                  <a:pt x="308760" y="233736"/>
                </a:lnTo>
                <a:lnTo>
                  <a:pt x="311262" y="236905"/>
                </a:lnTo>
                <a:lnTo>
                  <a:pt x="311903" y="242755"/>
                </a:lnTo>
                <a:lnTo>
                  <a:pt x="312176" y="246599"/>
                </a:lnTo>
                <a:lnTo>
                  <a:pt x="312325" y="255444"/>
                </a:lnTo>
                <a:lnTo>
                  <a:pt x="311235" y="268101"/>
                </a:lnTo>
                <a:lnTo>
                  <a:pt x="309254" y="280596"/>
                </a:lnTo>
                <a:lnTo>
                  <a:pt x="308451" y="285141"/>
                </a:lnTo>
                <a:lnTo>
                  <a:pt x="307504" y="289686"/>
                </a:lnTo>
                <a:lnTo>
                  <a:pt x="306896" y="294260"/>
                </a:lnTo>
                <a:lnTo>
                  <a:pt x="306693" y="295794"/>
                </a:lnTo>
                <a:lnTo>
                  <a:pt x="306546" y="297336"/>
                </a:lnTo>
                <a:lnTo>
                  <a:pt x="306336" y="298863"/>
                </a:lnTo>
                <a:lnTo>
                  <a:pt x="306254" y="299451"/>
                </a:lnTo>
                <a:lnTo>
                  <a:pt x="306295" y="300718"/>
                </a:lnTo>
                <a:lnTo>
                  <a:pt x="306196" y="301356"/>
                </a:lnTo>
                <a:lnTo>
                  <a:pt x="306118" y="301856"/>
                </a:lnTo>
                <a:lnTo>
                  <a:pt x="305938" y="302204"/>
                </a:lnTo>
                <a:lnTo>
                  <a:pt x="305793" y="302391"/>
                </a:lnTo>
                <a:lnTo>
                  <a:pt x="305396" y="302906"/>
                </a:lnTo>
                <a:lnTo>
                  <a:pt x="304891" y="303067"/>
                </a:lnTo>
                <a:lnTo>
                  <a:pt x="304375" y="303027"/>
                </a:lnTo>
                <a:lnTo>
                  <a:pt x="304050" y="303001"/>
                </a:lnTo>
                <a:lnTo>
                  <a:pt x="303531" y="302888"/>
                </a:lnTo>
                <a:lnTo>
                  <a:pt x="303077" y="302242"/>
                </a:lnTo>
                <a:lnTo>
                  <a:pt x="302477" y="301386"/>
                </a:lnTo>
                <a:lnTo>
                  <a:pt x="302984" y="285135"/>
                </a:lnTo>
                <a:lnTo>
                  <a:pt x="304315" y="290723"/>
                </a:lnTo>
                <a:lnTo>
                  <a:pt x="304890" y="287162"/>
                </a:lnTo>
                <a:lnTo>
                  <a:pt x="305601" y="283611"/>
                </a:lnTo>
                <a:lnTo>
                  <a:pt x="306232" y="280059"/>
                </a:lnTo>
                <a:lnTo>
                  <a:pt x="307567" y="272075"/>
                </a:lnTo>
                <a:lnTo>
                  <a:pt x="309043" y="259449"/>
                </a:lnTo>
                <a:lnTo>
                  <a:pt x="309113" y="246811"/>
                </a:lnTo>
                <a:lnTo>
                  <a:pt x="308878" y="243482"/>
                </a:lnTo>
                <a:lnTo>
                  <a:pt x="308510" y="238366"/>
                </a:lnTo>
                <a:lnTo>
                  <a:pt x="306346" y="235623"/>
                </a:lnTo>
                <a:lnTo>
                  <a:pt x="305266" y="234253"/>
                </a:lnTo>
                <a:lnTo>
                  <a:pt x="304202" y="233526"/>
                </a:lnTo>
                <a:lnTo>
                  <a:pt x="303100" y="233387"/>
                </a:lnTo>
                <a:lnTo>
                  <a:pt x="301821" y="233223"/>
                </a:lnTo>
                <a:lnTo>
                  <a:pt x="300583" y="233843"/>
                </a:lnTo>
                <a:lnTo>
                  <a:pt x="299378" y="234797"/>
                </a:lnTo>
                <a:lnTo>
                  <a:pt x="297926" y="235946"/>
                </a:lnTo>
                <a:lnTo>
                  <a:pt x="296558" y="237599"/>
                </a:lnTo>
                <a:lnTo>
                  <a:pt x="295334" y="239375"/>
                </a:lnTo>
                <a:lnTo>
                  <a:pt x="292891" y="242914"/>
                </a:lnTo>
                <a:lnTo>
                  <a:pt x="291016" y="246959"/>
                </a:lnTo>
                <a:lnTo>
                  <a:pt x="290183" y="248913"/>
                </a:lnTo>
                <a:lnTo>
                  <a:pt x="289674" y="250103"/>
                </a:lnTo>
                <a:lnTo>
                  <a:pt x="288852" y="251820"/>
                </a:lnTo>
                <a:lnTo>
                  <a:pt x="288546" y="253473"/>
                </a:lnTo>
                <a:lnTo>
                  <a:pt x="288402" y="254270"/>
                </a:lnTo>
                <a:lnTo>
                  <a:pt x="288343" y="255047"/>
                </a:lnTo>
                <a:lnTo>
                  <a:pt x="288693" y="255661"/>
                </a:lnTo>
                <a:lnTo>
                  <a:pt x="289111" y="256398"/>
                </a:lnTo>
                <a:lnTo>
                  <a:pt x="288852" y="257331"/>
                </a:lnTo>
                <a:lnTo>
                  <a:pt x="288115" y="257745"/>
                </a:lnTo>
                <a:lnTo>
                  <a:pt x="287375" y="258161"/>
                </a:lnTo>
                <a:lnTo>
                  <a:pt x="286438" y="257904"/>
                </a:lnTo>
                <a:lnTo>
                  <a:pt x="286022" y="257170"/>
                </a:lnTo>
                <a:close/>
              </a:path>
              <a:path w="1156273" h="1588612">
                <a:moveTo>
                  <a:pt x="287300" y="167145"/>
                </a:moveTo>
                <a:lnTo>
                  <a:pt x="289763" y="154925"/>
                </a:lnTo>
                <a:lnTo>
                  <a:pt x="292898" y="142735"/>
                </a:lnTo>
                <a:lnTo>
                  <a:pt x="296602" y="130324"/>
                </a:lnTo>
                <a:lnTo>
                  <a:pt x="296956" y="129202"/>
                </a:lnTo>
                <a:lnTo>
                  <a:pt x="300603" y="117017"/>
                </a:lnTo>
                <a:lnTo>
                  <a:pt x="304891" y="104808"/>
                </a:lnTo>
                <a:lnTo>
                  <a:pt x="310999" y="93757"/>
                </a:lnTo>
                <a:lnTo>
                  <a:pt x="319460" y="83306"/>
                </a:lnTo>
                <a:lnTo>
                  <a:pt x="328266" y="73916"/>
                </a:lnTo>
                <a:lnTo>
                  <a:pt x="337687" y="65202"/>
                </a:lnTo>
                <a:lnTo>
                  <a:pt x="347686" y="57187"/>
                </a:lnTo>
                <a:lnTo>
                  <a:pt x="358227" y="49896"/>
                </a:lnTo>
                <a:lnTo>
                  <a:pt x="369273" y="43354"/>
                </a:lnTo>
                <a:lnTo>
                  <a:pt x="367377" y="263779"/>
                </a:lnTo>
                <a:lnTo>
                  <a:pt x="365291" y="268708"/>
                </a:lnTo>
                <a:lnTo>
                  <a:pt x="363569" y="273785"/>
                </a:lnTo>
                <a:lnTo>
                  <a:pt x="361199" y="278595"/>
                </a:lnTo>
                <a:lnTo>
                  <a:pt x="360345" y="280329"/>
                </a:lnTo>
                <a:lnTo>
                  <a:pt x="359441" y="282020"/>
                </a:lnTo>
                <a:lnTo>
                  <a:pt x="358645" y="283782"/>
                </a:lnTo>
                <a:lnTo>
                  <a:pt x="358417" y="284284"/>
                </a:lnTo>
                <a:lnTo>
                  <a:pt x="358440" y="285919"/>
                </a:lnTo>
                <a:lnTo>
                  <a:pt x="358263" y="285397"/>
                </a:lnTo>
                <a:lnTo>
                  <a:pt x="351212" y="286700"/>
                </a:lnTo>
                <a:lnTo>
                  <a:pt x="342842" y="283206"/>
                </a:lnTo>
                <a:lnTo>
                  <a:pt x="335340" y="284229"/>
                </a:lnTo>
                <a:lnTo>
                  <a:pt x="333928" y="284420"/>
                </a:lnTo>
                <a:lnTo>
                  <a:pt x="332314" y="284736"/>
                </a:lnTo>
                <a:lnTo>
                  <a:pt x="330898" y="284438"/>
                </a:lnTo>
                <a:lnTo>
                  <a:pt x="330556" y="284368"/>
                </a:lnTo>
                <a:lnTo>
                  <a:pt x="330397" y="283388"/>
                </a:lnTo>
                <a:lnTo>
                  <a:pt x="330194" y="283671"/>
                </a:lnTo>
                <a:lnTo>
                  <a:pt x="330536" y="271105"/>
                </a:lnTo>
                <a:lnTo>
                  <a:pt x="330012" y="257965"/>
                </a:lnTo>
                <a:lnTo>
                  <a:pt x="327954" y="244981"/>
                </a:lnTo>
                <a:lnTo>
                  <a:pt x="323694" y="232881"/>
                </a:lnTo>
                <a:lnTo>
                  <a:pt x="318253" y="224330"/>
                </a:lnTo>
                <a:lnTo>
                  <a:pt x="309215" y="216607"/>
                </a:lnTo>
                <a:lnTo>
                  <a:pt x="298166" y="212769"/>
                </a:lnTo>
                <a:lnTo>
                  <a:pt x="286976" y="214646"/>
                </a:lnTo>
                <a:lnTo>
                  <a:pt x="284830" y="215906"/>
                </a:lnTo>
                <a:lnTo>
                  <a:pt x="284782" y="208163"/>
                </a:lnTo>
                <a:lnTo>
                  <a:pt x="284602" y="200422"/>
                </a:lnTo>
                <a:lnTo>
                  <a:pt x="284797" y="192676"/>
                </a:lnTo>
                <a:lnTo>
                  <a:pt x="285610" y="179645"/>
                </a:lnTo>
                <a:lnTo>
                  <a:pt x="287300" y="167145"/>
                </a:lnTo>
                <a:close/>
              </a:path>
              <a:path w="1156273" h="1588612">
                <a:moveTo>
                  <a:pt x="506541" y="386973"/>
                </a:moveTo>
                <a:lnTo>
                  <a:pt x="507304" y="386610"/>
                </a:lnTo>
                <a:lnTo>
                  <a:pt x="512077" y="384341"/>
                </a:lnTo>
                <a:lnTo>
                  <a:pt x="516831" y="382035"/>
                </a:lnTo>
                <a:lnTo>
                  <a:pt x="521604" y="379770"/>
                </a:lnTo>
                <a:lnTo>
                  <a:pt x="521933" y="379613"/>
                </a:lnTo>
                <a:lnTo>
                  <a:pt x="524766" y="377932"/>
                </a:lnTo>
                <a:lnTo>
                  <a:pt x="526134" y="377425"/>
                </a:lnTo>
                <a:lnTo>
                  <a:pt x="527144" y="377051"/>
                </a:lnTo>
                <a:lnTo>
                  <a:pt x="527912" y="377286"/>
                </a:lnTo>
                <a:lnTo>
                  <a:pt x="528198" y="377481"/>
                </a:lnTo>
                <a:lnTo>
                  <a:pt x="528901" y="377950"/>
                </a:lnTo>
                <a:lnTo>
                  <a:pt x="529086" y="378901"/>
                </a:lnTo>
                <a:lnTo>
                  <a:pt x="528614" y="379603"/>
                </a:lnTo>
                <a:lnTo>
                  <a:pt x="528305" y="380062"/>
                </a:lnTo>
                <a:lnTo>
                  <a:pt x="527793" y="380297"/>
                </a:lnTo>
                <a:lnTo>
                  <a:pt x="527276" y="380279"/>
                </a:lnTo>
                <a:lnTo>
                  <a:pt x="527027" y="380382"/>
                </a:lnTo>
                <a:lnTo>
                  <a:pt x="526304" y="380690"/>
                </a:lnTo>
                <a:lnTo>
                  <a:pt x="525764" y="380967"/>
                </a:lnTo>
                <a:lnTo>
                  <a:pt x="524493" y="381632"/>
                </a:lnTo>
                <a:lnTo>
                  <a:pt x="523144" y="382428"/>
                </a:lnTo>
                <a:lnTo>
                  <a:pt x="522927" y="382531"/>
                </a:lnTo>
                <a:lnTo>
                  <a:pt x="518150" y="384797"/>
                </a:lnTo>
                <a:lnTo>
                  <a:pt x="513400" y="387106"/>
                </a:lnTo>
                <a:lnTo>
                  <a:pt x="508627" y="389370"/>
                </a:lnTo>
                <a:lnTo>
                  <a:pt x="507864" y="389734"/>
                </a:lnTo>
                <a:lnTo>
                  <a:pt x="506946" y="389411"/>
                </a:lnTo>
                <a:lnTo>
                  <a:pt x="506582" y="388651"/>
                </a:lnTo>
                <a:lnTo>
                  <a:pt x="506217" y="387887"/>
                </a:lnTo>
                <a:lnTo>
                  <a:pt x="506541" y="386973"/>
                </a:lnTo>
                <a:close/>
              </a:path>
              <a:path w="1156273" h="1588612">
                <a:moveTo>
                  <a:pt x="460668" y="481512"/>
                </a:moveTo>
                <a:lnTo>
                  <a:pt x="460686" y="480667"/>
                </a:lnTo>
                <a:lnTo>
                  <a:pt x="461386" y="479996"/>
                </a:lnTo>
                <a:lnTo>
                  <a:pt x="462234" y="480011"/>
                </a:lnTo>
                <a:lnTo>
                  <a:pt x="465108" y="480207"/>
                </a:lnTo>
                <a:lnTo>
                  <a:pt x="476939" y="482996"/>
                </a:lnTo>
                <a:lnTo>
                  <a:pt x="490014" y="487643"/>
                </a:lnTo>
                <a:lnTo>
                  <a:pt x="494926" y="489428"/>
                </a:lnTo>
                <a:lnTo>
                  <a:pt x="507398" y="493290"/>
                </a:lnTo>
                <a:lnTo>
                  <a:pt x="519553" y="494992"/>
                </a:lnTo>
                <a:lnTo>
                  <a:pt x="524997" y="495040"/>
                </a:lnTo>
                <a:lnTo>
                  <a:pt x="530760" y="495696"/>
                </a:lnTo>
                <a:lnTo>
                  <a:pt x="536149" y="494717"/>
                </a:lnTo>
                <a:lnTo>
                  <a:pt x="540000" y="494012"/>
                </a:lnTo>
                <a:lnTo>
                  <a:pt x="544799" y="492158"/>
                </a:lnTo>
                <a:lnTo>
                  <a:pt x="549258" y="491751"/>
                </a:lnTo>
                <a:lnTo>
                  <a:pt x="552603" y="491443"/>
                </a:lnTo>
                <a:lnTo>
                  <a:pt x="555770" y="491924"/>
                </a:lnTo>
                <a:lnTo>
                  <a:pt x="558349" y="493946"/>
                </a:lnTo>
                <a:lnTo>
                  <a:pt x="559012" y="494468"/>
                </a:lnTo>
                <a:lnTo>
                  <a:pt x="559130" y="495430"/>
                </a:lnTo>
                <a:lnTo>
                  <a:pt x="558603" y="496094"/>
                </a:lnTo>
                <a:lnTo>
                  <a:pt x="558079" y="496758"/>
                </a:lnTo>
                <a:lnTo>
                  <a:pt x="557114" y="496873"/>
                </a:lnTo>
                <a:lnTo>
                  <a:pt x="556447" y="496351"/>
                </a:lnTo>
                <a:lnTo>
                  <a:pt x="553961" y="494400"/>
                </a:lnTo>
                <a:lnTo>
                  <a:pt x="550731" y="494494"/>
                </a:lnTo>
                <a:lnTo>
                  <a:pt x="547444" y="495089"/>
                </a:lnTo>
                <a:lnTo>
                  <a:pt x="543704" y="495768"/>
                </a:lnTo>
                <a:lnTo>
                  <a:pt x="539878" y="497144"/>
                </a:lnTo>
                <a:lnTo>
                  <a:pt x="536701" y="497724"/>
                </a:lnTo>
                <a:lnTo>
                  <a:pt x="531122" y="498744"/>
                </a:lnTo>
                <a:lnTo>
                  <a:pt x="525162" y="498101"/>
                </a:lnTo>
                <a:lnTo>
                  <a:pt x="519527" y="498050"/>
                </a:lnTo>
                <a:lnTo>
                  <a:pt x="513768" y="497620"/>
                </a:lnTo>
                <a:lnTo>
                  <a:pt x="501392" y="494790"/>
                </a:lnTo>
                <a:lnTo>
                  <a:pt x="488945" y="490510"/>
                </a:lnTo>
                <a:lnTo>
                  <a:pt x="486427" y="489578"/>
                </a:lnTo>
                <a:lnTo>
                  <a:pt x="473572" y="485138"/>
                </a:lnTo>
                <a:lnTo>
                  <a:pt x="462174" y="483069"/>
                </a:lnTo>
                <a:lnTo>
                  <a:pt x="461326" y="483054"/>
                </a:lnTo>
                <a:lnTo>
                  <a:pt x="460651" y="482357"/>
                </a:lnTo>
                <a:lnTo>
                  <a:pt x="460668" y="481512"/>
                </a:lnTo>
                <a:close/>
              </a:path>
              <a:path w="1156273" h="1588612">
                <a:moveTo>
                  <a:pt x="338350" y="460163"/>
                </a:moveTo>
                <a:lnTo>
                  <a:pt x="339784" y="463588"/>
                </a:lnTo>
                <a:lnTo>
                  <a:pt x="340568" y="465498"/>
                </a:lnTo>
                <a:lnTo>
                  <a:pt x="341379" y="467289"/>
                </a:lnTo>
                <a:lnTo>
                  <a:pt x="342275" y="469014"/>
                </a:lnTo>
                <a:lnTo>
                  <a:pt x="345156" y="474564"/>
                </a:lnTo>
                <a:lnTo>
                  <a:pt x="348802" y="479513"/>
                </a:lnTo>
                <a:lnTo>
                  <a:pt x="352377" y="484626"/>
                </a:lnTo>
                <a:lnTo>
                  <a:pt x="359667" y="494825"/>
                </a:lnTo>
                <a:lnTo>
                  <a:pt x="367328" y="505022"/>
                </a:lnTo>
                <a:lnTo>
                  <a:pt x="375339" y="515086"/>
                </a:lnTo>
                <a:lnTo>
                  <a:pt x="383680" y="524886"/>
                </a:lnTo>
                <a:lnTo>
                  <a:pt x="392329" y="534293"/>
                </a:lnTo>
                <a:lnTo>
                  <a:pt x="401267" y="543176"/>
                </a:lnTo>
                <a:lnTo>
                  <a:pt x="403391" y="545159"/>
                </a:lnTo>
                <a:lnTo>
                  <a:pt x="407678" y="549109"/>
                </a:lnTo>
                <a:lnTo>
                  <a:pt x="412442" y="552912"/>
                </a:lnTo>
                <a:lnTo>
                  <a:pt x="417119" y="556388"/>
                </a:lnTo>
                <a:lnTo>
                  <a:pt x="417251" y="556486"/>
                </a:lnTo>
                <a:lnTo>
                  <a:pt x="417841" y="556961"/>
                </a:lnTo>
                <a:lnTo>
                  <a:pt x="418586" y="557503"/>
                </a:lnTo>
                <a:lnTo>
                  <a:pt x="412454" y="554808"/>
                </a:lnTo>
                <a:lnTo>
                  <a:pt x="406387" y="552009"/>
                </a:lnTo>
                <a:lnTo>
                  <a:pt x="400424" y="548880"/>
                </a:lnTo>
                <a:lnTo>
                  <a:pt x="389039" y="543268"/>
                </a:lnTo>
                <a:lnTo>
                  <a:pt x="377485" y="537982"/>
                </a:lnTo>
                <a:lnTo>
                  <a:pt x="365942" y="532675"/>
                </a:lnTo>
                <a:lnTo>
                  <a:pt x="358596" y="521404"/>
                </a:lnTo>
                <a:lnTo>
                  <a:pt x="352745" y="510625"/>
                </a:lnTo>
                <a:lnTo>
                  <a:pt x="350107" y="504981"/>
                </a:lnTo>
                <a:lnTo>
                  <a:pt x="348348" y="499938"/>
                </a:lnTo>
                <a:lnTo>
                  <a:pt x="346547" y="494875"/>
                </a:lnTo>
                <a:lnTo>
                  <a:pt x="342700" y="482755"/>
                </a:lnTo>
                <a:lnTo>
                  <a:pt x="339907" y="470365"/>
                </a:lnTo>
                <a:lnTo>
                  <a:pt x="339637" y="468749"/>
                </a:lnTo>
                <a:lnTo>
                  <a:pt x="339482" y="467777"/>
                </a:lnTo>
                <a:lnTo>
                  <a:pt x="337547" y="460805"/>
                </a:lnTo>
                <a:lnTo>
                  <a:pt x="338350" y="460163"/>
                </a:lnTo>
                <a:close/>
              </a:path>
              <a:path w="1156273" h="1588612">
                <a:moveTo>
                  <a:pt x="672887" y="211746"/>
                </a:moveTo>
                <a:lnTo>
                  <a:pt x="673304" y="201517"/>
                </a:lnTo>
                <a:lnTo>
                  <a:pt x="673927" y="201343"/>
                </a:lnTo>
                <a:lnTo>
                  <a:pt x="666037" y="191730"/>
                </a:lnTo>
                <a:lnTo>
                  <a:pt x="661912" y="187633"/>
                </a:lnTo>
                <a:lnTo>
                  <a:pt x="656196" y="184671"/>
                </a:lnTo>
                <a:lnTo>
                  <a:pt x="651465" y="181309"/>
                </a:lnTo>
                <a:lnTo>
                  <a:pt x="641180" y="173846"/>
                </a:lnTo>
                <a:lnTo>
                  <a:pt x="630909" y="166405"/>
                </a:lnTo>
                <a:lnTo>
                  <a:pt x="625158" y="162429"/>
                </a:lnTo>
                <a:lnTo>
                  <a:pt x="614567" y="155353"/>
                </a:lnTo>
                <a:lnTo>
                  <a:pt x="603796" y="148430"/>
                </a:lnTo>
                <a:lnTo>
                  <a:pt x="592805" y="141863"/>
                </a:lnTo>
                <a:lnTo>
                  <a:pt x="581556" y="135856"/>
                </a:lnTo>
                <a:lnTo>
                  <a:pt x="570009" y="130614"/>
                </a:lnTo>
                <a:lnTo>
                  <a:pt x="558124" y="126339"/>
                </a:lnTo>
                <a:lnTo>
                  <a:pt x="545863" y="123236"/>
                </a:lnTo>
                <a:lnTo>
                  <a:pt x="533185" y="121509"/>
                </a:lnTo>
                <a:lnTo>
                  <a:pt x="520638" y="121332"/>
                </a:lnTo>
                <a:lnTo>
                  <a:pt x="507920" y="122053"/>
                </a:lnTo>
                <a:lnTo>
                  <a:pt x="495334" y="123081"/>
                </a:lnTo>
                <a:lnTo>
                  <a:pt x="483020" y="124504"/>
                </a:lnTo>
                <a:lnTo>
                  <a:pt x="482129" y="124622"/>
                </a:lnTo>
                <a:lnTo>
                  <a:pt x="472075" y="125128"/>
                </a:lnTo>
                <a:lnTo>
                  <a:pt x="471659" y="126791"/>
                </a:lnTo>
                <a:lnTo>
                  <a:pt x="470899" y="129837"/>
                </a:lnTo>
                <a:lnTo>
                  <a:pt x="467159" y="131588"/>
                </a:lnTo>
                <a:lnTo>
                  <a:pt x="464955" y="133461"/>
                </a:lnTo>
                <a:lnTo>
                  <a:pt x="461007" y="136815"/>
                </a:lnTo>
                <a:lnTo>
                  <a:pt x="457414" y="140972"/>
                </a:lnTo>
                <a:lnTo>
                  <a:pt x="454237" y="145047"/>
                </a:lnTo>
                <a:lnTo>
                  <a:pt x="446999" y="155500"/>
                </a:lnTo>
                <a:lnTo>
                  <a:pt x="440262" y="166250"/>
                </a:lnTo>
                <a:lnTo>
                  <a:pt x="437659" y="170182"/>
                </a:lnTo>
                <a:lnTo>
                  <a:pt x="430007" y="180306"/>
                </a:lnTo>
                <a:lnTo>
                  <a:pt x="422133" y="190285"/>
                </a:lnTo>
                <a:lnTo>
                  <a:pt x="420602" y="192376"/>
                </a:lnTo>
                <a:lnTo>
                  <a:pt x="417702" y="196424"/>
                </a:lnTo>
                <a:lnTo>
                  <a:pt x="413025" y="206741"/>
                </a:lnTo>
                <a:lnTo>
                  <a:pt x="408514" y="209442"/>
                </a:lnTo>
                <a:lnTo>
                  <a:pt x="402787" y="212874"/>
                </a:lnTo>
                <a:lnTo>
                  <a:pt x="393304" y="211666"/>
                </a:lnTo>
                <a:lnTo>
                  <a:pt x="389306" y="217936"/>
                </a:lnTo>
                <a:lnTo>
                  <a:pt x="382987" y="228910"/>
                </a:lnTo>
                <a:lnTo>
                  <a:pt x="377401" y="240390"/>
                </a:lnTo>
                <a:lnTo>
                  <a:pt x="372287" y="252101"/>
                </a:lnTo>
                <a:lnTo>
                  <a:pt x="367383" y="263763"/>
                </a:lnTo>
                <a:lnTo>
                  <a:pt x="369273" y="43354"/>
                </a:lnTo>
                <a:lnTo>
                  <a:pt x="380789" y="37583"/>
                </a:lnTo>
                <a:lnTo>
                  <a:pt x="392166" y="32824"/>
                </a:lnTo>
                <a:lnTo>
                  <a:pt x="404160" y="28592"/>
                </a:lnTo>
                <a:lnTo>
                  <a:pt x="416285" y="24895"/>
                </a:lnTo>
                <a:lnTo>
                  <a:pt x="427355" y="21922"/>
                </a:lnTo>
                <a:lnTo>
                  <a:pt x="431302" y="21323"/>
                </a:lnTo>
                <a:lnTo>
                  <a:pt x="435098" y="20614"/>
                </a:lnTo>
                <a:lnTo>
                  <a:pt x="436830" y="20291"/>
                </a:lnTo>
                <a:lnTo>
                  <a:pt x="442111" y="20460"/>
                </a:lnTo>
                <a:lnTo>
                  <a:pt x="440368" y="20200"/>
                </a:lnTo>
                <a:lnTo>
                  <a:pt x="435581" y="19491"/>
                </a:lnTo>
                <a:lnTo>
                  <a:pt x="430978" y="18542"/>
                </a:lnTo>
                <a:lnTo>
                  <a:pt x="426275" y="17469"/>
                </a:lnTo>
                <a:lnTo>
                  <a:pt x="423706" y="16881"/>
                </a:lnTo>
                <a:lnTo>
                  <a:pt x="418657" y="15377"/>
                </a:lnTo>
                <a:lnTo>
                  <a:pt x="422840" y="15132"/>
                </a:lnTo>
                <a:lnTo>
                  <a:pt x="424922" y="15271"/>
                </a:lnTo>
                <a:lnTo>
                  <a:pt x="428892" y="15543"/>
                </a:lnTo>
                <a:lnTo>
                  <a:pt x="432850" y="15094"/>
                </a:lnTo>
                <a:lnTo>
                  <a:pt x="436800" y="15682"/>
                </a:lnTo>
                <a:lnTo>
                  <a:pt x="441027" y="16310"/>
                </a:lnTo>
                <a:lnTo>
                  <a:pt x="447399" y="17583"/>
                </a:lnTo>
                <a:lnTo>
                  <a:pt x="451453" y="16265"/>
                </a:lnTo>
                <a:lnTo>
                  <a:pt x="456410" y="14653"/>
                </a:lnTo>
                <a:lnTo>
                  <a:pt x="461153" y="10142"/>
                </a:lnTo>
                <a:lnTo>
                  <a:pt x="466578" y="8376"/>
                </a:lnTo>
                <a:lnTo>
                  <a:pt x="471283" y="6849"/>
                </a:lnTo>
                <a:lnTo>
                  <a:pt x="475994" y="5439"/>
                </a:lnTo>
                <a:lnTo>
                  <a:pt x="480594" y="3601"/>
                </a:lnTo>
                <a:lnTo>
                  <a:pt x="479483" y="8135"/>
                </a:lnTo>
                <a:lnTo>
                  <a:pt x="477798" y="14897"/>
                </a:lnTo>
                <a:lnTo>
                  <a:pt x="474175" y="17569"/>
                </a:lnTo>
                <a:lnTo>
                  <a:pt x="478207" y="14955"/>
                </a:lnTo>
                <a:lnTo>
                  <a:pt x="484381" y="15194"/>
                </a:lnTo>
                <a:lnTo>
                  <a:pt x="488935" y="14134"/>
                </a:lnTo>
                <a:lnTo>
                  <a:pt x="501466" y="12101"/>
                </a:lnTo>
                <a:lnTo>
                  <a:pt x="514028" y="11558"/>
                </a:lnTo>
                <a:lnTo>
                  <a:pt x="526622" y="12117"/>
                </a:lnTo>
                <a:lnTo>
                  <a:pt x="539123" y="13377"/>
                </a:lnTo>
                <a:lnTo>
                  <a:pt x="552117" y="15458"/>
                </a:lnTo>
                <a:lnTo>
                  <a:pt x="564655" y="18503"/>
                </a:lnTo>
                <a:lnTo>
                  <a:pt x="576782" y="22439"/>
                </a:lnTo>
                <a:lnTo>
                  <a:pt x="588540" y="27191"/>
                </a:lnTo>
                <a:lnTo>
                  <a:pt x="599971" y="32685"/>
                </a:lnTo>
                <a:lnTo>
                  <a:pt x="611118" y="38845"/>
                </a:lnTo>
                <a:lnTo>
                  <a:pt x="622025" y="45597"/>
                </a:lnTo>
                <a:lnTo>
                  <a:pt x="632732" y="52867"/>
                </a:lnTo>
                <a:lnTo>
                  <a:pt x="644825" y="61596"/>
                </a:lnTo>
                <a:lnTo>
                  <a:pt x="654751" y="69635"/>
                </a:lnTo>
                <a:lnTo>
                  <a:pt x="661355" y="76169"/>
                </a:lnTo>
                <a:lnTo>
                  <a:pt x="669368" y="85886"/>
                </a:lnTo>
                <a:lnTo>
                  <a:pt x="676828" y="96212"/>
                </a:lnTo>
                <a:lnTo>
                  <a:pt x="684036" y="106794"/>
                </a:lnTo>
                <a:lnTo>
                  <a:pt x="691289" y="117282"/>
                </a:lnTo>
                <a:lnTo>
                  <a:pt x="696588" y="124423"/>
                </a:lnTo>
                <a:lnTo>
                  <a:pt x="704337" y="134112"/>
                </a:lnTo>
                <a:lnTo>
                  <a:pt x="712924" y="144030"/>
                </a:lnTo>
                <a:lnTo>
                  <a:pt x="722016" y="153382"/>
                </a:lnTo>
                <a:lnTo>
                  <a:pt x="730335" y="160644"/>
                </a:lnTo>
                <a:lnTo>
                  <a:pt x="734860" y="164198"/>
                </a:lnTo>
                <a:lnTo>
                  <a:pt x="740473" y="167340"/>
                </a:lnTo>
                <a:lnTo>
                  <a:pt x="745722" y="169719"/>
                </a:lnTo>
                <a:lnTo>
                  <a:pt x="747318" y="170443"/>
                </a:lnTo>
                <a:lnTo>
                  <a:pt x="751395" y="170391"/>
                </a:lnTo>
                <a:lnTo>
                  <a:pt x="750369" y="172402"/>
                </a:lnTo>
                <a:lnTo>
                  <a:pt x="748998" y="175090"/>
                </a:lnTo>
                <a:lnTo>
                  <a:pt x="745778" y="176657"/>
                </a:lnTo>
                <a:lnTo>
                  <a:pt x="743860" y="178937"/>
                </a:lnTo>
                <a:lnTo>
                  <a:pt x="738458" y="185368"/>
                </a:lnTo>
                <a:lnTo>
                  <a:pt x="733555" y="191881"/>
                </a:lnTo>
                <a:lnTo>
                  <a:pt x="726944" y="197174"/>
                </a:lnTo>
                <a:lnTo>
                  <a:pt x="721092" y="201858"/>
                </a:lnTo>
                <a:lnTo>
                  <a:pt x="715309" y="205745"/>
                </a:lnTo>
                <a:lnTo>
                  <a:pt x="708646" y="209137"/>
                </a:lnTo>
                <a:lnTo>
                  <a:pt x="704278" y="211357"/>
                </a:lnTo>
                <a:lnTo>
                  <a:pt x="700059" y="213273"/>
                </a:lnTo>
                <a:lnTo>
                  <a:pt x="695331" y="214577"/>
                </a:lnTo>
                <a:lnTo>
                  <a:pt x="690953" y="215786"/>
                </a:lnTo>
                <a:lnTo>
                  <a:pt x="677942" y="222434"/>
                </a:lnTo>
                <a:lnTo>
                  <a:pt x="673325" y="219206"/>
                </a:lnTo>
                <a:lnTo>
                  <a:pt x="672861" y="218853"/>
                </a:lnTo>
                <a:lnTo>
                  <a:pt x="672641" y="218648"/>
                </a:lnTo>
                <a:lnTo>
                  <a:pt x="672887" y="211746"/>
                </a:lnTo>
                <a:close/>
              </a:path>
              <a:path w="1156273" h="1588612">
                <a:moveTo>
                  <a:pt x="673932" y="891727"/>
                </a:moveTo>
                <a:lnTo>
                  <a:pt x="674141" y="904483"/>
                </a:lnTo>
                <a:lnTo>
                  <a:pt x="674426" y="917222"/>
                </a:lnTo>
                <a:lnTo>
                  <a:pt x="674714" y="929917"/>
                </a:lnTo>
                <a:lnTo>
                  <a:pt x="674932" y="942539"/>
                </a:lnTo>
                <a:lnTo>
                  <a:pt x="674963" y="944554"/>
                </a:lnTo>
                <a:lnTo>
                  <a:pt x="675395" y="957042"/>
                </a:lnTo>
                <a:lnTo>
                  <a:pt x="676145" y="969654"/>
                </a:lnTo>
                <a:lnTo>
                  <a:pt x="677085" y="982355"/>
                </a:lnTo>
                <a:lnTo>
                  <a:pt x="678088" y="995112"/>
                </a:lnTo>
                <a:lnTo>
                  <a:pt x="679026" y="1007889"/>
                </a:lnTo>
                <a:lnTo>
                  <a:pt x="679771" y="1020652"/>
                </a:lnTo>
                <a:lnTo>
                  <a:pt x="676815" y="1022858"/>
                </a:lnTo>
                <a:lnTo>
                  <a:pt x="676613" y="1018607"/>
                </a:lnTo>
                <a:lnTo>
                  <a:pt x="675827" y="1005840"/>
                </a:lnTo>
                <a:lnTo>
                  <a:pt x="674867" y="993065"/>
                </a:lnTo>
                <a:lnTo>
                  <a:pt x="673861" y="980318"/>
                </a:lnTo>
                <a:lnTo>
                  <a:pt x="672938" y="967631"/>
                </a:lnTo>
                <a:lnTo>
                  <a:pt x="672228" y="955039"/>
                </a:lnTo>
                <a:lnTo>
                  <a:pt x="671858" y="942575"/>
                </a:lnTo>
                <a:lnTo>
                  <a:pt x="671717" y="933786"/>
                </a:lnTo>
                <a:lnTo>
                  <a:pt x="671443" y="921111"/>
                </a:lnTo>
                <a:lnTo>
                  <a:pt x="671150" y="908382"/>
                </a:lnTo>
                <a:lnTo>
                  <a:pt x="670911" y="895628"/>
                </a:lnTo>
                <a:lnTo>
                  <a:pt x="670799" y="882878"/>
                </a:lnTo>
                <a:lnTo>
                  <a:pt x="670887" y="870159"/>
                </a:lnTo>
                <a:lnTo>
                  <a:pt x="671248" y="857499"/>
                </a:lnTo>
                <a:lnTo>
                  <a:pt x="671954" y="844928"/>
                </a:lnTo>
                <a:lnTo>
                  <a:pt x="672041" y="843730"/>
                </a:lnTo>
                <a:lnTo>
                  <a:pt x="672985" y="831099"/>
                </a:lnTo>
                <a:lnTo>
                  <a:pt x="673888" y="818462"/>
                </a:lnTo>
                <a:lnTo>
                  <a:pt x="674627" y="805822"/>
                </a:lnTo>
                <a:lnTo>
                  <a:pt x="675080" y="793179"/>
                </a:lnTo>
                <a:lnTo>
                  <a:pt x="675121" y="780534"/>
                </a:lnTo>
                <a:lnTo>
                  <a:pt x="674628" y="767890"/>
                </a:lnTo>
                <a:lnTo>
                  <a:pt x="673477" y="755246"/>
                </a:lnTo>
                <a:lnTo>
                  <a:pt x="671588" y="740355"/>
                </a:lnTo>
                <a:lnTo>
                  <a:pt x="669821" y="727745"/>
                </a:lnTo>
                <a:lnTo>
                  <a:pt x="667873" y="715122"/>
                </a:lnTo>
                <a:lnTo>
                  <a:pt x="665727" y="702538"/>
                </a:lnTo>
                <a:lnTo>
                  <a:pt x="663365" y="690044"/>
                </a:lnTo>
                <a:lnTo>
                  <a:pt x="660770" y="677693"/>
                </a:lnTo>
                <a:lnTo>
                  <a:pt x="655456" y="661786"/>
                </a:lnTo>
                <a:lnTo>
                  <a:pt x="654037" y="655865"/>
                </a:lnTo>
                <a:lnTo>
                  <a:pt x="653699" y="654437"/>
                </a:lnTo>
                <a:lnTo>
                  <a:pt x="653566" y="653369"/>
                </a:lnTo>
                <a:lnTo>
                  <a:pt x="653621" y="652852"/>
                </a:lnTo>
                <a:lnTo>
                  <a:pt x="653669" y="652390"/>
                </a:lnTo>
                <a:lnTo>
                  <a:pt x="653835" y="652067"/>
                </a:lnTo>
                <a:lnTo>
                  <a:pt x="653994" y="651857"/>
                </a:lnTo>
                <a:lnTo>
                  <a:pt x="654503" y="651183"/>
                </a:lnTo>
                <a:lnTo>
                  <a:pt x="655464" y="651047"/>
                </a:lnTo>
                <a:lnTo>
                  <a:pt x="656142" y="651557"/>
                </a:lnTo>
                <a:lnTo>
                  <a:pt x="656677" y="651958"/>
                </a:lnTo>
                <a:lnTo>
                  <a:pt x="656877" y="652639"/>
                </a:lnTo>
                <a:lnTo>
                  <a:pt x="656684" y="653242"/>
                </a:lnTo>
                <a:lnTo>
                  <a:pt x="656713" y="653485"/>
                </a:lnTo>
                <a:lnTo>
                  <a:pt x="656834" y="654353"/>
                </a:lnTo>
                <a:lnTo>
                  <a:pt x="657027" y="655158"/>
                </a:lnTo>
                <a:lnTo>
                  <a:pt x="658446" y="661094"/>
                </a:lnTo>
                <a:lnTo>
                  <a:pt x="663229" y="674603"/>
                </a:lnTo>
                <a:lnTo>
                  <a:pt x="663767" y="677034"/>
                </a:lnTo>
                <a:lnTo>
                  <a:pt x="666882" y="692019"/>
                </a:lnTo>
                <a:lnTo>
                  <a:pt x="669199" y="704535"/>
                </a:lnTo>
                <a:lnTo>
                  <a:pt x="671305" y="717131"/>
                </a:lnTo>
                <a:lnTo>
                  <a:pt x="673217" y="729755"/>
                </a:lnTo>
                <a:lnTo>
                  <a:pt x="674952" y="742357"/>
                </a:lnTo>
                <a:lnTo>
                  <a:pt x="676526" y="754884"/>
                </a:lnTo>
                <a:lnTo>
                  <a:pt x="677789" y="769307"/>
                </a:lnTo>
                <a:lnTo>
                  <a:pt x="678210" y="781951"/>
                </a:lnTo>
                <a:lnTo>
                  <a:pt x="678116" y="794596"/>
                </a:lnTo>
                <a:lnTo>
                  <a:pt x="677629" y="807239"/>
                </a:lnTo>
                <a:lnTo>
                  <a:pt x="676870" y="819880"/>
                </a:lnTo>
                <a:lnTo>
                  <a:pt x="675961" y="832517"/>
                </a:lnTo>
                <a:lnTo>
                  <a:pt x="675023" y="845149"/>
                </a:lnTo>
                <a:lnTo>
                  <a:pt x="674504" y="853646"/>
                </a:lnTo>
                <a:lnTo>
                  <a:pt x="674041" y="866280"/>
                </a:lnTo>
                <a:lnTo>
                  <a:pt x="673875" y="878983"/>
                </a:lnTo>
                <a:lnTo>
                  <a:pt x="673932" y="891727"/>
                </a:lnTo>
                <a:close/>
              </a:path>
              <a:path w="1156273" h="1588612">
                <a:moveTo>
                  <a:pt x="694218" y="1012735"/>
                </a:moveTo>
                <a:lnTo>
                  <a:pt x="694286" y="1011890"/>
                </a:lnTo>
                <a:lnTo>
                  <a:pt x="695026" y="1011258"/>
                </a:lnTo>
                <a:lnTo>
                  <a:pt x="695870" y="1011324"/>
                </a:lnTo>
                <a:lnTo>
                  <a:pt x="705549" y="1012057"/>
                </a:lnTo>
                <a:lnTo>
                  <a:pt x="718204" y="1012995"/>
                </a:lnTo>
                <a:lnTo>
                  <a:pt x="730868" y="1013918"/>
                </a:lnTo>
                <a:lnTo>
                  <a:pt x="743539" y="1014837"/>
                </a:lnTo>
                <a:lnTo>
                  <a:pt x="756213" y="1015762"/>
                </a:lnTo>
                <a:lnTo>
                  <a:pt x="768889" y="1016702"/>
                </a:lnTo>
                <a:lnTo>
                  <a:pt x="781564" y="1017667"/>
                </a:lnTo>
                <a:lnTo>
                  <a:pt x="794236" y="1018668"/>
                </a:lnTo>
                <a:lnTo>
                  <a:pt x="806901" y="1019713"/>
                </a:lnTo>
                <a:lnTo>
                  <a:pt x="819558" y="1020814"/>
                </a:lnTo>
                <a:lnTo>
                  <a:pt x="832203" y="1021979"/>
                </a:lnTo>
                <a:lnTo>
                  <a:pt x="844835" y="1023219"/>
                </a:lnTo>
                <a:lnTo>
                  <a:pt x="857451" y="1024544"/>
                </a:lnTo>
                <a:lnTo>
                  <a:pt x="867578" y="1025874"/>
                </a:lnTo>
                <a:lnTo>
                  <a:pt x="880033" y="1027926"/>
                </a:lnTo>
                <a:lnTo>
                  <a:pt x="892749" y="1030169"/>
                </a:lnTo>
                <a:lnTo>
                  <a:pt x="905569" y="1032270"/>
                </a:lnTo>
                <a:lnTo>
                  <a:pt x="918337" y="1033897"/>
                </a:lnTo>
                <a:lnTo>
                  <a:pt x="930898" y="1034718"/>
                </a:lnTo>
                <a:lnTo>
                  <a:pt x="943094" y="1034399"/>
                </a:lnTo>
                <a:lnTo>
                  <a:pt x="943940" y="1034326"/>
                </a:lnTo>
                <a:lnTo>
                  <a:pt x="944683" y="1034954"/>
                </a:lnTo>
                <a:lnTo>
                  <a:pt x="944752" y="1035795"/>
                </a:lnTo>
                <a:lnTo>
                  <a:pt x="944822" y="1036635"/>
                </a:lnTo>
                <a:lnTo>
                  <a:pt x="944196" y="1037375"/>
                </a:lnTo>
                <a:lnTo>
                  <a:pt x="943348" y="1037446"/>
                </a:lnTo>
                <a:lnTo>
                  <a:pt x="932584" y="1037799"/>
                </a:lnTo>
                <a:lnTo>
                  <a:pt x="920059" y="1037111"/>
                </a:lnTo>
                <a:lnTo>
                  <a:pt x="907308" y="1035583"/>
                </a:lnTo>
                <a:lnTo>
                  <a:pt x="894485" y="1033540"/>
                </a:lnTo>
                <a:lnTo>
                  <a:pt x="881743" y="1031308"/>
                </a:lnTo>
                <a:lnTo>
                  <a:pt x="869236" y="1029214"/>
                </a:lnTo>
                <a:lnTo>
                  <a:pt x="857120" y="1027583"/>
                </a:lnTo>
                <a:lnTo>
                  <a:pt x="847560" y="1026571"/>
                </a:lnTo>
                <a:lnTo>
                  <a:pt x="834931" y="1025312"/>
                </a:lnTo>
                <a:lnTo>
                  <a:pt x="822288" y="1024129"/>
                </a:lnTo>
                <a:lnTo>
                  <a:pt x="809633" y="1023015"/>
                </a:lnTo>
                <a:lnTo>
                  <a:pt x="796969" y="1021957"/>
                </a:lnTo>
                <a:lnTo>
                  <a:pt x="784299" y="1020947"/>
                </a:lnTo>
                <a:lnTo>
                  <a:pt x="771625" y="1019974"/>
                </a:lnTo>
                <a:lnTo>
                  <a:pt x="758949" y="1019029"/>
                </a:lnTo>
                <a:lnTo>
                  <a:pt x="746274" y="1018102"/>
                </a:lnTo>
                <a:lnTo>
                  <a:pt x="733603" y="1017183"/>
                </a:lnTo>
                <a:lnTo>
                  <a:pt x="720937" y="1016262"/>
                </a:lnTo>
                <a:lnTo>
                  <a:pt x="708280" y="1015330"/>
                </a:lnTo>
                <a:lnTo>
                  <a:pt x="695634" y="1014375"/>
                </a:lnTo>
                <a:lnTo>
                  <a:pt x="694789" y="1014309"/>
                </a:lnTo>
                <a:lnTo>
                  <a:pt x="694155" y="1013575"/>
                </a:lnTo>
                <a:lnTo>
                  <a:pt x="694218" y="1012735"/>
                </a:lnTo>
                <a:close/>
              </a:path>
              <a:path w="1156273" h="1588612">
                <a:moveTo>
                  <a:pt x="194109" y="532831"/>
                </a:moveTo>
                <a:lnTo>
                  <a:pt x="194300" y="533124"/>
                </a:lnTo>
                <a:lnTo>
                  <a:pt x="194869" y="531995"/>
                </a:lnTo>
                <a:lnTo>
                  <a:pt x="195444" y="530879"/>
                </a:lnTo>
                <a:lnTo>
                  <a:pt x="196037" y="529764"/>
                </a:lnTo>
                <a:lnTo>
                  <a:pt x="199071" y="541768"/>
                </a:lnTo>
                <a:lnTo>
                  <a:pt x="202564" y="553774"/>
                </a:lnTo>
                <a:lnTo>
                  <a:pt x="206487" y="565887"/>
                </a:lnTo>
                <a:lnTo>
                  <a:pt x="210812" y="578213"/>
                </a:lnTo>
                <a:lnTo>
                  <a:pt x="211939" y="581304"/>
                </a:lnTo>
                <a:lnTo>
                  <a:pt x="213672" y="586013"/>
                </a:lnTo>
                <a:lnTo>
                  <a:pt x="216645" y="595124"/>
                </a:lnTo>
                <a:lnTo>
                  <a:pt x="220567" y="602562"/>
                </a:lnTo>
                <a:lnTo>
                  <a:pt x="223029" y="607236"/>
                </a:lnTo>
                <a:lnTo>
                  <a:pt x="225807" y="611266"/>
                </a:lnTo>
                <a:lnTo>
                  <a:pt x="228969" y="612841"/>
                </a:lnTo>
                <a:lnTo>
                  <a:pt x="232481" y="614592"/>
                </a:lnTo>
                <a:lnTo>
                  <a:pt x="237044" y="615352"/>
                </a:lnTo>
                <a:lnTo>
                  <a:pt x="241853" y="615668"/>
                </a:lnTo>
                <a:lnTo>
                  <a:pt x="249371" y="616155"/>
                </a:lnTo>
                <a:lnTo>
                  <a:pt x="257491" y="615539"/>
                </a:lnTo>
                <a:lnTo>
                  <a:pt x="265052" y="615539"/>
                </a:lnTo>
                <a:lnTo>
                  <a:pt x="270426" y="614896"/>
                </a:lnTo>
                <a:lnTo>
                  <a:pt x="273905" y="615294"/>
                </a:lnTo>
                <a:lnTo>
                  <a:pt x="274992" y="615418"/>
                </a:lnTo>
                <a:lnTo>
                  <a:pt x="275922" y="615650"/>
                </a:lnTo>
                <a:lnTo>
                  <a:pt x="276588" y="615980"/>
                </a:lnTo>
                <a:lnTo>
                  <a:pt x="277292" y="616329"/>
                </a:lnTo>
                <a:lnTo>
                  <a:pt x="277767" y="616803"/>
                </a:lnTo>
                <a:lnTo>
                  <a:pt x="278037" y="617335"/>
                </a:lnTo>
                <a:lnTo>
                  <a:pt x="278810" y="618877"/>
                </a:lnTo>
                <a:lnTo>
                  <a:pt x="278719" y="620730"/>
                </a:lnTo>
                <a:lnTo>
                  <a:pt x="277845" y="622812"/>
                </a:lnTo>
                <a:lnTo>
                  <a:pt x="276794" y="625315"/>
                </a:lnTo>
                <a:lnTo>
                  <a:pt x="274554" y="628248"/>
                </a:lnTo>
                <a:lnTo>
                  <a:pt x="271911" y="631369"/>
                </a:lnTo>
                <a:lnTo>
                  <a:pt x="268184" y="635771"/>
                </a:lnTo>
                <a:lnTo>
                  <a:pt x="263651" y="640587"/>
                </a:lnTo>
                <a:lnTo>
                  <a:pt x="260980" y="645147"/>
                </a:lnTo>
                <a:lnTo>
                  <a:pt x="259407" y="647837"/>
                </a:lnTo>
                <a:lnTo>
                  <a:pt x="261075" y="638910"/>
                </a:lnTo>
                <a:lnTo>
                  <a:pt x="265726" y="633931"/>
                </a:lnTo>
                <a:lnTo>
                  <a:pt x="269563" y="629398"/>
                </a:lnTo>
                <a:lnTo>
                  <a:pt x="271970" y="626557"/>
                </a:lnTo>
                <a:lnTo>
                  <a:pt x="274052" y="623914"/>
                </a:lnTo>
                <a:lnTo>
                  <a:pt x="275010" y="621630"/>
                </a:lnTo>
                <a:lnTo>
                  <a:pt x="275464" y="620551"/>
                </a:lnTo>
                <a:lnTo>
                  <a:pt x="275689" y="619596"/>
                </a:lnTo>
                <a:lnTo>
                  <a:pt x="275327" y="618786"/>
                </a:lnTo>
                <a:lnTo>
                  <a:pt x="275018" y="618632"/>
                </a:lnTo>
                <a:lnTo>
                  <a:pt x="274848" y="618576"/>
                </a:lnTo>
                <a:lnTo>
                  <a:pt x="274480" y="618466"/>
                </a:lnTo>
                <a:lnTo>
                  <a:pt x="274037" y="618389"/>
                </a:lnTo>
                <a:lnTo>
                  <a:pt x="273554" y="618334"/>
                </a:lnTo>
                <a:lnTo>
                  <a:pt x="270192" y="617948"/>
                </a:lnTo>
                <a:lnTo>
                  <a:pt x="265000" y="618599"/>
                </a:lnTo>
                <a:lnTo>
                  <a:pt x="257434" y="618599"/>
                </a:lnTo>
                <a:lnTo>
                  <a:pt x="249237" y="619215"/>
                </a:lnTo>
                <a:lnTo>
                  <a:pt x="241653" y="618720"/>
                </a:lnTo>
                <a:lnTo>
                  <a:pt x="236398" y="618379"/>
                </a:lnTo>
                <a:lnTo>
                  <a:pt x="231430" y="617491"/>
                </a:lnTo>
                <a:lnTo>
                  <a:pt x="227593" y="615581"/>
                </a:lnTo>
                <a:lnTo>
                  <a:pt x="223988" y="613782"/>
                </a:lnTo>
                <a:lnTo>
                  <a:pt x="220654" y="609314"/>
                </a:lnTo>
                <a:lnTo>
                  <a:pt x="217846" y="603984"/>
                </a:lnTo>
                <a:lnTo>
                  <a:pt x="213855" y="596418"/>
                </a:lnTo>
                <a:lnTo>
                  <a:pt x="210817" y="587149"/>
                </a:lnTo>
                <a:lnTo>
                  <a:pt x="209056" y="582355"/>
                </a:lnTo>
                <a:lnTo>
                  <a:pt x="204641" y="569978"/>
                </a:lnTo>
                <a:lnTo>
                  <a:pt x="200617" y="557838"/>
                </a:lnTo>
                <a:lnTo>
                  <a:pt x="197011" y="545832"/>
                </a:lnTo>
                <a:lnTo>
                  <a:pt x="193850" y="533854"/>
                </a:lnTo>
                <a:lnTo>
                  <a:pt x="193626" y="532930"/>
                </a:lnTo>
                <a:lnTo>
                  <a:pt x="194109" y="532831"/>
                </a:lnTo>
                <a:close/>
              </a:path>
              <a:path w="1156273" h="1588612">
                <a:moveTo>
                  <a:pt x="700556" y="1028302"/>
                </a:moveTo>
                <a:lnTo>
                  <a:pt x="700736" y="1027476"/>
                </a:lnTo>
                <a:lnTo>
                  <a:pt x="701554" y="1026951"/>
                </a:lnTo>
                <a:lnTo>
                  <a:pt x="702380" y="1027131"/>
                </a:lnTo>
                <a:lnTo>
                  <a:pt x="707927" y="1028208"/>
                </a:lnTo>
                <a:lnTo>
                  <a:pt x="720434" y="1029916"/>
                </a:lnTo>
                <a:lnTo>
                  <a:pt x="733132" y="1030956"/>
                </a:lnTo>
                <a:lnTo>
                  <a:pt x="745897" y="1031663"/>
                </a:lnTo>
                <a:lnTo>
                  <a:pt x="758606" y="1032370"/>
                </a:lnTo>
                <a:lnTo>
                  <a:pt x="771136" y="1033408"/>
                </a:lnTo>
                <a:lnTo>
                  <a:pt x="779633" y="1034302"/>
                </a:lnTo>
                <a:lnTo>
                  <a:pt x="792232" y="1035606"/>
                </a:lnTo>
                <a:lnTo>
                  <a:pt x="804856" y="1036898"/>
                </a:lnTo>
                <a:lnTo>
                  <a:pt x="817500" y="1038189"/>
                </a:lnTo>
                <a:lnTo>
                  <a:pt x="830158" y="1039493"/>
                </a:lnTo>
                <a:lnTo>
                  <a:pt x="842823" y="1040821"/>
                </a:lnTo>
                <a:lnTo>
                  <a:pt x="855489" y="1042185"/>
                </a:lnTo>
                <a:lnTo>
                  <a:pt x="868149" y="1043597"/>
                </a:lnTo>
                <a:lnTo>
                  <a:pt x="880796" y="1045069"/>
                </a:lnTo>
                <a:lnTo>
                  <a:pt x="893425" y="1046612"/>
                </a:lnTo>
                <a:lnTo>
                  <a:pt x="906029" y="1048240"/>
                </a:lnTo>
                <a:lnTo>
                  <a:pt x="918601" y="1049963"/>
                </a:lnTo>
                <a:lnTo>
                  <a:pt x="931136" y="1051794"/>
                </a:lnTo>
                <a:lnTo>
                  <a:pt x="943626" y="1053745"/>
                </a:lnTo>
                <a:lnTo>
                  <a:pt x="945030" y="1054666"/>
                </a:lnTo>
                <a:lnTo>
                  <a:pt x="944893" y="1055499"/>
                </a:lnTo>
                <a:lnTo>
                  <a:pt x="944761" y="1056332"/>
                </a:lnTo>
                <a:lnTo>
                  <a:pt x="943968" y="1056902"/>
                </a:lnTo>
                <a:lnTo>
                  <a:pt x="943132" y="1056766"/>
                </a:lnTo>
                <a:lnTo>
                  <a:pt x="934863" y="1055459"/>
                </a:lnTo>
                <a:lnTo>
                  <a:pt x="922344" y="1053589"/>
                </a:lnTo>
                <a:lnTo>
                  <a:pt x="909784" y="1051831"/>
                </a:lnTo>
                <a:lnTo>
                  <a:pt x="897190" y="1050173"/>
                </a:lnTo>
                <a:lnTo>
                  <a:pt x="884568" y="1048603"/>
                </a:lnTo>
                <a:lnTo>
                  <a:pt x="871926" y="1047108"/>
                </a:lnTo>
                <a:lnTo>
                  <a:pt x="859269" y="1045678"/>
                </a:lnTo>
                <a:lnTo>
                  <a:pt x="846604" y="1044300"/>
                </a:lnTo>
                <a:lnTo>
                  <a:pt x="833938" y="1042962"/>
                </a:lnTo>
                <a:lnTo>
                  <a:pt x="821277" y="1041652"/>
                </a:lnTo>
                <a:lnTo>
                  <a:pt x="808627" y="1040358"/>
                </a:lnTo>
                <a:lnTo>
                  <a:pt x="795995" y="1039068"/>
                </a:lnTo>
                <a:lnTo>
                  <a:pt x="783388" y="1037770"/>
                </a:lnTo>
                <a:lnTo>
                  <a:pt x="770812" y="1036451"/>
                </a:lnTo>
                <a:lnTo>
                  <a:pt x="764869" y="1035892"/>
                </a:lnTo>
                <a:lnTo>
                  <a:pt x="752238" y="1035048"/>
                </a:lnTo>
                <a:lnTo>
                  <a:pt x="739487" y="1034377"/>
                </a:lnTo>
                <a:lnTo>
                  <a:pt x="726737" y="1033551"/>
                </a:lnTo>
                <a:lnTo>
                  <a:pt x="714111" y="1032241"/>
                </a:lnTo>
                <a:lnTo>
                  <a:pt x="701732" y="1030119"/>
                </a:lnTo>
                <a:lnTo>
                  <a:pt x="700903" y="1029940"/>
                </a:lnTo>
                <a:lnTo>
                  <a:pt x="700376" y="1029125"/>
                </a:lnTo>
                <a:lnTo>
                  <a:pt x="700556" y="1028302"/>
                </a:lnTo>
                <a:close/>
              </a:path>
              <a:path w="1156273" h="1588612">
                <a:moveTo>
                  <a:pt x="577225" y="652978"/>
                </a:moveTo>
                <a:lnTo>
                  <a:pt x="577430" y="652571"/>
                </a:lnTo>
                <a:lnTo>
                  <a:pt x="578216" y="651011"/>
                </a:lnTo>
                <a:lnTo>
                  <a:pt x="579812" y="649880"/>
                </a:lnTo>
                <a:lnTo>
                  <a:pt x="581993" y="649146"/>
                </a:lnTo>
                <a:lnTo>
                  <a:pt x="584697" y="648232"/>
                </a:lnTo>
                <a:lnTo>
                  <a:pt x="588371" y="647876"/>
                </a:lnTo>
                <a:lnTo>
                  <a:pt x="592050" y="647538"/>
                </a:lnTo>
                <a:lnTo>
                  <a:pt x="595471" y="647226"/>
                </a:lnTo>
                <a:lnTo>
                  <a:pt x="598891" y="646929"/>
                </a:lnTo>
                <a:lnTo>
                  <a:pt x="601404" y="646084"/>
                </a:lnTo>
                <a:lnTo>
                  <a:pt x="602699" y="645646"/>
                </a:lnTo>
                <a:lnTo>
                  <a:pt x="603738" y="645115"/>
                </a:lnTo>
                <a:lnTo>
                  <a:pt x="604202" y="644190"/>
                </a:lnTo>
                <a:lnTo>
                  <a:pt x="604415" y="643766"/>
                </a:lnTo>
                <a:lnTo>
                  <a:pt x="604389" y="643198"/>
                </a:lnTo>
                <a:lnTo>
                  <a:pt x="604293" y="642537"/>
                </a:lnTo>
                <a:lnTo>
                  <a:pt x="604161" y="641611"/>
                </a:lnTo>
                <a:lnTo>
                  <a:pt x="603837" y="640554"/>
                </a:lnTo>
                <a:lnTo>
                  <a:pt x="603398" y="639420"/>
                </a:lnTo>
                <a:lnTo>
                  <a:pt x="601157" y="633646"/>
                </a:lnTo>
                <a:lnTo>
                  <a:pt x="595983" y="626153"/>
                </a:lnTo>
                <a:lnTo>
                  <a:pt x="594685" y="623929"/>
                </a:lnTo>
                <a:lnTo>
                  <a:pt x="591870" y="618851"/>
                </a:lnTo>
                <a:lnTo>
                  <a:pt x="586303" y="607383"/>
                </a:lnTo>
                <a:lnTo>
                  <a:pt x="581192" y="595665"/>
                </a:lnTo>
                <a:lnTo>
                  <a:pt x="576091" y="583968"/>
                </a:lnTo>
                <a:lnTo>
                  <a:pt x="570556" y="572565"/>
                </a:lnTo>
                <a:lnTo>
                  <a:pt x="564141" y="561725"/>
                </a:lnTo>
                <a:lnTo>
                  <a:pt x="563756" y="561157"/>
                </a:lnTo>
                <a:lnTo>
                  <a:pt x="561506" y="558117"/>
                </a:lnTo>
                <a:lnTo>
                  <a:pt x="558719" y="554384"/>
                </a:lnTo>
                <a:lnTo>
                  <a:pt x="561932" y="555790"/>
                </a:lnTo>
                <a:lnTo>
                  <a:pt x="564376" y="556850"/>
                </a:lnTo>
                <a:lnTo>
                  <a:pt x="565611" y="558516"/>
                </a:lnTo>
                <a:lnTo>
                  <a:pt x="566477" y="559695"/>
                </a:lnTo>
                <a:lnTo>
                  <a:pt x="569862" y="565048"/>
                </a:lnTo>
                <a:lnTo>
                  <a:pt x="575813" y="576185"/>
                </a:lnTo>
                <a:lnTo>
                  <a:pt x="581095" y="587758"/>
                </a:lnTo>
                <a:lnTo>
                  <a:pt x="586149" y="599496"/>
                </a:lnTo>
                <a:lnTo>
                  <a:pt x="591419" y="611130"/>
                </a:lnTo>
                <a:lnTo>
                  <a:pt x="597346" y="622390"/>
                </a:lnTo>
                <a:lnTo>
                  <a:pt x="598676" y="624677"/>
                </a:lnTo>
                <a:lnTo>
                  <a:pt x="603964" y="632385"/>
                </a:lnTo>
                <a:lnTo>
                  <a:pt x="606265" y="638318"/>
                </a:lnTo>
                <a:lnTo>
                  <a:pt x="606913" y="639989"/>
                </a:lnTo>
                <a:lnTo>
                  <a:pt x="607329" y="641537"/>
                </a:lnTo>
                <a:lnTo>
                  <a:pt x="607410" y="642818"/>
                </a:lnTo>
                <a:lnTo>
                  <a:pt x="607479" y="643898"/>
                </a:lnTo>
                <a:lnTo>
                  <a:pt x="607317" y="644822"/>
                </a:lnTo>
                <a:lnTo>
                  <a:pt x="606949" y="645557"/>
                </a:lnTo>
                <a:lnTo>
                  <a:pt x="606169" y="647118"/>
                </a:lnTo>
                <a:lnTo>
                  <a:pt x="604572" y="648244"/>
                </a:lnTo>
                <a:lnTo>
                  <a:pt x="602391" y="648979"/>
                </a:lnTo>
                <a:lnTo>
                  <a:pt x="599685" y="649889"/>
                </a:lnTo>
                <a:lnTo>
                  <a:pt x="596011" y="650245"/>
                </a:lnTo>
                <a:lnTo>
                  <a:pt x="592337" y="650583"/>
                </a:lnTo>
                <a:lnTo>
                  <a:pt x="588917" y="650894"/>
                </a:lnTo>
                <a:lnTo>
                  <a:pt x="585496" y="651192"/>
                </a:lnTo>
                <a:lnTo>
                  <a:pt x="582983" y="652040"/>
                </a:lnTo>
                <a:lnTo>
                  <a:pt x="581736" y="652459"/>
                </a:lnTo>
                <a:lnTo>
                  <a:pt x="580726" y="652969"/>
                </a:lnTo>
                <a:lnTo>
                  <a:pt x="580236" y="653832"/>
                </a:lnTo>
                <a:lnTo>
                  <a:pt x="580315" y="654283"/>
                </a:lnTo>
                <a:lnTo>
                  <a:pt x="580459" y="654811"/>
                </a:lnTo>
                <a:lnTo>
                  <a:pt x="580727" y="655439"/>
                </a:lnTo>
                <a:lnTo>
                  <a:pt x="581070" y="656126"/>
                </a:lnTo>
                <a:lnTo>
                  <a:pt x="582879" y="659768"/>
                </a:lnTo>
                <a:lnTo>
                  <a:pt x="586631" y="664790"/>
                </a:lnTo>
                <a:lnTo>
                  <a:pt x="587371" y="665964"/>
                </a:lnTo>
                <a:lnTo>
                  <a:pt x="589801" y="669624"/>
                </a:lnTo>
                <a:lnTo>
                  <a:pt x="597407" y="679876"/>
                </a:lnTo>
                <a:lnTo>
                  <a:pt x="604964" y="690218"/>
                </a:lnTo>
                <a:lnTo>
                  <a:pt x="611186" y="701205"/>
                </a:lnTo>
                <a:lnTo>
                  <a:pt x="613596" y="706606"/>
                </a:lnTo>
                <a:lnTo>
                  <a:pt x="614233" y="713360"/>
                </a:lnTo>
                <a:lnTo>
                  <a:pt x="614352" y="720206"/>
                </a:lnTo>
                <a:lnTo>
                  <a:pt x="614469" y="726806"/>
                </a:lnTo>
                <a:lnTo>
                  <a:pt x="614111" y="733491"/>
                </a:lnTo>
                <a:lnTo>
                  <a:pt x="614612" y="764469"/>
                </a:lnTo>
                <a:lnTo>
                  <a:pt x="612837" y="751888"/>
                </a:lnTo>
                <a:lnTo>
                  <a:pt x="611502" y="739285"/>
                </a:lnTo>
                <a:lnTo>
                  <a:pt x="611045" y="733680"/>
                </a:lnTo>
                <a:lnTo>
                  <a:pt x="611400" y="726929"/>
                </a:lnTo>
                <a:lnTo>
                  <a:pt x="611281" y="720263"/>
                </a:lnTo>
                <a:lnTo>
                  <a:pt x="611170" y="713846"/>
                </a:lnTo>
                <a:lnTo>
                  <a:pt x="610635" y="707506"/>
                </a:lnTo>
                <a:lnTo>
                  <a:pt x="608380" y="702448"/>
                </a:lnTo>
                <a:lnTo>
                  <a:pt x="606641" y="698890"/>
                </a:lnTo>
                <a:lnTo>
                  <a:pt x="599835" y="688181"/>
                </a:lnTo>
                <a:lnTo>
                  <a:pt x="592103" y="677942"/>
                </a:lnTo>
                <a:lnTo>
                  <a:pt x="584771" y="667597"/>
                </a:lnTo>
                <a:lnTo>
                  <a:pt x="584008" y="666388"/>
                </a:lnTo>
                <a:lnTo>
                  <a:pt x="580176" y="661227"/>
                </a:lnTo>
                <a:lnTo>
                  <a:pt x="578315" y="657487"/>
                </a:lnTo>
                <a:lnTo>
                  <a:pt x="577661" y="656172"/>
                </a:lnTo>
                <a:lnTo>
                  <a:pt x="577250" y="654994"/>
                </a:lnTo>
                <a:lnTo>
                  <a:pt x="577172" y="654146"/>
                </a:lnTo>
                <a:lnTo>
                  <a:pt x="577116" y="653507"/>
                </a:lnTo>
                <a:lnTo>
                  <a:pt x="577225" y="652978"/>
                </a:lnTo>
                <a:close/>
              </a:path>
              <a:path w="1156273" h="1588612">
                <a:moveTo>
                  <a:pt x="682975" y="1066574"/>
                </a:moveTo>
                <a:lnTo>
                  <a:pt x="683043" y="1065733"/>
                </a:lnTo>
                <a:lnTo>
                  <a:pt x="683783" y="1065102"/>
                </a:lnTo>
                <a:lnTo>
                  <a:pt x="684627" y="1065168"/>
                </a:lnTo>
                <a:lnTo>
                  <a:pt x="690702" y="1065651"/>
                </a:lnTo>
                <a:lnTo>
                  <a:pt x="703359" y="1066727"/>
                </a:lnTo>
                <a:lnTo>
                  <a:pt x="716007" y="1067892"/>
                </a:lnTo>
                <a:lnTo>
                  <a:pt x="728646" y="1069137"/>
                </a:lnTo>
                <a:lnTo>
                  <a:pt x="741277" y="1070456"/>
                </a:lnTo>
                <a:lnTo>
                  <a:pt x="753901" y="1071841"/>
                </a:lnTo>
                <a:lnTo>
                  <a:pt x="766518" y="1073285"/>
                </a:lnTo>
                <a:lnTo>
                  <a:pt x="779130" y="1074779"/>
                </a:lnTo>
                <a:lnTo>
                  <a:pt x="791738" y="1076318"/>
                </a:lnTo>
                <a:lnTo>
                  <a:pt x="804342" y="1077893"/>
                </a:lnTo>
                <a:lnTo>
                  <a:pt x="816943" y="1079497"/>
                </a:lnTo>
                <a:lnTo>
                  <a:pt x="829542" y="1081123"/>
                </a:lnTo>
                <a:lnTo>
                  <a:pt x="842139" y="1082763"/>
                </a:lnTo>
                <a:lnTo>
                  <a:pt x="850462" y="1083828"/>
                </a:lnTo>
                <a:lnTo>
                  <a:pt x="863056" y="1085384"/>
                </a:lnTo>
                <a:lnTo>
                  <a:pt x="875679" y="1086925"/>
                </a:lnTo>
                <a:lnTo>
                  <a:pt x="888312" y="1088505"/>
                </a:lnTo>
                <a:lnTo>
                  <a:pt x="900936" y="1090179"/>
                </a:lnTo>
                <a:lnTo>
                  <a:pt x="913533" y="1091999"/>
                </a:lnTo>
                <a:lnTo>
                  <a:pt x="926084" y="1094020"/>
                </a:lnTo>
                <a:lnTo>
                  <a:pt x="938569" y="1096295"/>
                </a:lnTo>
                <a:lnTo>
                  <a:pt x="950971" y="1098879"/>
                </a:lnTo>
                <a:lnTo>
                  <a:pt x="952316" y="1099881"/>
                </a:lnTo>
                <a:lnTo>
                  <a:pt x="952130" y="1100707"/>
                </a:lnTo>
                <a:lnTo>
                  <a:pt x="951947" y="1101529"/>
                </a:lnTo>
                <a:lnTo>
                  <a:pt x="951124" y="1102050"/>
                </a:lnTo>
                <a:lnTo>
                  <a:pt x="950295" y="1101863"/>
                </a:lnTo>
                <a:lnTo>
                  <a:pt x="942359" y="1100168"/>
                </a:lnTo>
                <a:lnTo>
                  <a:pt x="929901" y="1097789"/>
                </a:lnTo>
                <a:lnTo>
                  <a:pt x="917371" y="1095685"/>
                </a:lnTo>
                <a:lnTo>
                  <a:pt x="904789" y="1093801"/>
                </a:lnTo>
                <a:lnTo>
                  <a:pt x="892171" y="1092084"/>
                </a:lnTo>
                <a:lnTo>
                  <a:pt x="879539" y="1090479"/>
                </a:lnTo>
                <a:lnTo>
                  <a:pt x="866910" y="1088932"/>
                </a:lnTo>
                <a:lnTo>
                  <a:pt x="854304" y="1087389"/>
                </a:lnTo>
                <a:lnTo>
                  <a:pt x="841740" y="1085795"/>
                </a:lnTo>
                <a:lnTo>
                  <a:pt x="835856" y="1085028"/>
                </a:lnTo>
                <a:lnTo>
                  <a:pt x="823258" y="1083394"/>
                </a:lnTo>
                <a:lnTo>
                  <a:pt x="810658" y="1081778"/>
                </a:lnTo>
                <a:lnTo>
                  <a:pt x="798056" y="1080187"/>
                </a:lnTo>
                <a:lnTo>
                  <a:pt x="785450" y="1078628"/>
                </a:lnTo>
                <a:lnTo>
                  <a:pt x="772841" y="1077109"/>
                </a:lnTo>
                <a:lnTo>
                  <a:pt x="760226" y="1075638"/>
                </a:lnTo>
                <a:lnTo>
                  <a:pt x="747606" y="1074221"/>
                </a:lnTo>
                <a:lnTo>
                  <a:pt x="734979" y="1072867"/>
                </a:lnTo>
                <a:lnTo>
                  <a:pt x="722344" y="1071582"/>
                </a:lnTo>
                <a:lnTo>
                  <a:pt x="709701" y="1070374"/>
                </a:lnTo>
                <a:lnTo>
                  <a:pt x="697049" y="1069250"/>
                </a:lnTo>
                <a:lnTo>
                  <a:pt x="684387" y="1068219"/>
                </a:lnTo>
                <a:lnTo>
                  <a:pt x="683543" y="1068151"/>
                </a:lnTo>
                <a:lnTo>
                  <a:pt x="682909" y="1067419"/>
                </a:lnTo>
                <a:lnTo>
                  <a:pt x="682975" y="1066574"/>
                </a:lnTo>
                <a:close/>
              </a:path>
              <a:path w="1156273" h="1588612">
                <a:moveTo>
                  <a:pt x="825215" y="1240535"/>
                </a:moveTo>
                <a:lnTo>
                  <a:pt x="825314" y="1239694"/>
                </a:lnTo>
                <a:lnTo>
                  <a:pt x="826081" y="1239099"/>
                </a:lnTo>
                <a:lnTo>
                  <a:pt x="826925" y="1239202"/>
                </a:lnTo>
                <a:lnTo>
                  <a:pt x="839166" y="1237090"/>
                </a:lnTo>
                <a:lnTo>
                  <a:pt x="850306" y="1230622"/>
                </a:lnTo>
                <a:lnTo>
                  <a:pt x="852554" y="1228835"/>
                </a:lnTo>
                <a:lnTo>
                  <a:pt x="853696" y="1227876"/>
                </a:lnTo>
                <a:lnTo>
                  <a:pt x="855516" y="1227194"/>
                </a:lnTo>
                <a:lnTo>
                  <a:pt x="857535" y="1226702"/>
                </a:lnTo>
                <a:lnTo>
                  <a:pt x="860130" y="1226071"/>
                </a:lnTo>
                <a:lnTo>
                  <a:pt x="863074" y="1225726"/>
                </a:lnTo>
                <a:lnTo>
                  <a:pt x="864873" y="1225125"/>
                </a:lnTo>
                <a:lnTo>
                  <a:pt x="876996" y="1221330"/>
                </a:lnTo>
                <a:lnTo>
                  <a:pt x="889163" y="1217720"/>
                </a:lnTo>
                <a:lnTo>
                  <a:pt x="895000" y="1215927"/>
                </a:lnTo>
                <a:lnTo>
                  <a:pt x="893412" y="1216772"/>
                </a:lnTo>
                <a:lnTo>
                  <a:pt x="891937" y="1217726"/>
                </a:lnTo>
                <a:lnTo>
                  <a:pt x="890736" y="1218915"/>
                </a:lnTo>
                <a:lnTo>
                  <a:pt x="890257" y="1219389"/>
                </a:lnTo>
                <a:lnTo>
                  <a:pt x="890356" y="1219899"/>
                </a:lnTo>
                <a:lnTo>
                  <a:pt x="890739" y="1220439"/>
                </a:lnTo>
                <a:lnTo>
                  <a:pt x="878567" y="1224052"/>
                </a:lnTo>
                <a:lnTo>
                  <a:pt x="866439" y="1227828"/>
                </a:lnTo>
                <a:lnTo>
                  <a:pt x="865851" y="1228023"/>
                </a:lnTo>
                <a:lnTo>
                  <a:pt x="863993" y="1228647"/>
                </a:lnTo>
                <a:lnTo>
                  <a:pt x="860948" y="1229022"/>
                </a:lnTo>
                <a:lnTo>
                  <a:pt x="858265" y="1229675"/>
                </a:lnTo>
                <a:lnTo>
                  <a:pt x="856765" y="1230039"/>
                </a:lnTo>
                <a:lnTo>
                  <a:pt x="855379" y="1230465"/>
                </a:lnTo>
                <a:lnTo>
                  <a:pt x="854532" y="1231177"/>
                </a:lnTo>
                <a:lnTo>
                  <a:pt x="844174" y="1238081"/>
                </a:lnTo>
                <a:lnTo>
                  <a:pt x="831934" y="1242181"/>
                </a:lnTo>
                <a:lnTo>
                  <a:pt x="826552" y="1242238"/>
                </a:lnTo>
                <a:lnTo>
                  <a:pt x="825709" y="1242135"/>
                </a:lnTo>
                <a:lnTo>
                  <a:pt x="825111" y="1241372"/>
                </a:lnTo>
                <a:lnTo>
                  <a:pt x="825215" y="1240535"/>
                </a:lnTo>
                <a:close/>
              </a:path>
              <a:path w="1156273" h="1588612">
                <a:moveTo>
                  <a:pt x="860752" y="1259128"/>
                </a:moveTo>
                <a:lnTo>
                  <a:pt x="858532" y="1259920"/>
                </a:lnTo>
                <a:lnTo>
                  <a:pt x="860752" y="1259128"/>
                </a:lnTo>
                <a:close/>
              </a:path>
              <a:path w="1156273" h="1588612">
                <a:moveTo>
                  <a:pt x="851132" y="1287098"/>
                </a:moveTo>
                <a:lnTo>
                  <a:pt x="851256" y="1286265"/>
                </a:lnTo>
                <a:lnTo>
                  <a:pt x="852039" y="1285687"/>
                </a:lnTo>
                <a:lnTo>
                  <a:pt x="852878" y="1285813"/>
                </a:lnTo>
                <a:lnTo>
                  <a:pt x="854864" y="1286111"/>
                </a:lnTo>
                <a:lnTo>
                  <a:pt x="857842" y="1284991"/>
                </a:lnTo>
                <a:lnTo>
                  <a:pt x="861001" y="1283541"/>
                </a:lnTo>
                <a:lnTo>
                  <a:pt x="866091" y="1281193"/>
                </a:lnTo>
                <a:lnTo>
                  <a:pt x="871535" y="1277809"/>
                </a:lnTo>
                <a:lnTo>
                  <a:pt x="874318" y="1276421"/>
                </a:lnTo>
                <a:lnTo>
                  <a:pt x="872884" y="1278241"/>
                </a:lnTo>
                <a:lnTo>
                  <a:pt x="871277" y="1279982"/>
                </a:lnTo>
                <a:lnTo>
                  <a:pt x="869519" y="1281726"/>
                </a:lnTo>
                <a:lnTo>
                  <a:pt x="869360" y="1281880"/>
                </a:lnTo>
                <a:lnTo>
                  <a:pt x="869246" y="1282248"/>
                </a:lnTo>
                <a:lnTo>
                  <a:pt x="866134" y="1284439"/>
                </a:lnTo>
                <a:lnTo>
                  <a:pt x="862714" y="1286248"/>
                </a:lnTo>
                <a:lnTo>
                  <a:pt x="859638" y="1287449"/>
                </a:lnTo>
                <a:lnTo>
                  <a:pt x="856830" y="1288544"/>
                </a:lnTo>
                <a:lnTo>
                  <a:pt x="854264" y="1289112"/>
                </a:lnTo>
                <a:lnTo>
                  <a:pt x="852421" y="1288837"/>
                </a:lnTo>
                <a:lnTo>
                  <a:pt x="851585" y="1288713"/>
                </a:lnTo>
                <a:lnTo>
                  <a:pt x="851006" y="1287934"/>
                </a:lnTo>
                <a:lnTo>
                  <a:pt x="851132" y="1287098"/>
                </a:lnTo>
                <a:close/>
              </a:path>
              <a:path w="1156273" h="1588612">
                <a:moveTo>
                  <a:pt x="567990" y="1470142"/>
                </a:moveTo>
                <a:lnTo>
                  <a:pt x="568069" y="1469657"/>
                </a:lnTo>
                <a:lnTo>
                  <a:pt x="568282" y="1469254"/>
                </a:lnTo>
                <a:lnTo>
                  <a:pt x="568680" y="1468509"/>
                </a:lnTo>
                <a:lnTo>
                  <a:pt x="569609" y="1468222"/>
                </a:lnTo>
                <a:lnTo>
                  <a:pt x="570357" y="1468615"/>
                </a:lnTo>
                <a:lnTo>
                  <a:pt x="570686" y="1468787"/>
                </a:lnTo>
                <a:lnTo>
                  <a:pt x="570927" y="1469062"/>
                </a:lnTo>
                <a:lnTo>
                  <a:pt x="571056" y="1469382"/>
                </a:lnTo>
                <a:lnTo>
                  <a:pt x="572324" y="1470031"/>
                </a:lnTo>
                <a:lnTo>
                  <a:pt x="584453" y="1476262"/>
                </a:lnTo>
                <a:lnTo>
                  <a:pt x="585526" y="1476489"/>
                </a:lnTo>
                <a:lnTo>
                  <a:pt x="586355" y="1476666"/>
                </a:lnTo>
                <a:lnTo>
                  <a:pt x="586882" y="1477481"/>
                </a:lnTo>
                <a:lnTo>
                  <a:pt x="586705" y="1478306"/>
                </a:lnTo>
                <a:lnTo>
                  <a:pt x="593549" y="1477967"/>
                </a:lnTo>
                <a:lnTo>
                  <a:pt x="600418" y="1477611"/>
                </a:lnTo>
                <a:lnTo>
                  <a:pt x="607292" y="1477394"/>
                </a:lnTo>
                <a:lnTo>
                  <a:pt x="609526" y="1476843"/>
                </a:lnTo>
                <a:lnTo>
                  <a:pt x="613631" y="1474898"/>
                </a:lnTo>
                <a:lnTo>
                  <a:pt x="624141" y="1467603"/>
                </a:lnTo>
                <a:lnTo>
                  <a:pt x="633265" y="1458596"/>
                </a:lnTo>
                <a:lnTo>
                  <a:pt x="635776" y="1454942"/>
                </a:lnTo>
                <a:lnTo>
                  <a:pt x="641374" y="1443427"/>
                </a:lnTo>
                <a:lnTo>
                  <a:pt x="645082" y="1431222"/>
                </a:lnTo>
                <a:lnTo>
                  <a:pt x="647304" y="1418571"/>
                </a:lnTo>
                <a:lnTo>
                  <a:pt x="648447" y="1405720"/>
                </a:lnTo>
                <a:lnTo>
                  <a:pt x="648678" y="1400936"/>
                </a:lnTo>
                <a:lnTo>
                  <a:pt x="648929" y="1394651"/>
                </a:lnTo>
                <a:lnTo>
                  <a:pt x="647838" y="1385448"/>
                </a:lnTo>
                <a:lnTo>
                  <a:pt x="649829" y="1379494"/>
                </a:lnTo>
                <a:lnTo>
                  <a:pt x="650097" y="1378694"/>
                </a:lnTo>
                <a:lnTo>
                  <a:pt x="650968" y="1378260"/>
                </a:lnTo>
                <a:lnTo>
                  <a:pt x="651771" y="1378528"/>
                </a:lnTo>
                <a:lnTo>
                  <a:pt x="652579" y="1378793"/>
                </a:lnTo>
                <a:lnTo>
                  <a:pt x="653013" y="1379661"/>
                </a:lnTo>
                <a:lnTo>
                  <a:pt x="652744" y="1380463"/>
                </a:lnTo>
                <a:lnTo>
                  <a:pt x="650832" y="1386179"/>
                </a:lnTo>
                <a:lnTo>
                  <a:pt x="651989" y="1395022"/>
                </a:lnTo>
                <a:lnTo>
                  <a:pt x="651749" y="1401057"/>
                </a:lnTo>
                <a:lnTo>
                  <a:pt x="650903" y="1413918"/>
                </a:lnTo>
                <a:lnTo>
                  <a:pt x="649151" y="1426676"/>
                </a:lnTo>
                <a:lnTo>
                  <a:pt x="646119" y="1439101"/>
                </a:lnTo>
                <a:lnTo>
                  <a:pt x="641434" y="1450964"/>
                </a:lnTo>
                <a:lnTo>
                  <a:pt x="638411" y="1456517"/>
                </a:lnTo>
                <a:lnTo>
                  <a:pt x="630283" y="1466344"/>
                </a:lnTo>
                <a:lnTo>
                  <a:pt x="620165" y="1474293"/>
                </a:lnTo>
                <a:lnTo>
                  <a:pt x="616192" y="1476902"/>
                </a:lnTo>
                <a:lnTo>
                  <a:pt x="617784" y="1476796"/>
                </a:lnTo>
                <a:lnTo>
                  <a:pt x="619373" y="1476689"/>
                </a:lnTo>
                <a:lnTo>
                  <a:pt x="620973" y="1476604"/>
                </a:lnTo>
                <a:lnTo>
                  <a:pt x="623306" y="1476483"/>
                </a:lnTo>
                <a:lnTo>
                  <a:pt x="630191" y="1475118"/>
                </a:lnTo>
                <a:lnTo>
                  <a:pt x="607032" y="1480951"/>
                </a:lnTo>
                <a:lnTo>
                  <a:pt x="586114" y="1486100"/>
                </a:lnTo>
                <a:lnTo>
                  <a:pt x="565169" y="1491147"/>
                </a:lnTo>
                <a:lnTo>
                  <a:pt x="544200" y="1496097"/>
                </a:lnTo>
                <a:lnTo>
                  <a:pt x="523207" y="1500956"/>
                </a:lnTo>
                <a:lnTo>
                  <a:pt x="502193" y="1505730"/>
                </a:lnTo>
                <a:lnTo>
                  <a:pt x="481159" y="1510425"/>
                </a:lnTo>
                <a:lnTo>
                  <a:pt x="460105" y="1515045"/>
                </a:lnTo>
                <a:lnTo>
                  <a:pt x="439034" y="1519598"/>
                </a:lnTo>
                <a:lnTo>
                  <a:pt x="417947" y="1524088"/>
                </a:lnTo>
                <a:lnTo>
                  <a:pt x="396846" y="1528522"/>
                </a:lnTo>
                <a:lnTo>
                  <a:pt x="375731" y="1532904"/>
                </a:lnTo>
                <a:lnTo>
                  <a:pt x="354604" y="1537241"/>
                </a:lnTo>
                <a:lnTo>
                  <a:pt x="333467" y="1541539"/>
                </a:lnTo>
                <a:lnTo>
                  <a:pt x="312321" y="1545803"/>
                </a:lnTo>
                <a:lnTo>
                  <a:pt x="291167" y="1550039"/>
                </a:lnTo>
                <a:lnTo>
                  <a:pt x="270007" y="1554252"/>
                </a:lnTo>
                <a:lnTo>
                  <a:pt x="248842" y="1558448"/>
                </a:lnTo>
                <a:lnTo>
                  <a:pt x="227674" y="1562634"/>
                </a:lnTo>
                <a:lnTo>
                  <a:pt x="206504" y="1566814"/>
                </a:lnTo>
                <a:lnTo>
                  <a:pt x="181540" y="1571395"/>
                </a:lnTo>
                <a:lnTo>
                  <a:pt x="156467" y="1575506"/>
                </a:lnTo>
                <a:lnTo>
                  <a:pt x="131355" y="1579441"/>
                </a:lnTo>
                <a:lnTo>
                  <a:pt x="118807" y="1581433"/>
                </a:lnTo>
                <a:lnTo>
                  <a:pt x="106276" y="1583490"/>
                </a:lnTo>
                <a:lnTo>
                  <a:pt x="97732" y="1584952"/>
                </a:lnTo>
                <a:lnTo>
                  <a:pt x="91054" y="1586116"/>
                </a:lnTo>
                <a:lnTo>
                  <a:pt x="82925" y="1587859"/>
                </a:lnTo>
                <a:lnTo>
                  <a:pt x="74749" y="1588612"/>
                </a:lnTo>
                <a:lnTo>
                  <a:pt x="76013" y="1575999"/>
                </a:lnTo>
                <a:lnTo>
                  <a:pt x="77127" y="1563368"/>
                </a:lnTo>
                <a:lnTo>
                  <a:pt x="78180" y="1550725"/>
                </a:lnTo>
                <a:lnTo>
                  <a:pt x="79261" y="1538078"/>
                </a:lnTo>
                <a:lnTo>
                  <a:pt x="80460" y="1525433"/>
                </a:lnTo>
                <a:lnTo>
                  <a:pt x="81865" y="1512799"/>
                </a:lnTo>
                <a:lnTo>
                  <a:pt x="83565" y="1500182"/>
                </a:lnTo>
                <a:lnTo>
                  <a:pt x="85264" y="1489731"/>
                </a:lnTo>
                <a:lnTo>
                  <a:pt x="87265" y="1477151"/>
                </a:lnTo>
                <a:lnTo>
                  <a:pt x="88914" y="1464575"/>
                </a:lnTo>
                <a:lnTo>
                  <a:pt x="90362" y="1451986"/>
                </a:lnTo>
                <a:lnTo>
                  <a:pt x="91760" y="1439369"/>
                </a:lnTo>
                <a:lnTo>
                  <a:pt x="92639" y="1431763"/>
                </a:lnTo>
                <a:lnTo>
                  <a:pt x="93177" y="1427281"/>
                </a:lnTo>
                <a:lnTo>
                  <a:pt x="96277" y="1420827"/>
                </a:lnTo>
                <a:lnTo>
                  <a:pt x="97773" y="1415078"/>
                </a:lnTo>
                <a:lnTo>
                  <a:pt x="107164" y="1425956"/>
                </a:lnTo>
                <a:lnTo>
                  <a:pt x="116720" y="1434473"/>
                </a:lnTo>
                <a:lnTo>
                  <a:pt x="127078" y="1442112"/>
                </a:lnTo>
                <a:lnTo>
                  <a:pt x="137964" y="1448953"/>
                </a:lnTo>
                <a:lnTo>
                  <a:pt x="148993" y="1455014"/>
                </a:lnTo>
                <a:lnTo>
                  <a:pt x="160655" y="1460084"/>
                </a:lnTo>
                <a:lnTo>
                  <a:pt x="172846" y="1463832"/>
                </a:lnTo>
                <a:lnTo>
                  <a:pt x="185345" y="1466671"/>
                </a:lnTo>
                <a:lnTo>
                  <a:pt x="197937" y="1469015"/>
                </a:lnTo>
                <a:lnTo>
                  <a:pt x="210402" y="1471277"/>
                </a:lnTo>
                <a:lnTo>
                  <a:pt x="212070" y="1471600"/>
                </a:lnTo>
                <a:lnTo>
                  <a:pt x="224435" y="1473803"/>
                </a:lnTo>
                <a:lnTo>
                  <a:pt x="236864" y="1475602"/>
                </a:lnTo>
                <a:lnTo>
                  <a:pt x="249350" y="1477035"/>
                </a:lnTo>
                <a:lnTo>
                  <a:pt x="261887" y="1478139"/>
                </a:lnTo>
                <a:lnTo>
                  <a:pt x="274468" y="1478951"/>
                </a:lnTo>
                <a:lnTo>
                  <a:pt x="287087" y="1479508"/>
                </a:lnTo>
                <a:lnTo>
                  <a:pt x="299736" y="1479847"/>
                </a:lnTo>
                <a:lnTo>
                  <a:pt x="312409" y="1480005"/>
                </a:lnTo>
                <a:lnTo>
                  <a:pt x="325100" y="1480019"/>
                </a:lnTo>
                <a:lnTo>
                  <a:pt x="337802" y="1479926"/>
                </a:lnTo>
                <a:lnTo>
                  <a:pt x="350508" y="1479764"/>
                </a:lnTo>
                <a:lnTo>
                  <a:pt x="363212" y="1479569"/>
                </a:lnTo>
                <a:lnTo>
                  <a:pt x="375906" y="1479379"/>
                </a:lnTo>
                <a:lnTo>
                  <a:pt x="388586" y="1479231"/>
                </a:lnTo>
                <a:lnTo>
                  <a:pt x="401242" y="1479161"/>
                </a:lnTo>
                <a:lnTo>
                  <a:pt x="413870" y="1479206"/>
                </a:lnTo>
                <a:lnTo>
                  <a:pt x="426463" y="1479405"/>
                </a:lnTo>
                <a:lnTo>
                  <a:pt x="439013" y="1479794"/>
                </a:lnTo>
                <a:lnTo>
                  <a:pt x="443464" y="1479984"/>
                </a:lnTo>
                <a:lnTo>
                  <a:pt x="456131" y="1480531"/>
                </a:lnTo>
                <a:lnTo>
                  <a:pt x="468817" y="1480989"/>
                </a:lnTo>
                <a:lnTo>
                  <a:pt x="481514" y="1481342"/>
                </a:lnTo>
                <a:lnTo>
                  <a:pt x="494220" y="1481573"/>
                </a:lnTo>
                <a:lnTo>
                  <a:pt x="506927" y="1481665"/>
                </a:lnTo>
                <a:lnTo>
                  <a:pt x="519632" y="1481603"/>
                </a:lnTo>
                <a:lnTo>
                  <a:pt x="532328" y="1481369"/>
                </a:lnTo>
                <a:lnTo>
                  <a:pt x="545012" y="1480947"/>
                </a:lnTo>
                <a:lnTo>
                  <a:pt x="557677" y="1480321"/>
                </a:lnTo>
                <a:lnTo>
                  <a:pt x="566130" y="1479779"/>
                </a:lnTo>
                <a:lnTo>
                  <a:pt x="571647" y="1479391"/>
                </a:lnTo>
                <a:lnTo>
                  <a:pt x="577168" y="1479002"/>
                </a:lnTo>
                <a:lnTo>
                  <a:pt x="582685" y="1478641"/>
                </a:lnTo>
                <a:lnTo>
                  <a:pt x="579243" y="1477195"/>
                </a:lnTo>
                <a:lnTo>
                  <a:pt x="572852" y="1474240"/>
                </a:lnTo>
                <a:lnTo>
                  <a:pt x="570088" y="1472474"/>
                </a:lnTo>
                <a:lnTo>
                  <a:pt x="568986" y="1471772"/>
                </a:lnTo>
                <a:lnTo>
                  <a:pt x="568378" y="1471075"/>
                </a:lnTo>
                <a:lnTo>
                  <a:pt x="568223" y="1470704"/>
                </a:lnTo>
                <a:lnTo>
                  <a:pt x="567990" y="1470142"/>
                </a:lnTo>
                <a:close/>
              </a:path>
              <a:path w="1156273" h="1588612">
                <a:moveTo>
                  <a:pt x="417484" y="1247171"/>
                </a:moveTo>
                <a:lnTo>
                  <a:pt x="429310" y="1237125"/>
                </a:lnTo>
                <a:lnTo>
                  <a:pt x="441069" y="1228454"/>
                </a:lnTo>
                <a:lnTo>
                  <a:pt x="452847" y="1219805"/>
                </a:lnTo>
                <a:lnTo>
                  <a:pt x="464643" y="1211177"/>
                </a:lnTo>
                <a:lnTo>
                  <a:pt x="476458" y="1202571"/>
                </a:lnTo>
                <a:lnTo>
                  <a:pt x="488292" y="1193990"/>
                </a:lnTo>
                <a:lnTo>
                  <a:pt x="500145" y="1185434"/>
                </a:lnTo>
                <a:lnTo>
                  <a:pt x="512017" y="1176903"/>
                </a:lnTo>
                <a:lnTo>
                  <a:pt x="523909" y="1168399"/>
                </a:lnTo>
                <a:lnTo>
                  <a:pt x="535820" y="1159924"/>
                </a:lnTo>
                <a:lnTo>
                  <a:pt x="547751" y="1151477"/>
                </a:lnTo>
                <a:lnTo>
                  <a:pt x="559702" y="1143060"/>
                </a:lnTo>
                <a:lnTo>
                  <a:pt x="571674" y="1134674"/>
                </a:lnTo>
                <a:lnTo>
                  <a:pt x="583665" y="1126319"/>
                </a:lnTo>
                <a:lnTo>
                  <a:pt x="595677" y="1117998"/>
                </a:lnTo>
                <a:lnTo>
                  <a:pt x="607710" y="1109710"/>
                </a:lnTo>
                <a:lnTo>
                  <a:pt x="619763" y="1101458"/>
                </a:lnTo>
                <a:lnTo>
                  <a:pt x="631838" y="1093241"/>
                </a:lnTo>
                <a:lnTo>
                  <a:pt x="643934" y="1085062"/>
                </a:lnTo>
                <a:lnTo>
                  <a:pt x="656051" y="1076920"/>
                </a:lnTo>
                <a:lnTo>
                  <a:pt x="656755" y="1076450"/>
                </a:lnTo>
                <a:lnTo>
                  <a:pt x="657710" y="1076634"/>
                </a:lnTo>
                <a:lnTo>
                  <a:pt x="658181" y="1077334"/>
                </a:lnTo>
                <a:lnTo>
                  <a:pt x="658653" y="1078035"/>
                </a:lnTo>
                <a:lnTo>
                  <a:pt x="658468" y="1078987"/>
                </a:lnTo>
                <a:lnTo>
                  <a:pt x="657765" y="1079456"/>
                </a:lnTo>
                <a:lnTo>
                  <a:pt x="645547" y="1087667"/>
                </a:lnTo>
                <a:lnTo>
                  <a:pt x="633351" y="1095915"/>
                </a:lnTo>
                <a:lnTo>
                  <a:pt x="621177" y="1104201"/>
                </a:lnTo>
                <a:lnTo>
                  <a:pt x="609024" y="1112524"/>
                </a:lnTo>
                <a:lnTo>
                  <a:pt x="596892" y="1120882"/>
                </a:lnTo>
                <a:lnTo>
                  <a:pt x="584781" y="1129274"/>
                </a:lnTo>
                <a:lnTo>
                  <a:pt x="572691" y="1137700"/>
                </a:lnTo>
                <a:lnTo>
                  <a:pt x="560622" y="1146158"/>
                </a:lnTo>
                <a:lnTo>
                  <a:pt x="548573" y="1154647"/>
                </a:lnTo>
                <a:lnTo>
                  <a:pt x="536545" y="1163166"/>
                </a:lnTo>
                <a:lnTo>
                  <a:pt x="524537" y="1171715"/>
                </a:lnTo>
                <a:lnTo>
                  <a:pt x="512549" y="1180292"/>
                </a:lnTo>
                <a:lnTo>
                  <a:pt x="500582" y="1188896"/>
                </a:lnTo>
                <a:lnTo>
                  <a:pt x="488633" y="1197526"/>
                </a:lnTo>
                <a:lnTo>
                  <a:pt x="476705" y="1206181"/>
                </a:lnTo>
                <a:lnTo>
                  <a:pt x="464795" y="1214860"/>
                </a:lnTo>
                <a:lnTo>
                  <a:pt x="452905" y="1223562"/>
                </a:lnTo>
                <a:lnTo>
                  <a:pt x="441034" y="1232286"/>
                </a:lnTo>
                <a:lnTo>
                  <a:pt x="429182" y="1241031"/>
                </a:lnTo>
                <a:lnTo>
                  <a:pt x="417349" y="1249795"/>
                </a:lnTo>
                <a:lnTo>
                  <a:pt x="417410" y="1248499"/>
                </a:lnTo>
                <a:lnTo>
                  <a:pt x="417484" y="1247171"/>
                </a:lnTo>
                <a:close/>
              </a:path>
              <a:path w="1156273" h="1588612">
                <a:moveTo>
                  <a:pt x="238228" y="1230390"/>
                </a:moveTo>
                <a:lnTo>
                  <a:pt x="239367" y="1229868"/>
                </a:lnTo>
                <a:lnTo>
                  <a:pt x="239428" y="1233162"/>
                </a:lnTo>
                <a:lnTo>
                  <a:pt x="239819" y="1232917"/>
                </a:lnTo>
                <a:lnTo>
                  <a:pt x="239988" y="1232614"/>
                </a:lnTo>
                <a:lnTo>
                  <a:pt x="240159" y="1232930"/>
                </a:lnTo>
                <a:lnTo>
                  <a:pt x="239212" y="1233301"/>
                </a:lnTo>
                <a:lnTo>
                  <a:pt x="237620" y="1233924"/>
                </a:lnTo>
                <a:lnTo>
                  <a:pt x="237026" y="1232127"/>
                </a:lnTo>
                <a:lnTo>
                  <a:pt x="237012" y="1231880"/>
                </a:lnTo>
                <a:lnTo>
                  <a:pt x="236909" y="1231110"/>
                </a:lnTo>
                <a:lnTo>
                  <a:pt x="237798" y="1230570"/>
                </a:lnTo>
                <a:lnTo>
                  <a:pt x="238228" y="1230390"/>
                </a:lnTo>
                <a:close/>
              </a:path>
              <a:path w="1156273" h="1588612">
                <a:moveTo>
                  <a:pt x="518275" y="1440177"/>
                </a:moveTo>
                <a:lnTo>
                  <a:pt x="517181" y="1438834"/>
                </a:lnTo>
                <a:lnTo>
                  <a:pt x="516649" y="1438177"/>
                </a:lnTo>
                <a:lnTo>
                  <a:pt x="516750" y="1437212"/>
                </a:lnTo>
                <a:lnTo>
                  <a:pt x="517409" y="1436683"/>
                </a:lnTo>
                <a:lnTo>
                  <a:pt x="518068" y="1436151"/>
                </a:lnTo>
                <a:lnTo>
                  <a:pt x="519038" y="1436254"/>
                </a:lnTo>
                <a:lnTo>
                  <a:pt x="519568" y="1436907"/>
                </a:lnTo>
                <a:lnTo>
                  <a:pt x="521496" y="1439282"/>
                </a:lnTo>
                <a:lnTo>
                  <a:pt x="521930" y="1441185"/>
                </a:lnTo>
                <a:lnTo>
                  <a:pt x="521628" y="1442568"/>
                </a:lnTo>
                <a:lnTo>
                  <a:pt x="521292" y="1444137"/>
                </a:lnTo>
                <a:lnTo>
                  <a:pt x="520032" y="1445314"/>
                </a:lnTo>
                <a:lnTo>
                  <a:pt x="518086" y="1445957"/>
                </a:lnTo>
                <a:lnTo>
                  <a:pt x="515458" y="1446824"/>
                </a:lnTo>
                <a:lnTo>
                  <a:pt x="511437" y="1446732"/>
                </a:lnTo>
                <a:lnTo>
                  <a:pt x="508021" y="1446020"/>
                </a:lnTo>
                <a:lnTo>
                  <a:pt x="505663" y="1445531"/>
                </a:lnTo>
                <a:lnTo>
                  <a:pt x="503600" y="1444738"/>
                </a:lnTo>
                <a:lnTo>
                  <a:pt x="502416" y="1443850"/>
                </a:lnTo>
                <a:lnTo>
                  <a:pt x="499026" y="1441306"/>
                </a:lnTo>
                <a:lnTo>
                  <a:pt x="498687" y="1438222"/>
                </a:lnTo>
                <a:lnTo>
                  <a:pt x="499896" y="1436019"/>
                </a:lnTo>
                <a:lnTo>
                  <a:pt x="501064" y="1433889"/>
                </a:lnTo>
                <a:lnTo>
                  <a:pt x="503901" y="1432374"/>
                </a:lnTo>
                <a:lnTo>
                  <a:pt x="507550" y="1432990"/>
                </a:lnTo>
                <a:lnTo>
                  <a:pt x="509739" y="1433357"/>
                </a:lnTo>
                <a:lnTo>
                  <a:pt x="511807" y="1433937"/>
                </a:lnTo>
                <a:lnTo>
                  <a:pt x="513892" y="1434646"/>
                </a:lnTo>
                <a:lnTo>
                  <a:pt x="514696" y="1434914"/>
                </a:lnTo>
                <a:lnTo>
                  <a:pt x="515127" y="1435784"/>
                </a:lnTo>
                <a:lnTo>
                  <a:pt x="514856" y="1436581"/>
                </a:lnTo>
                <a:lnTo>
                  <a:pt x="514583" y="1437381"/>
                </a:lnTo>
                <a:lnTo>
                  <a:pt x="513711" y="1437812"/>
                </a:lnTo>
                <a:lnTo>
                  <a:pt x="512910" y="1437540"/>
                </a:lnTo>
                <a:lnTo>
                  <a:pt x="510979" y="1436888"/>
                </a:lnTo>
                <a:lnTo>
                  <a:pt x="509064" y="1436343"/>
                </a:lnTo>
                <a:lnTo>
                  <a:pt x="507040" y="1436002"/>
                </a:lnTo>
                <a:lnTo>
                  <a:pt x="504964" y="1435654"/>
                </a:lnTo>
                <a:lnTo>
                  <a:pt x="503257" y="1436272"/>
                </a:lnTo>
                <a:lnTo>
                  <a:pt x="502591" y="1437486"/>
                </a:lnTo>
                <a:lnTo>
                  <a:pt x="501968" y="1438627"/>
                </a:lnTo>
                <a:lnTo>
                  <a:pt x="502510" y="1440085"/>
                </a:lnTo>
                <a:lnTo>
                  <a:pt x="504263" y="1441403"/>
                </a:lnTo>
                <a:lnTo>
                  <a:pt x="505185" y="1442094"/>
                </a:lnTo>
                <a:lnTo>
                  <a:pt x="506817" y="1442644"/>
                </a:lnTo>
                <a:lnTo>
                  <a:pt x="508649" y="1443026"/>
                </a:lnTo>
                <a:lnTo>
                  <a:pt x="511524" y="1443624"/>
                </a:lnTo>
                <a:lnTo>
                  <a:pt x="514910" y="1443781"/>
                </a:lnTo>
                <a:lnTo>
                  <a:pt x="517122" y="1443051"/>
                </a:lnTo>
                <a:lnTo>
                  <a:pt x="517867" y="1442806"/>
                </a:lnTo>
                <a:lnTo>
                  <a:pt x="518500" y="1442528"/>
                </a:lnTo>
                <a:lnTo>
                  <a:pt x="518629" y="1441925"/>
                </a:lnTo>
                <a:lnTo>
                  <a:pt x="518799" y="1441138"/>
                </a:lnTo>
                <a:lnTo>
                  <a:pt x="518275" y="1440177"/>
                </a:lnTo>
                <a:close/>
              </a:path>
              <a:path w="1156273" h="1588612">
                <a:moveTo>
                  <a:pt x="524795" y="1329235"/>
                </a:moveTo>
                <a:lnTo>
                  <a:pt x="527453" y="1316626"/>
                </a:lnTo>
                <a:lnTo>
                  <a:pt x="531253" y="1304642"/>
                </a:lnTo>
                <a:lnTo>
                  <a:pt x="536674" y="1293082"/>
                </a:lnTo>
                <a:lnTo>
                  <a:pt x="538092" y="1290642"/>
                </a:lnTo>
                <a:lnTo>
                  <a:pt x="540749" y="1286230"/>
                </a:lnTo>
                <a:lnTo>
                  <a:pt x="543506" y="1281817"/>
                </a:lnTo>
                <a:lnTo>
                  <a:pt x="546486" y="1277607"/>
                </a:lnTo>
                <a:lnTo>
                  <a:pt x="546902" y="1277019"/>
                </a:lnTo>
                <a:lnTo>
                  <a:pt x="547652" y="1276436"/>
                </a:lnTo>
                <a:lnTo>
                  <a:pt x="548503" y="1275908"/>
                </a:lnTo>
                <a:lnTo>
                  <a:pt x="548944" y="1275631"/>
                </a:lnTo>
                <a:lnTo>
                  <a:pt x="549540" y="1275257"/>
                </a:lnTo>
                <a:lnTo>
                  <a:pt x="550027" y="1274945"/>
                </a:lnTo>
                <a:lnTo>
                  <a:pt x="537421" y="1273495"/>
                </a:lnTo>
                <a:lnTo>
                  <a:pt x="524841" y="1271932"/>
                </a:lnTo>
                <a:lnTo>
                  <a:pt x="512281" y="1270269"/>
                </a:lnTo>
                <a:lnTo>
                  <a:pt x="499736" y="1268515"/>
                </a:lnTo>
                <a:lnTo>
                  <a:pt x="487200" y="1266683"/>
                </a:lnTo>
                <a:lnTo>
                  <a:pt x="474667" y="1264784"/>
                </a:lnTo>
                <a:lnTo>
                  <a:pt x="462131" y="1262828"/>
                </a:lnTo>
                <a:lnTo>
                  <a:pt x="449587" y="1260828"/>
                </a:lnTo>
                <a:lnTo>
                  <a:pt x="437029" y="1258794"/>
                </a:lnTo>
                <a:lnTo>
                  <a:pt x="424451" y="1256738"/>
                </a:lnTo>
                <a:lnTo>
                  <a:pt x="411847" y="1254671"/>
                </a:lnTo>
                <a:lnTo>
                  <a:pt x="406194" y="1253745"/>
                </a:lnTo>
                <a:lnTo>
                  <a:pt x="393735" y="1251138"/>
                </a:lnTo>
                <a:lnTo>
                  <a:pt x="381461" y="1247837"/>
                </a:lnTo>
                <a:lnTo>
                  <a:pt x="369225" y="1244433"/>
                </a:lnTo>
                <a:lnTo>
                  <a:pt x="356884" y="1241515"/>
                </a:lnTo>
                <a:lnTo>
                  <a:pt x="342318" y="1238893"/>
                </a:lnTo>
                <a:lnTo>
                  <a:pt x="329793" y="1236790"/>
                </a:lnTo>
                <a:lnTo>
                  <a:pt x="317261" y="1234790"/>
                </a:lnTo>
                <a:lnTo>
                  <a:pt x="304719" y="1232870"/>
                </a:lnTo>
                <a:lnTo>
                  <a:pt x="292163" y="1231006"/>
                </a:lnTo>
                <a:lnTo>
                  <a:pt x="279590" y="1229173"/>
                </a:lnTo>
                <a:lnTo>
                  <a:pt x="275426" y="1228569"/>
                </a:lnTo>
                <a:lnTo>
                  <a:pt x="270543" y="1227860"/>
                </a:lnTo>
                <a:lnTo>
                  <a:pt x="266201" y="1227173"/>
                </a:lnTo>
                <a:lnTo>
                  <a:pt x="261845" y="1227097"/>
                </a:lnTo>
                <a:lnTo>
                  <a:pt x="261970" y="1227475"/>
                </a:lnTo>
                <a:lnTo>
                  <a:pt x="262099" y="1227849"/>
                </a:lnTo>
                <a:lnTo>
                  <a:pt x="262225" y="1228228"/>
                </a:lnTo>
                <a:lnTo>
                  <a:pt x="262494" y="1229028"/>
                </a:lnTo>
                <a:lnTo>
                  <a:pt x="262060" y="1229894"/>
                </a:lnTo>
                <a:lnTo>
                  <a:pt x="261252" y="1230163"/>
                </a:lnTo>
                <a:lnTo>
                  <a:pt x="260449" y="1230431"/>
                </a:lnTo>
                <a:lnTo>
                  <a:pt x="259580" y="1229999"/>
                </a:lnTo>
                <a:lnTo>
                  <a:pt x="259309" y="1229197"/>
                </a:lnTo>
                <a:lnTo>
                  <a:pt x="259084" y="1228513"/>
                </a:lnTo>
                <a:lnTo>
                  <a:pt x="258856" y="1227834"/>
                </a:lnTo>
                <a:lnTo>
                  <a:pt x="258628" y="1227160"/>
                </a:lnTo>
                <a:lnTo>
                  <a:pt x="255889" y="1227318"/>
                </a:lnTo>
                <a:lnTo>
                  <a:pt x="253092" y="1227773"/>
                </a:lnTo>
                <a:lnTo>
                  <a:pt x="250099" y="1228657"/>
                </a:lnTo>
                <a:lnTo>
                  <a:pt x="247758" y="1229351"/>
                </a:lnTo>
                <a:lnTo>
                  <a:pt x="240159" y="1232930"/>
                </a:lnTo>
                <a:lnTo>
                  <a:pt x="239988" y="1232614"/>
                </a:lnTo>
                <a:lnTo>
                  <a:pt x="240008" y="1232483"/>
                </a:lnTo>
                <a:lnTo>
                  <a:pt x="239808" y="1232821"/>
                </a:lnTo>
                <a:lnTo>
                  <a:pt x="239428" y="1233162"/>
                </a:lnTo>
                <a:lnTo>
                  <a:pt x="239367" y="1229868"/>
                </a:lnTo>
                <a:lnTo>
                  <a:pt x="247011" y="1226382"/>
                </a:lnTo>
                <a:lnTo>
                  <a:pt x="249222" y="1225729"/>
                </a:lnTo>
                <a:lnTo>
                  <a:pt x="252159" y="1224855"/>
                </a:lnTo>
                <a:lnTo>
                  <a:pt x="254920" y="1224374"/>
                </a:lnTo>
                <a:lnTo>
                  <a:pt x="257614" y="1224164"/>
                </a:lnTo>
                <a:lnTo>
                  <a:pt x="253480" y="1212171"/>
                </a:lnTo>
                <a:lnTo>
                  <a:pt x="249250" y="1200194"/>
                </a:lnTo>
                <a:lnTo>
                  <a:pt x="244956" y="1188227"/>
                </a:lnTo>
                <a:lnTo>
                  <a:pt x="240629" y="1176261"/>
                </a:lnTo>
                <a:lnTo>
                  <a:pt x="236298" y="1164291"/>
                </a:lnTo>
                <a:lnTo>
                  <a:pt x="231995" y="1152309"/>
                </a:lnTo>
                <a:lnTo>
                  <a:pt x="227750" y="1140308"/>
                </a:lnTo>
                <a:lnTo>
                  <a:pt x="223595" y="1128282"/>
                </a:lnTo>
                <a:lnTo>
                  <a:pt x="219560" y="1116223"/>
                </a:lnTo>
                <a:lnTo>
                  <a:pt x="215676" y="1104124"/>
                </a:lnTo>
                <a:lnTo>
                  <a:pt x="211973" y="1091979"/>
                </a:lnTo>
                <a:lnTo>
                  <a:pt x="208482" y="1079780"/>
                </a:lnTo>
                <a:lnTo>
                  <a:pt x="205234" y="1067520"/>
                </a:lnTo>
                <a:lnTo>
                  <a:pt x="202260" y="1055193"/>
                </a:lnTo>
                <a:lnTo>
                  <a:pt x="199262" y="1041541"/>
                </a:lnTo>
                <a:lnTo>
                  <a:pt x="196599" y="1029128"/>
                </a:lnTo>
                <a:lnTo>
                  <a:pt x="193803" y="1016758"/>
                </a:lnTo>
                <a:lnTo>
                  <a:pt x="190686" y="1004454"/>
                </a:lnTo>
                <a:lnTo>
                  <a:pt x="188177" y="995784"/>
                </a:lnTo>
                <a:lnTo>
                  <a:pt x="186172" y="989268"/>
                </a:lnTo>
                <a:lnTo>
                  <a:pt x="184259" y="982594"/>
                </a:lnTo>
                <a:lnTo>
                  <a:pt x="181498" y="976343"/>
                </a:lnTo>
                <a:lnTo>
                  <a:pt x="180765" y="974680"/>
                </a:lnTo>
                <a:lnTo>
                  <a:pt x="180330" y="970894"/>
                </a:lnTo>
                <a:lnTo>
                  <a:pt x="179839" y="968759"/>
                </a:lnTo>
                <a:lnTo>
                  <a:pt x="179537" y="968660"/>
                </a:lnTo>
                <a:lnTo>
                  <a:pt x="178764" y="968322"/>
                </a:lnTo>
                <a:lnTo>
                  <a:pt x="178410" y="967416"/>
                </a:lnTo>
                <a:lnTo>
                  <a:pt x="178752" y="966644"/>
                </a:lnTo>
                <a:lnTo>
                  <a:pt x="179183" y="965672"/>
                </a:lnTo>
                <a:lnTo>
                  <a:pt x="179788" y="965359"/>
                </a:lnTo>
                <a:lnTo>
                  <a:pt x="180156" y="965261"/>
                </a:lnTo>
                <a:lnTo>
                  <a:pt x="180764" y="965099"/>
                </a:lnTo>
                <a:lnTo>
                  <a:pt x="181405" y="965202"/>
                </a:lnTo>
                <a:lnTo>
                  <a:pt x="181955" y="965848"/>
                </a:lnTo>
                <a:lnTo>
                  <a:pt x="182264" y="966204"/>
                </a:lnTo>
                <a:lnTo>
                  <a:pt x="182636" y="967151"/>
                </a:lnTo>
                <a:lnTo>
                  <a:pt x="182898" y="968430"/>
                </a:lnTo>
                <a:lnTo>
                  <a:pt x="183313" y="970482"/>
                </a:lnTo>
                <a:lnTo>
                  <a:pt x="183668" y="973661"/>
                </a:lnTo>
                <a:lnTo>
                  <a:pt x="184309" y="975111"/>
                </a:lnTo>
                <a:lnTo>
                  <a:pt x="187117" y="981473"/>
                </a:lnTo>
                <a:lnTo>
                  <a:pt x="189070" y="988260"/>
                </a:lnTo>
                <a:lnTo>
                  <a:pt x="191112" y="994889"/>
                </a:lnTo>
                <a:lnTo>
                  <a:pt x="194574" y="1007132"/>
                </a:lnTo>
                <a:lnTo>
                  <a:pt x="197582" y="1019457"/>
                </a:lnTo>
                <a:lnTo>
                  <a:pt x="200323" y="1031841"/>
                </a:lnTo>
                <a:lnTo>
                  <a:pt x="202983" y="1044261"/>
                </a:lnTo>
                <a:lnTo>
                  <a:pt x="204974" y="1053302"/>
                </a:lnTo>
                <a:lnTo>
                  <a:pt x="207920" y="1065636"/>
                </a:lnTo>
                <a:lnTo>
                  <a:pt x="211145" y="1077902"/>
                </a:lnTo>
                <a:lnTo>
                  <a:pt x="214615" y="1090106"/>
                </a:lnTo>
                <a:lnTo>
                  <a:pt x="218301" y="1102256"/>
                </a:lnTo>
                <a:lnTo>
                  <a:pt x="222172" y="1114358"/>
                </a:lnTo>
                <a:lnTo>
                  <a:pt x="226197" y="1126421"/>
                </a:lnTo>
                <a:lnTo>
                  <a:pt x="230345" y="1138449"/>
                </a:lnTo>
                <a:lnTo>
                  <a:pt x="234584" y="1150451"/>
                </a:lnTo>
                <a:lnTo>
                  <a:pt x="238885" y="1162434"/>
                </a:lnTo>
                <a:lnTo>
                  <a:pt x="243216" y="1174405"/>
                </a:lnTo>
                <a:lnTo>
                  <a:pt x="247546" y="1186370"/>
                </a:lnTo>
                <a:lnTo>
                  <a:pt x="251844" y="1198337"/>
                </a:lnTo>
                <a:lnTo>
                  <a:pt x="256080" y="1210312"/>
                </a:lnTo>
                <a:lnTo>
                  <a:pt x="260223" y="1222304"/>
                </a:lnTo>
                <a:lnTo>
                  <a:pt x="260812" y="1224040"/>
                </a:lnTo>
                <a:lnTo>
                  <a:pt x="265655" y="1224022"/>
                </a:lnTo>
                <a:lnTo>
                  <a:pt x="270443" y="1224757"/>
                </a:lnTo>
                <a:lnTo>
                  <a:pt x="275868" y="1225542"/>
                </a:lnTo>
                <a:lnTo>
                  <a:pt x="288448" y="1227371"/>
                </a:lnTo>
                <a:lnTo>
                  <a:pt x="301010" y="1229223"/>
                </a:lnTo>
                <a:lnTo>
                  <a:pt x="313556" y="1231122"/>
                </a:lnTo>
                <a:lnTo>
                  <a:pt x="326091" y="1233092"/>
                </a:lnTo>
                <a:lnTo>
                  <a:pt x="338618" y="1235157"/>
                </a:lnTo>
                <a:lnTo>
                  <a:pt x="351140" y="1237341"/>
                </a:lnTo>
                <a:lnTo>
                  <a:pt x="355396" y="1238115"/>
                </a:lnTo>
                <a:lnTo>
                  <a:pt x="367769" y="1240900"/>
                </a:lnTo>
                <a:lnTo>
                  <a:pt x="380011" y="1244267"/>
                </a:lnTo>
                <a:lnTo>
                  <a:pt x="392269" y="1247626"/>
                </a:lnTo>
                <a:lnTo>
                  <a:pt x="404688" y="1250384"/>
                </a:lnTo>
                <a:lnTo>
                  <a:pt x="406690" y="1250729"/>
                </a:lnTo>
                <a:lnTo>
                  <a:pt x="417230" y="1252454"/>
                </a:lnTo>
                <a:lnTo>
                  <a:pt x="417164" y="1253798"/>
                </a:lnTo>
                <a:lnTo>
                  <a:pt x="444709" y="1259403"/>
                </a:lnTo>
                <a:lnTo>
                  <a:pt x="446401" y="1259612"/>
                </a:lnTo>
                <a:lnTo>
                  <a:pt x="449272" y="1257677"/>
                </a:lnTo>
                <a:lnTo>
                  <a:pt x="461827" y="1259682"/>
                </a:lnTo>
                <a:lnTo>
                  <a:pt x="474373" y="1261643"/>
                </a:lnTo>
                <a:lnTo>
                  <a:pt x="486916" y="1263548"/>
                </a:lnTo>
                <a:lnTo>
                  <a:pt x="499461" y="1265386"/>
                </a:lnTo>
                <a:lnTo>
                  <a:pt x="512014" y="1267146"/>
                </a:lnTo>
                <a:lnTo>
                  <a:pt x="524581" y="1268816"/>
                </a:lnTo>
                <a:lnTo>
                  <a:pt x="537168" y="1270385"/>
                </a:lnTo>
                <a:lnTo>
                  <a:pt x="549781" y="1271842"/>
                </a:lnTo>
                <a:lnTo>
                  <a:pt x="562425" y="1273175"/>
                </a:lnTo>
                <a:lnTo>
                  <a:pt x="575106" y="1274372"/>
                </a:lnTo>
                <a:lnTo>
                  <a:pt x="587830" y="1275423"/>
                </a:lnTo>
                <a:lnTo>
                  <a:pt x="590417" y="1275618"/>
                </a:lnTo>
                <a:lnTo>
                  <a:pt x="591050" y="1276352"/>
                </a:lnTo>
                <a:lnTo>
                  <a:pt x="590989" y="1277196"/>
                </a:lnTo>
                <a:lnTo>
                  <a:pt x="590926" y="1278036"/>
                </a:lnTo>
                <a:lnTo>
                  <a:pt x="590188" y="1278667"/>
                </a:lnTo>
                <a:lnTo>
                  <a:pt x="589342" y="1278606"/>
                </a:lnTo>
                <a:lnTo>
                  <a:pt x="576658" y="1277580"/>
                </a:lnTo>
                <a:lnTo>
                  <a:pt x="564016" y="1276407"/>
                </a:lnTo>
                <a:lnTo>
                  <a:pt x="553781" y="1275353"/>
                </a:lnTo>
                <a:lnTo>
                  <a:pt x="553681" y="1275757"/>
                </a:lnTo>
                <a:lnTo>
                  <a:pt x="553452" y="1276171"/>
                </a:lnTo>
                <a:lnTo>
                  <a:pt x="553058" y="1276564"/>
                </a:lnTo>
                <a:lnTo>
                  <a:pt x="552534" y="1277082"/>
                </a:lnTo>
                <a:lnTo>
                  <a:pt x="551569" y="1277647"/>
                </a:lnTo>
                <a:lnTo>
                  <a:pt x="550600" y="1278217"/>
                </a:lnTo>
                <a:lnTo>
                  <a:pt x="549962" y="1278595"/>
                </a:lnTo>
                <a:lnTo>
                  <a:pt x="549300" y="1278947"/>
                </a:lnTo>
                <a:lnTo>
                  <a:pt x="548997" y="1279373"/>
                </a:lnTo>
                <a:lnTo>
                  <a:pt x="543344" y="1287868"/>
                </a:lnTo>
                <a:lnTo>
                  <a:pt x="534929" y="1303719"/>
                </a:lnTo>
                <a:lnTo>
                  <a:pt x="530897" y="1315621"/>
                </a:lnTo>
                <a:lnTo>
                  <a:pt x="528109" y="1328132"/>
                </a:lnTo>
                <a:lnTo>
                  <a:pt x="525999" y="1342118"/>
                </a:lnTo>
                <a:lnTo>
                  <a:pt x="524800" y="1354870"/>
                </a:lnTo>
                <a:lnTo>
                  <a:pt x="524344" y="1367850"/>
                </a:lnTo>
                <a:lnTo>
                  <a:pt x="524746" y="1380896"/>
                </a:lnTo>
                <a:lnTo>
                  <a:pt x="526123" y="1393848"/>
                </a:lnTo>
                <a:lnTo>
                  <a:pt x="528592" y="1406542"/>
                </a:lnTo>
                <a:lnTo>
                  <a:pt x="532271" y="1418818"/>
                </a:lnTo>
                <a:lnTo>
                  <a:pt x="537275" y="1430514"/>
                </a:lnTo>
                <a:lnTo>
                  <a:pt x="543722" y="1441467"/>
                </a:lnTo>
                <a:lnTo>
                  <a:pt x="551729" y="1451517"/>
                </a:lnTo>
                <a:lnTo>
                  <a:pt x="559988" y="1459344"/>
                </a:lnTo>
                <a:lnTo>
                  <a:pt x="560636" y="1459884"/>
                </a:lnTo>
                <a:lnTo>
                  <a:pt x="560725" y="1460848"/>
                </a:lnTo>
                <a:lnTo>
                  <a:pt x="560183" y="1461494"/>
                </a:lnTo>
                <a:lnTo>
                  <a:pt x="559641" y="1462143"/>
                </a:lnTo>
                <a:lnTo>
                  <a:pt x="558672" y="1462232"/>
                </a:lnTo>
                <a:lnTo>
                  <a:pt x="548548" y="1452571"/>
                </a:lnTo>
                <a:lnTo>
                  <a:pt x="540689" y="1442428"/>
                </a:lnTo>
                <a:lnTo>
                  <a:pt x="534334" y="1431420"/>
                </a:lnTo>
                <a:lnTo>
                  <a:pt x="529373" y="1419699"/>
                </a:lnTo>
                <a:lnTo>
                  <a:pt x="525697" y="1407419"/>
                </a:lnTo>
                <a:lnTo>
                  <a:pt x="523199" y="1394734"/>
                </a:lnTo>
                <a:lnTo>
                  <a:pt x="521770" y="1381798"/>
                </a:lnTo>
                <a:lnTo>
                  <a:pt x="521299" y="1368765"/>
                </a:lnTo>
                <a:lnTo>
                  <a:pt x="521680" y="1355788"/>
                </a:lnTo>
                <a:lnTo>
                  <a:pt x="522803" y="1343020"/>
                </a:lnTo>
                <a:lnTo>
                  <a:pt x="524559" y="1330617"/>
                </a:lnTo>
                <a:lnTo>
                  <a:pt x="524795" y="1329235"/>
                </a:lnTo>
                <a:close/>
              </a:path>
              <a:path w="1156273" h="1588612">
                <a:moveTo>
                  <a:pt x="571013" y="1435007"/>
                </a:moveTo>
                <a:lnTo>
                  <a:pt x="565267" y="1425128"/>
                </a:lnTo>
                <a:lnTo>
                  <a:pt x="560931" y="1416046"/>
                </a:lnTo>
                <a:lnTo>
                  <a:pt x="558821" y="1410775"/>
                </a:lnTo>
                <a:lnTo>
                  <a:pt x="556842" y="1405349"/>
                </a:lnTo>
                <a:lnTo>
                  <a:pt x="554587" y="1399916"/>
                </a:lnTo>
                <a:lnTo>
                  <a:pt x="552968" y="1394370"/>
                </a:lnTo>
                <a:lnTo>
                  <a:pt x="550898" y="1387266"/>
                </a:lnTo>
                <a:lnTo>
                  <a:pt x="550267" y="1379771"/>
                </a:lnTo>
                <a:lnTo>
                  <a:pt x="550108" y="1372407"/>
                </a:lnTo>
                <a:lnTo>
                  <a:pt x="550093" y="1359583"/>
                </a:lnTo>
                <a:lnTo>
                  <a:pt x="550793" y="1346691"/>
                </a:lnTo>
                <a:lnTo>
                  <a:pt x="552507" y="1333927"/>
                </a:lnTo>
                <a:lnTo>
                  <a:pt x="555535" y="1321490"/>
                </a:lnTo>
                <a:lnTo>
                  <a:pt x="560176" y="1309578"/>
                </a:lnTo>
                <a:lnTo>
                  <a:pt x="565082" y="1300820"/>
                </a:lnTo>
                <a:lnTo>
                  <a:pt x="570400" y="1293195"/>
                </a:lnTo>
                <a:lnTo>
                  <a:pt x="579184" y="1283174"/>
                </a:lnTo>
                <a:lnTo>
                  <a:pt x="585720" y="1281771"/>
                </a:lnTo>
                <a:lnTo>
                  <a:pt x="586447" y="1283275"/>
                </a:lnTo>
                <a:lnTo>
                  <a:pt x="585268" y="1283411"/>
                </a:lnTo>
                <a:lnTo>
                  <a:pt x="584748" y="1283389"/>
                </a:lnTo>
                <a:lnTo>
                  <a:pt x="584321" y="1283271"/>
                </a:lnTo>
                <a:lnTo>
                  <a:pt x="584037" y="1282988"/>
                </a:lnTo>
                <a:lnTo>
                  <a:pt x="582121" y="1284033"/>
                </a:lnTo>
                <a:lnTo>
                  <a:pt x="577208" y="1289823"/>
                </a:lnTo>
                <a:lnTo>
                  <a:pt x="572414" y="1297091"/>
                </a:lnTo>
                <a:lnTo>
                  <a:pt x="569336" y="1303984"/>
                </a:lnTo>
                <a:lnTo>
                  <a:pt x="568839" y="1305097"/>
                </a:lnTo>
                <a:lnTo>
                  <a:pt x="566840" y="1309476"/>
                </a:lnTo>
                <a:lnTo>
                  <a:pt x="566630" y="1310922"/>
                </a:lnTo>
                <a:lnTo>
                  <a:pt x="566085" y="1315882"/>
                </a:lnTo>
                <a:lnTo>
                  <a:pt x="565816" y="1318506"/>
                </a:lnTo>
                <a:lnTo>
                  <a:pt x="565576" y="1321156"/>
                </a:lnTo>
                <a:lnTo>
                  <a:pt x="565396" y="1323814"/>
                </a:lnTo>
                <a:lnTo>
                  <a:pt x="565289" y="1325432"/>
                </a:lnTo>
                <a:lnTo>
                  <a:pt x="565204" y="1327052"/>
                </a:lnTo>
                <a:lnTo>
                  <a:pt x="565150" y="1328670"/>
                </a:lnTo>
                <a:lnTo>
                  <a:pt x="565079" y="1330707"/>
                </a:lnTo>
                <a:lnTo>
                  <a:pt x="565058" y="1332746"/>
                </a:lnTo>
                <a:lnTo>
                  <a:pt x="565099" y="1334775"/>
                </a:lnTo>
                <a:lnTo>
                  <a:pt x="565154" y="1337642"/>
                </a:lnTo>
                <a:lnTo>
                  <a:pt x="565334" y="1340494"/>
                </a:lnTo>
                <a:lnTo>
                  <a:pt x="565677" y="1343306"/>
                </a:lnTo>
                <a:lnTo>
                  <a:pt x="565710" y="1343581"/>
                </a:lnTo>
                <a:lnTo>
                  <a:pt x="565842" y="1344628"/>
                </a:lnTo>
                <a:lnTo>
                  <a:pt x="566016" y="1345678"/>
                </a:lnTo>
                <a:lnTo>
                  <a:pt x="566219" y="1346728"/>
                </a:lnTo>
                <a:lnTo>
                  <a:pt x="566543" y="1348270"/>
                </a:lnTo>
                <a:lnTo>
                  <a:pt x="566614" y="1348582"/>
                </a:lnTo>
                <a:lnTo>
                  <a:pt x="566683" y="1348893"/>
                </a:lnTo>
                <a:lnTo>
                  <a:pt x="566761" y="1349206"/>
                </a:lnTo>
                <a:lnTo>
                  <a:pt x="566900" y="1349786"/>
                </a:lnTo>
                <a:lnTo>
                  <a:pt x="567048" y="1350366"/>
                </a:lnTo>
                <a:lnTo>
                  <a:pt x="567204" y="1350945"/>
                </a:lnTo>
                <a:lnTo>
                  <a:pt x="567672" y="1352611"/>
                </a:lnTo>
                <a:lnTo>
                  <a:pt x="567816" y="1353106"/>
                </a:lnTo>
                <a:lnTo>
                  <a:pt x="567963" y="1353603"/>
                </a:lnTo>
                <a:lnTo>
                  <a:pt x="568118" y="1354098"/>
                </a:lnTo>
                <a:lnTo>
                  <a:pt x="568741" y="1356106"/>
                </a:lnTo>
                <a:lnTo>
                  <a:pt x="569430" y="1358095"/>
                </a:lnTo>
                <a:lnTo>
                  <a:pt x="570138" y="1360056"/>
                </a:lnTo>
                <a:lnTo>
                  <a:pt x="571830" y="1364645"/>
                </a:lnTo>
                <a:lnTo>
                  <a:pt x="572618" y="1366762"/>
                </a:lnTo>
                <a:lnTo>
                  <a:pt x="573352" y="1369013"/>
                </a:lnTo>
                <a:lnTo>
                  <a:pt x="574156" y="1371259"/>
                </a:lnTo>
                <a:lnTo>
                  <a:pt x="574538" y="1372339"/>
                </a:lnTo>
                <a:lnTo>
                  <a:pt x="574941" y="1373414"/>
                </a:lnTo>
                <a:lnTo>
                  <a:pt x="575372" y="1374472"/>
                </a:lnTo>
                <a:lnTo>
                  <a:pt x="576403" y="1376851"/>
                </a:lnTo>
                <a:lnTo>
                  <a:pt x="577074" y="1378209"/>
                </a:lnTo>
                <a:lnTo>
                  <a:pt x="577396" y="1378830"/>
                </a:lnTo>
                <a:lnTo>
                  <a:pt x="577738" y="1379439"/>
                </a:lnTo>
                <a:lnTo>
                  <a:pt x="578099" y="1380029"/>
                </a:lnTo>
                <a:lnTo>
                  <a:pt x="578507" y="1380705"/>
                </a:lnTo>
                <a:lnTo>
                  <a:pt x="578950" y="1381359"/>
                </a:lnTo>
                <a:lnTo>
                  <a:pt x="579421" y="1381986"/>
                </a:lnTo>
                <a:lnTo>
                  <a:pt x="581671" y="1384886"/>
                </a:lnTo>
                <a:lnTo>
                  <a:pt x="584125" y="1386695"/>
                </a:lnTo>
                <a:lnTo>
                  <a:pt x="586822" y="1387859"/>
                </a:lnTo>
                <a:lnTo>
                  <a:pt x="588555" y="1388508"/>
                </a:lnTo>
                <a:lnTo>
                  <a:pt x="589830" y="1388882"/>
                </a:lnTo>
                <a:lnTo>
                  <a:pt x="590944" y="1389124"/>
                </a:lnTo>
                <a:lnTo>
                  <a:pt x="591879" y="1389286"/>
                </a:lnTo>
                <a:lnTo>
                  <a:pt x="594227" y="1389535"/>
                </a:lnTo>
                <a:lnTo>
                  <a:pt x="596627" y="1389579"/>
                </a:lnTo>
                <a:lnTo>
                  <a:pt x="597083" y="1389568"/>
                </a:lnTo>
                <a:lnTo>
                  <a:pt x="598365" y="1389525"/>
                </a:lnTo>
                <a:lnTo>
                  <a:pt x="599655" y="1389404"/>
                </a:lnTo>
                <a:lnTo>
                  <a:pt x="600945" y="1389220"/>
                </a:lnTo>
                <a:lnTo>
                  <a:pt x="601340" y="1389164"/>
                </a:lnTo>
                <a:lnTo>
                  <a:pt x="602799" y="1388940"/>
                </a:lnTo>
                <a:lnTo>
                  <a:pt x="604256" y="1388642"/>
                </a:lnTo>
                <a:lnTo>
                  <a:pt x="605696" y="1388284"/>
                </a:lnTo>
                <a:lnTo>
                  <a:pt x="607406" y="1387829"/>
                </a:lnTo>
                <a:lnTo>
                  <a:pt x="608663" y="1387473"/>
                </a:lnTo>
                <a:lnTo>
                  <a:pt x="609897" y="1387080"/>
                </a:lnTo>
                <a:lnTo>
                  <a:pt x="611099" y="1386658"/>
                </a:lnTo>
                <a:lnTo>
                  <a:pt x="615024" y="1385167"/>
                </a:lnTo>
                <a:lnTo>
                  <a:pt x="620243" y="1383024"/>
                </a:lnTo>
                <a:lnTo>
                  <a:pt x="625499" y="1380725"/>
                </a:lnTo>
                <a:lnTo>
                  <a:pt x="627374" y="1379877"/>
                </a:lnTo>
                <a:lnTo>
                  <a:pt x="629641" y="1378834"/>
                </a:lnTo>
                <a:lnTo>
                  <a:pt x="631137" y="1378141"/>
                </a:lnTo>
                <a:lnTo>
                  <a:pt x="631886" y="1377788"/>
                </a:lnTo>
                <a:lnTo>
                  <a:pt x="633143" y="1380405"/>
                </a:lnTo>
                <a:lnTo>
                  <a:pt x="633030" y="1392085"/>
                </a:lnTo>
                <a:lnTo>
                  <a:pt x="632363" y="1405751"/>
                </a:lnTo>
                <a:lnTo>
                  <a:pt x="630648" y="1420100"/>
                </a:lnTo>
                <a:lnTo>
                  <a:pt x="627394" y="1433828"/>
                </a:lnTo>
                <a:lnTo>
                  <a:pt x="622106" y="1445632"/>
                </a:lnTo>
                <a:lnTo>
                  <a:pt x="614358" y="1454162"/>
                </a:lnTo>
                <a:lnTo>
                  <a:pt x="604360" y="1458382"/>
                </a:lnTo>
                <a:lnTo>
                  <a:pt x="594841" y="1457371"/>
                </a:lnTo>
                <a:lnTo>
                  <a:pt x="585986" y="1452335"/>
                </a:lnTo>
                <a:lnTo>
                  <a:pt x="577981" y="1444478"/>
                </a:lnTo>
                <a:lnTo>
                  <a:pt x="571013" y="1435007"/>
                </a:lnTo>
                <a:close/>
              </a:path>
              <a:path w="1156273" h="1588612">
                <a:moveTo>
                  <a:pt x="427505" y="1427028"/>
                </a:moveTo>
                <a:lnTo>
                  <a:pt x="429473" y="1427108"/>
                </a:lnTo>
                <a:lnTo>
                  <a:pt x="431353" y="1427358"/>
                </a:lnTo>
                <a:lnTo>
                  <a:pt x="433925" y="1427699"/>
                </a:lnTo>
                <a:lnTo>
                  <a:pt x="438090" y="1428910"/>
                </a:lnTo>
                <a:lnTo>
                  <a:pt x="440102" y="1430574"/>
                </a:lnTo>
                <a:lnTo>
                  <a:pt x="440754" y="1431110"/>
                </a:lnTo>
                <a:lnTo>
                  <a:pt x="440845" y="1432075"/>
                </a:lnTo>
                <a:lnTo>
                  <a:pt x="440309" y="1432723"/>
                </a:lnTo>
                <a:lnTo>
                  <a:pt x="439767" y="1433372"/>
                </a:lnTo>
                <a:lnTo>
                  <a:pt x="438797" y="1433463"/>
                </a:lnTo>
                <a:lnTo>
                  <a:pt x="438146" y="1432928"/>
                </a:lnTo>
                <a:lnTo>
                  <a:pt x="436499" y="1431567"/>
                </a:lnTo>
                <a:lnTo>
                  <a:pt x="433056" y="1430668"/>
                </a:lnTo>
                <a:lnTo>
                  <a:pt x="430948" y="1430388"/>
                </a:lnTo>
                <a:lnTo>
                  <a:pt x="429248" y="1430165"/>
                </a:lnTo>
                <a:lnTo>
                  <a:pt x="427472" y="1430092"/>
                </a:lnTo>
                <a:lnTo>
                  <a:pt x="425762" y="1430176"/>
                </a:lnTo>
                <a:lnTo>
                  <a:pt x="424003" y="1430259"/>
                </a:lnTo>
                <a:lnTo>
                  <a:pt x="421792" y="1430892"/>
                </a:lnTo>
                <a:lnTo>
                  <a:pt x="420322" y="1431864"/>
                </a:lnTo>
                <a:lnTo>
                  <a:pt x="419931" y="1432121"/>
                </a:lnTo>
                <a:lnTo>
                  <a:pt x="419597" y="1432401"/>
                </a:lnTo>
                <a:lnTo>
                  <a:pt x="419371" y="1432709"/>
                </a:lnTo>
                <a:lnTo>
                  <a:pt x="419172" y="1433019"/>
                </a:lnTo>
                <a:lnTo>
                  <a:pt x="419187" y="1433421"/>
                </a:lnTo>
                <a:lnTo>
                  <a:pt x="419566" y="1433895"/>
                </a:lnTo>
                <a:lnTo>
                  <a:pt x="420002" y="1434372"/>
                </a:lnTo>
                <a:lnTo>
                  <a:pt x="420681" y="1434842"/>
                </a:lnTo>
                <a:lnTo>
                  <a:pt x="421631" y="1435334"/>
                </a:lnTo>
                <a:lnTo>
                  <a:pt x="424613" y="1436871"/>
                </a:lnTo>
                <a:lnTo>
                  <a:pt x="429123" y="1437858"/>
                </a:lnTo>
                <a:lnTo>
                  <a:pt x="433248" y="1437606"/>
                </a:lnTo>
                <a:lnTo>
                  <a:pt x="435850" y="1437449"/>
                </a:lnTo>
                <a:lnTo>
                  <a:pt x="438305" y="1436810"/>
                </a:lnTo>
                <a:lnTo>
                  <a:pt x="440048" y="1435407"/>
                </a:lnTo>
                <a:lnTo>
                  <a:pt x="440704" y="1434875"/>
                </a:lnTo>
                <a:lnTo>
                  <a:pt x="441673" y="1434978"/>
                </a:lnTo>
                <a:lnTo>
                  <a:pt x="442207" y="1435632"/>
                </a:lnTo>
                <a:lnTo>
                  <a:pt x="442739" y="1436288"/>
                </a:lnTo>
                <a:lnTo>
                  <a:pt x="442635" y="1437254"/>
                </a:lnTo>
                <a:lnTo>
                  <a:pt x="441979" y="1437782"/>
                </a:lnTo>
                <a:lnTo>
                  <a:pt x="439778" y="1439554"/>
                </a:lnTo>
                <a:lnTo>
                  <a:pt x="436716" y="1440461"/>
                </a:lnTo>
                <a:lnTo>
                  <a:pt x="433436" y="1440660"/>
                </a:lnTo>
                <a:lnTo>
                  <a:pt x="428740" y="1440947"/>
                </a:lnTo>
                <a:lnTo>
                  <a:pt x="423614" y="1439801"/>
                </a:lnTo>
                <a:lnTo>
                  <a:pt x="420220" y="1438050"/>
                </a:lnTo>
                <a:lnTo>
                  <a:pt x="417161" y="1436472"/>
                </a:lnTo>
                <a:lnTo>
                  <a:pt x="416158" y="1434709"/>
                </a:lnTo>
                <a:lnTo>
                  <a:pt x="416110" y="1433292"/>
                </a:lnTo>
                <a:lnTo>
                  <a:pt x="416073" y="1432169"/>
                </a:lnTo>
                <a:lnTo>
                  <a:pt x="416579" y="1431086"/>
                </a:lnTo>
                <a:lnTo>
                  <a:pt x="417554" y="1430158"/>
                </a:lnTo>
                <a:lnTo>
                  <a:pt x="419331" y="1428466"/>
                </a:lnTo>
                <a:lnTo>
                  <a:pt x="422877" y="1427255"/>
                </a:lnTo>
                <a:lnTo>
                  <a:pt x="425611" y="1427119"/>
                </a:lnTo>
                <a:lnTo>
                  <a:pt x="427505" y="1427028"/>
                </a:lnTo>
                <a:close/>
              </a:path>
              <a:path w="1156273" h="1588612">
                <a:moveTo>
                  <a:pt x="860040" y="1260309"/>
                </a:moveTo>
                <a:lnTo>
                  <a:pt x="859609" y="1259715"/>
                </a:lnTo>
                <a:lnTo>
                  <a:pt x="858680" y="1259887"/>
                </a:lnTo>
                <a:lnTo>
                  <a:pt x="859037" y="1259825"/>
                </a:lnTo>
                <a:lnTo>
                  <a:pt x="859519" y="1262817"/>
                </a:lnTo>
                <a:lnTo>
                  <a:pt x="857713" y="1263445"/>
                </a:lnTo>
                <a:lnTo>
                  <a:pt x="857621" y="1260626"/>
                </a:lnTo>
                <a:lnTo>
                  <a:pt x="857854" y="1260251"/>
                </a:lnTo>
                <a:lnTo>
                  <a:pt x="858175" y="1260024"/>
                </a:lnTo>
                <a:lnTo>
                  <a:pt x="858508" y="1259927"/>
                </a:lnTo>
                <a:lnTo>
                  <a:pt x="860752" y="1259128"/>
                </a:lnTo>
                <a:lnTo>
                  <a:pt x="860696" y="1261488"/>
                </a:lnTo>
                <a:lnTo>
                  <a:pt x="860516" y="1260910"/>
                </a:lnTo>
                <a:lnTo>
                  <a:pt x="860177" y="1260474"/>
                </a:lnTo>
                <a:lnTo>
                  <a:pt x="860040" y="1260309"/>
                </a:lnTo>
                <a:close/>
              </a:path>
              <a:path w="1156273" h="1588612">
                <a:moveTo>
                  <a:pt x="861918" y="1261957"/>
                </a:moveTo>
                <a:lnTo>
                  <a:pt x="859914" y="1262681"/>
                </a:lnTo>
                <a:lnTo>
                  <a:pt x="859519" y="1262817"/>
                </a:lnTo>
                <a:lnTo>
                  <a:pt x="859037" y="1259825"/>
                </a:lnTo>
                <a:lnTo>
                  <a:pt x="859421" y="1259887"/>
                </a:lnTo>
                <a:lnTo>
                  <a:pt x="859756" y="1260092"/>
                </a:lnTo>
                <a:lnTo>
                  <a:pt x="860139" y="1260426"/>
                </a:lnTo>
                <a:lnTo>
                  <a:pt x="860468" y="1261014"/>
                </a:lnTo>
                <a:lnTo>
                  <a:pt x="860255" y="1262200"/>
                </a:lnTo>
                <a:lnTo>
                  <a:pt x="860427" y="1261925"/>
                </a:lnTo>
                <a:lnTo>
                  <a:pt x="860696" y="1261488"/>
                </a:lnTo>
                <a:lnTo>
                  <a:pt x="860752" y="1259128"/>
                </a:lnTo>
                <a:lnTo>
                  <a:pt x="860936" y="1259050"/>
                </a:lnTo>
                <a:lnTo>
                  <a:pt x="863085" y="1258159"/>
                </a:lnTo>
                <a:lnTo>
                  <a:pt x="865307" y="1257417"/>
                </a:lnTo>
                <a:lnTo>
                  <a:pt x="867466" y="1256539"/>
                </a:lnTo>
                <a:lnTo>
                  <a:pt x="872339" y="1254556"/>
                </a:lnTo>
                <a:lnTo>
                  <a:pt x="877244" y="1252659"/>
                </a:lnTo>
                <a:lnTo>
                  <a:pt x="882038" y="1250500"/>
                </a:lnTo>
                <a:lnTo>
                  <a:pt x="881349" y="1251411"/>
                </a:lnTo>
                <a:lnTo>
                  <a:pt x="880693" y="1252357"/>
                </a:lnTo>
                <a:lnTo>
                  <a:pt x="880103" y="1253377"/>
                </a:lnTo>
                <a:lnTo>
                  <a:pt x="879829" y="1253851"/>
                </a:lnTo>
                <a:lnTo>
                  <a:pt x="879679" y="1254361"/>
                </a:lnTo>
                <a:lnTo>
                  <a:pt x="879616" y="1254894"/>
                </a:lnTo>
                <a:lnTo>
                  <a:pt x="875972" y="1256436"/>
                </a:lnTo>
                <a:lnTo>
                  <a:pt x="872289" y="1257882"/>
                </a:lnTo>
                <a:lnTo>
                  <a:pt x="868622" y="1259373"/>
                </a:lnTo>
                <a:lnTo>
                  <a:pt x="866474" y="1260246"/>
                </a:lnTo>
                <a:lnTo>
                  <a:pt x="864259" y="1260981"/>
                </a:lnTo>
                <a:lnTo>
                  <a:pt x="862118" y="1261874"/>
                </a:lnTo>
                <a:lnTo>
                  <a:pt x="861918" y="1261957"/>
                </a:lnTo>
                <a:close/>
              </a:path>
              <a:path w="1156273" h="1588612">
                <a:moveTo>
                  <a:pt x="860468" y="1261014"/>
                </a:moveTo>
                <a:lnTo>
                  <a:pt x="860483" y="1261314"/>
                </a:lnTo>
                <a:lnTo>
                  <a:pt x="860498" y="1261615"/>
                </a:lnTo>
                <a:lnTo>
                  <a:pt x="860428" y="1261919"/>
                </a:lnTo>
                <a:lnTo>
                  <a:pt x="860255" y="1262200"/>
                </a:lnTo>
                <a:lnTo>
                  <a:pt x="860468" y="1261014"/>
                </a:lnTo>
                <a:close/>
              </a:path>
              <a:path w="1156273" h="1588612">
                <a:moveTo>
                  <a:pt x="618706" y="1113641"/>
                </a:moveTo>
                <a:lnTo>
                  <a:pt x="619225" y="1113711"/>
                </a:lnTo>
                <a:lnTo>
                  <a:pt x="619892" y="1113799"/>
                </a:lnTo>
                <a:lnTo>
                  <a:pt x="620213" y="1114177"/>
                </a:lnTo>
                <a:lnTo>
                  <a:pt x="620394" y="1114518"/>
                </a:lnTo>
                <a:lnTo>
                  <a:pt x="620553" y="1114816"/>
                </a:lnTo>
                <a:lnTo>
                  <a:pt x="620852" y="1115564"/>
                </a:lnTo>
                <a:lnTo>
                  <a:pt x="620132" y="1116321"/>
                </a:lnTo>
                <a:lnTo>
                  <a:pt x="619885" y="1116581"/>
                </a:lnTo>
                <a:lnTo>
                  <a:pt x="617880" y="1117812"/>
                </a:lnTo>
                <a:lnTo>
                  <a:pt x="618607" y="1116699"/>
                </a:lnTo>
                <a:lnTo>
                  <a:pt x="618222" y="1116530"/>
                </a:lnTo>
                <a:lnTo>
                  <a:pt x="617888" y="1114203"/>
                </a:lnTo>
                <a:lnTo>
                  <a:pt x="618215" y="1113839"/>
                </a:lnTo>
                <a:lnTo>
                  <a:pt x="618706" y="1113641"/>
                </a:lnTo>
                <a:close/>
              </a:path>
              <a:path w="1156273" h="1588612">
                <a:moveTo>
                  <a:pt x="616000" y="1115384"/>
                </a:moveTo>
                <a:lnTo>
                  <a:pt x="617520" y="1114430"/>
                </a:lnTo>
                <a:lnTo>
                  <a:pt x="617888" y="1114203"/>
                </a:lnTo>
                <a:lnTo>
                  <a:pt x="618222" y="1116530"/>
                </a:lnTo>
                <a:lnTo>
                  <a:pt x="618569" y="1116688"/>
                </a:lnTo>
                <a:lnTo>
                  <a:pt x="617880" y="1117812"/>
                </a:lnTo>
                <a:lnTo>
                  <a:pt x="617744" y="1117903"/>
                </a:lnTo>
                <a:lnTo>
                  <a:pt x="615643" y="1119349"/>
                </a:lnTo>
                <a:lnTo>
                  <a:pt x="613653" y="1120949"/>
                </a:lnTo>
                <a:lnTo>
                  <a:pt x="611644" y="1122509"/>
                </a:lnTo>
                <a:lnTo>
                  <a:pt x="605873" y="1126994"/>
                </a:lnTo>
                <a:lnTo>
                  <a:pt x="600184" y="1131580"/>
                </a:lnTo>
                <a:lnTo>
                  <a:pt x="594430" y="1136087"/>
                </a:lnTo>
                <a:lnTo>
                  <a:pt x="585060" y="1143446"/>
                </a:lnTo>
                <a:lnTo>
                  <a:pt x="575076" y="1151296"/>
                </a:lnTo>
                <a:lnTo>
                  <a:pt x="565087" y="1159140"/>
                </a:lnTo>
                <a:lnTo>
                  <a:pt x="555084" y="1166964"/>
                </a:lnTo>
                <a:lnTo>
                  <a:pt x="545055" y="1174757"/>
                </a:lnTo>
                <a:lnTo>
                  <a:pt x="539197" y="1179296"/>
                </a:lnTo>
                <a:lnTo>
                  <a:pt x="529173" y="1187088"/>
                </a:lnTo>
                <a:lnTo>
                  <a:pt x="519163" y="1194902"/>
                </a:lnTo>
                <a:lnTo>
                  <a:pt x="509170" y="1202741"/>
                </a:lnTo>
                <a:lnTo>
                  <a:pt x="499195" y="1210606"/>
                </a:lnTo>
                <a:lnTo>
                  <a:pt x="489241" y="1218497"/>
                </a:lnTo>
                <a:lnTo>
                  <a:pt x="479309" y="1226417"/>
                </a:lnTo>
                <a:lnTo>
                  <a:pt x="469401" y="1234367"/>
                </a:lnTo>
                <a:lnTo>
                  <a:pt x="459520" y="1242349"/>
                </a:lnTo>
                <a:lnTo>
                  <a:pt x="449667" y="1250362"/>
                </a:lnTo>
                <a:lnTo>
                  <a:pt x="439844" y="1258410"/>
                </a:lnTo>
                <a:lnTo>
                  <a:pt x="435975" y="1257625"/>
                </a:lnTo>
                <a:lnTo>
                  <a:pt x="443689" y="1251290"/>
                </a:lnTo>
                <a:lnTo>
                  <a:pt x="453531" y="1243262"/>
                </a:lnTo>
                <a:lnTo>
                  <a:pt x="463401" y="1235267"/>
                </a:lnTo>
                <a:lnTo>
                  <a:pt x="473299" y="1227305"/>
                </a:lnTo>
                <a:lnTo>
                  <a:pt x="483221" y="1219373"/>
                </a:lnTo>
                <a:lnTo>
                  <a:pt x="493166" y="1211470"/>
                </a:lnTo>
                <a:lnTo>
                  <a:pt x="503133" y="1203595"/>
                </a:lnTo>
                <a:lnTo>
                  <a:pt x="513118" y="1195746"/>
                </a:lnTo>
                <a:lnTo>
                  <a:pt x="523121" y="1187922"/>
                </a:lnTo>
                <a:lnTo>
                  <a:pt x="533139" y="1180121"/>
                </a:lnTo>
                <a:lnTo>
                  <a:pt x="543171" y="1172343"/>
                </a:lnTo>
                <a:lnTo>
                  <a:pt x="552565" y="1165044"/>
                </a:lnTo>
                <a:lnTo>
                  <a:pt x="562569" y="1157221"/>
                </a:lnTo>
                <a:lnTo>
                  <a:pt x="572559" y="1149378"/>
                </a:lnTo>
                <a:lnTo>
                  <a:pt x="582543" y="1141528"/>
                </a:lnTo>
                <a:lnTo>
                  <a:pt x="592531" y="1133684"/>
                </a:lnTo>
                <a:lnTo>
                  <a:pt x="598284" y="1129173"/>
                </a:lnTo>
                <a:lnTo>
                  <a:pt x="603982" y="1124584"/>
                </a:lnTo>
                <a:lnTo>
                  <a:pt x="609757" y="1120098"/>
                </a:lnTo>
                <a:lnTo>
                  <a:pt x="611814" y="1118501"/>
                </a:lnTo>
                <a:lnTo>
                  <a:pt x="613849" y="1116863"/>
                </a:lnTo>
                <a:lnTo>
                  <a:pt x="616000" y="1115384"/>
                </a:lnTo>
                <a:close/>
              </a:path>
              <a:path w="1156273" h="1588612">
                <a:moveTo>
                  <a:pt x="420447" y="1232356"/>
                </a:moveTo>
                <a:lnTo>
                  <a:pt x="418626" y="1233787"/>
                </a:lnTo>
                <a:lnTo>
                  <a:pt x="418792" y="1232348"/>
                </a:lnTo>
                <a:lnTo>
                  <a:pt x="418969" y="1230908"/>
                </a:lnTo>
                <a:lnTo>
                  <a:pt x="429248" y="1221748"/>
                </a:lnTo>
                <a:lnTo>
                  <a:pt x="439454" y="1214192"/>
                </a:lnTo>
                <a:lnTo>
                  <a:pt x="449757" y="1206773"/>
                </a:lnTo>
                <a:lnTo>
                  <a:pt x="460135" y="1199459"/>
                </a:lnTo>
                <a:lnTo>
                  <a:pt x="470566" y="1192217"/>
                </a:lnTo>
                <a:lnTo>
                  <a:pt x="481026" y="1185015"/>
                </a:lnTo>
                <a:lnTo>
                  <a:pt x="491492" y="1177820"/>
                </a:lnTo>
                <a:lnTo>
                  <a:pt x="501941" y="1170600"/>
                </a:lnTo>
                <a:lnTo>
                  <a:pt x="512351" y="1163323"/>
                </a:lnTo>
                <a:lnTo>
                  <a:pt x="522699" y="1155956"/>
                </a:lnTo>
                <a:lnTo>
                  <a:pt x="532962" y="1148467"/>
                </a:lnTo>
                <a:lnTo>
                  <a:pt x="543116" y="1140823"/>
                </a:lnTo>
                <a:lnTo>
                  <a:pt x="552510" y="1133493"/>
                </a:lnTo>
                <a:lnTo>
                  <a:pt x="562477" y="1125616"/>
                </a:lnTo>
                <a:lnTo>
                  <a:pt x="572483" y="1117793"/>
                </a:lnTo>
                <a:lnTo>
                  <a:pt x="582519" y="1110010"/>
                </a:lnTo>
                <a:lnTo>
                  <a:pt x="592574" y="1102253"/>
                </a:lnTo>
                <a:lnTo>
                  <a:pt x="602637" y="1094508"/>
                </a:lnTo>
                <a:lnTo>
                  <a:pt x="612699" y="1086761"/>
                </a:lnTo>
                <a:lnTo>
                  <a:pt x="622748" y="1078998"/>
                </a:lnTo>
                <a:lnTo>
                  <a:pt x="632776" y="1071204"/>
                </a:lnTo>
                <a:lnTo>
                  <a:pt x="637817" y="1067262"/>
                </a:lnTo>
                <a:lnTo>
                  <a:pt x="647339" y="1059183"/>
                </a:lnTo>
                <a:lnTo>
                  <a:pt x="657156" y="1050562"/>
                </a:lnTo>
                <a:lnTo>
                  <a:pt x="667380" y="1042678"/>
                </a:lnTo>
                <a:lnTo>
                  <a:pt x="675151" y="1038132"/>
                </a:lnTo>
                <a:lnTo>
                  <a:pt x="675914" y="1037766"/>
                </a:lnTo>
                <a:lnTo>
                  <a:pt x="676836" y="1038082"/>
                </a:lnTo>
                <a:lnTo>
                  <a:pt x="677208" y="1038837"/>
                </a:lnTo>
                <a:lnTo>
                  <a:pt x="677576" y="1039597"/>
                </a:lnTo>
                <a:lnTo>
                  <a:pt x="677259" y="1040515"/>
                </a:lnTo>
                <a:lnTo>
                  <a:pt x="676496" y="1040886"/>
                </a:lnTo>
                <a:lnTo>
                  <a:pt x="665915" y="1047449"/>
                </a:lnTo>
                <a:lnTo>
                  <a:pt x="655838" y="1055698"/>
                </a:lnTo>
                <a:lnTo>
                  <a:pt x="646137" y="1064306"/>
                </a:lnTo>
                <a:lnTo>
                  <a:pt x="639716" y="1069666"/>
                </a:lnTo>
                <a:lnTo>
                  <a:pt x="629704" y="1077481"/>
                </a:lnTo>
                <a:lnTo>
                  <a:pt x="619664" y="1085258"/>
                </a:lnTo>
                <a:lnTo>
                  <a:pt x="609607" y="1093011"/>
                </a:lnTo>
                <a:lnTo>
                  <a:pt x="599544" y="1100756"/>
                </a:lnTo>
                <a:lnTo>
                  <a:pt x="589484" y="1108505"/>
                </a:lnTo>
                <a:lnTo>
                  <a:pt x="579437" y="1116273"/>
                </a:lnTo>
                <a:lnTo>
                  <a:pt x="569414" y="1124074"/>
                </a:lnTo>
                <a:lnTo>
                  <a:pt x="559426" y="1131921"/>
                </a:lnTo>
                <a:lnTo>
                  <a:pt x="554428" y="1135883"/>
                </a:lnTo>
                <a:lnTo>
                  <a:pt x="544396" y="1143701"/>
                </a:lnTo>
                <a:lnTo>
                  <a:pt x="534234" y="1151334"/>
                </a:lnTo>
                <a:lnTo>
                  <a:pt x="523966" y="1158814"/>
                </a:lnTo>
                <a:lnTo>
                  <a:pt x="513613" y="1166173"/>
                </a:lnTo>
                <a:lnTo>
                  <a:pt x="503200" y="1173445"/>
                </a:lnTo>
                <a:lnTo>
                  <a:pt x="492748" y="1180662"/>
                </a:lnTo>
                <a:lnTo>
                  <a:pt x="482281" y="1187855"/>
                </a:lnTo>
                <a:lnTo>
                  <a:pt x="471822" y="1195059"/>
                </a:lnTo>
                <a:lnTo>
                  <a:pt x="461394" y="1202304"/>
                </a:lnTo>
                <a:lnTo>
                  <a:pt x="451019" y="1209624"/>
                </a:lnTo>
                <a:lnTo>
                  <a:pt x="440721" y="1217051"/>
                </a:lnTo>
                <a:lnTo>
                  <a:pt x="430523" y="1224618"/>
                </a:lnTo>
                <a:lnTo>
                  <a:pt x="420447" y="1232356"/>
                </a:lnTo>
                <a:close/>
              </a:path>
              <a:path w="1156273" h="1588612">
                <a:moveTo>
                  <a:pt x="425946" y="1213446"/>
                </a:moveTo>
                <a:lnTo>
                  <a:pt x="421392" y="1216908"/>
                </a:lnTo>
                <a:lnTo>
                  <a:pt x="421766" y="1215260"/>
                </a:lnTo>
                <a:lnTo>
                  <a:pt x="422169" y="1213662"/>
                </a:lnTo>
                <a:lnTo>
                  <a:pt x="432781" y="1204537"/>
                </a:lnTo>
                <a:lnTo>
                  <a:pt x="443053" y="1197074"/>
                </a:lnTo>
                <a:lnTo>
                  <a:pt x="453407" y="1189723"/>
                </a:lnTo>
                <a:lnTo>
                  <a:pt x="463827" y="1182463"/>
                </a:lnTo>
                <a:lnTo>
                  <a:pt x="474296" y="1175270"/>
                </a:lnTo>
                <a:lnTo>
                  <a:pt x="484799" y="1168123"/>
                </a:lnTo>
                <a:lnTo>
                  <a:pt x="495318" y="1160999"/>
                </a:lnTo>
                <a:lnTo>
                  <a:pt x="505839" y="1153876"/>
                </a:lnTo>
                <a:lnTo>
                  <a:pt x="516345" y="1146731"/>
                </a:lnTo>
                <a:lnTo>
                  <a:pt x="526819" y="1139543"/>
                </a:lnTo>
                <a:lnTo>
                  <a:pt x="537246" y="1132289"/>
                </a:lnTo>
                <a:lnTo>
                  <a:pt x="547610" y="1124947"/>
                </a:lnTo>
                <a:lnTo>
                  <a:pt x="557893" y="1117494"/>
                </a:lnTo>
                <a:lnTo>
                  <a:pt x="568081" y="1109909"/>
                </a:lnTo>
                <a:lnTo>
                  <a:pt x="569561" y="1108787"/>
                </a:lnTo>
                <a:lnTo>
                  <a:pt x="579688" y="1101125"/>
                </a:lnTo>
                <a:lnTo>
                  <a:pt x="589829" y="1093476"/>
                </a:lnTo>
                <a:lnTo>
                  <a:pt x="599956" y="1085808"/>
                </a:lnTo>
                <a:lnTo>
                  <a:pt x="610041" y="1078089"/>
                </a:lnTo>
                <a:lnTo>
                  <a:pt x="617218" y="1072515"/>
                </a:lnTo>
                <a:lnTo>
                  <a:pt x="619952" y="1070375"/>
                </a:lnTo>
                <a:lnTo>
                  <a:pt x="624155" y="1065886"/>
                </a:lnTo>
                <a:lnTo>
                  <a:pt x="628359" y="1062398"/>
                </a:lnTo>
                <a:lnTo>
                  <a:pt x="631402" y="1059876"/>
                </a:lnTo>
                <a:lnTo>
                  <a:pt x="634488" y="1057893"/>
                </a:lnTo>
                <a:lnTo>
                  <a:pt x="637065" y="1057416"/>
                </a:lnTo>
                <a:lnTo>
                  <a:pt x="637898" y="1057262"/>
                </a:lnTo>
                <a:lnTo>
                  <a:pt x="638701" y="1057809"/>
                </a:lnTo>
                <a:lnTo>
                  <a:pt x="638856" y="1058638"/>
                </a:lnTo>
                <a:lnTo>
                  <a:pt x="639010" y="1059468"/>
                </a:lnTo>
                <a:lnTo>
                  <a:pt x="638461" y="1060268"/>
                </a:lnTo>
                <a:lnTo>
                  <a:pt x="637625" y="1060422"/>
                </a:lnTo>
                <a:lnTo>
                  <a:pt x="635446" y="1060826"/>
                </a:lnTo>
                <a:lnTo>
                  <a:pt x="632904" y="1062613"/>
                </a:lnTo>
                <a:lnTo>
                  <a:pt x="630323" y="1064750"/>
                </a:lnTo>
                <a:lnTo>
                  <a:pt x="626092" y="1068256"/>
                </a:lnTo>
                <a:lnTo>
                  <a:pt x="621865" y="1072768"/>
                </a:lnTo>
                <a:lnTo>
                  <a:pt x="619116" y="1074919"/>
                </a:lnTo>
                <a:lnTo>
                  <a:pt x="609078" y="1082695"/>
                </a:lnTo>
                <a:lnTo>
                  <a:pt x="598979" y="1090397"/>
                </a:lnTo>
                <a:lnTo>
                  <a:pt x="588845" y="1098056"/>
                </a:lnTo>
                <a:lnTo>
                  <a:pt x="578705" y="1105704"/>
                </a:lnTo>
                <a:lnTo>
                  <a:pt x="571423" y="1111218"/>
                </a:lnTo>
                <a:lnTo>
                  <a:pt x="561251" y="1118825"/>
                </a:lnTo>
                <a:lnTo>
                  <a:pt x="550981" y="1126295"/>
                </a:lnTo>
                <a:lnTo>
                  <a:pt x="540629" y="1133652"/>
                </a:lnTo>
                <a:lnTo>
                  <a:pt x="530210" y="1140917"/>
                </a:lnTo>
                <a:lnTo>
                  <a:pt x="519742" y="1148113"/>
                </a:lnTo>
                <a:lnTo>
                  <a:pt x="509239" y="1155262"/>
                </a:lnTo>
                <a:lnTo>
                  <a:pt x="498719" y="1162386"/>
                </a:lnTo>
                <a:lnTo>
                  <a:pt x="488198" y="1169508"/>
                </a:lnTo>
                <a:lnTo>
                  <a:pt x="477692" y="1176650"/>
                </a:lnTo>
                <a:lnTo>
                  <a:pt x="467216" y="1183835"/>
                </a:lnTo>
                <a:lnTo>
                  <a:pt x="456788" y="1191084"/>
                </a:lnTo>
                <a:lnTo>
                  <a:pt x="446422" y="1198421"/>
                </a:lnTo>
                <a:lnTo>
                  <a:pt x="436137" y="1205867"/>
                </a:lnTo>
                <a:lnTo>
                  <a:pt x="425946" y="1213446"/>
                </a:lnTo>
                <a:close/>
              </a:path>
              <a:path w="1156273" h="1588612">
                <a:moveTo>
                  <a:pt x="702337" y="1054971"/>
                </a:moveTo>
                <a:lnTo>
                  <a:pt x="716565" y="1052823"/>
                </a:lnTo>
                <a:lnTo>
                  <a:pt x="729084" y="1052723"/>
                </a:lnTo>
                <a:lnTo>
                  <a:pt x="741695" y="1052994"/>
                </a:lnTo>
                <a:lnTo>
                  <a:pt x="754377" y="1053599"/>
                </a:lnTo>
                <a:lnTo>
                  <a:pt x="767109" y="1054504"/>
                </a:lnTo>
                <a:lnTo>
                  <a:pt x="779868" y="1055671"/>
                </a:lnTo>
                <a:lnTo>
                  <a:pt x="792635" y="1057064"/>
                </a:lnTo>
                <a:lnTo>
                  <a:pt x="805387" y="1058647"/>
                </a:lnTo>
                <a:lnTo>
                  <a:pt x="818103" y="1060383"/>
                </a:lnTo>
                <a:lnTo>
                  <a:pt x="830762" y="1062238"/>
                </a:lnTo>
                <a:lnTo>
                  <a:pt x="843342" y="1064174"/>
                </a:lnTo>
                <a:lnTo>
                  <a:pt x="855822" y="1066155"/>
                </a:lnTo>
                <a:lnTo>
                  <a:pt x="868180" y="1068145"/>
                </a:lnTo>
                <a:lnTo>
                  <a:pt x="880395" y="1070108"/>
                </a:lnTo>
                <a:lnTo>
                  <a:pt x="889074" y="1071573"/>
                </a:lnTo>
                <a:lnTo>
                  <a:pt x="901551" y="1073933"/>
                </a:lnTo>
                <a:lnTo>
                  <a:pt x="913961" y="1076517"/>
                </a:lnTo>
                <a:lnTo>
                  <a:pt x="926346" y="1079261"/>
                </a:lnTo>
                <a:lnTo>
                  <a:pt x="938747" y="1082101"/>
                </a:lnTo>
                <a:lnTo>
                  <a:pt x="945837" y="1083734"/>
                </a:lnTo>
                <a:lnTo>
                  <a:pt x="953017" y="1084900"/>
                </a:lnTo>
                <a:lnTo>
                  <a:pt x="959912" y="1087280"/>
                </a:lnTo>
                <a:lnTo>
                  <a:pt x="960708" y="1087555"/>
                </a:lnTo>
                <a:lnTo>
                  <a:pt x="962008" y="1087643"/>
                </a:lnTo>
                <a:lnTo>
                  <a:pt x="963173" y="1087808"/>
                </a:lnTo>
                <a:lnTo>
                  <a:pt x="964197" y="1087951"/>
                </a:lnTo>
                <a:lnTo>
                  <a:pt x="965137" y="1088153"/>
                </a:lnTo>
                <a:lnTo>
                  <a:pt x="965753" y="1088443"/>
                </a:lnTo>
                <a:lnTo>
                  <a:pt x="966619" y="1088850"/>
                </a:lnTo>
                <a:lnTo>
                  <a:pt x="967065" y="1089471"/>
                </a:lnTo>
                <a:lnTo>
                  <a:pt x="967194" y="1090139"/>
                </a:lnTo>
                <a:lnTo>
                  <a:pt x="967286" y="1090606"/>
                </a:lnTo>
                <a:lnTo>
                  <a:pt x="967238" y="1091161"/>
                </a:lnTo>
                <a:lnTo>
                  <a:pt x="966873" y="1091784"/>
                </a:lnTo>
                <a:lnTo>
                  <a:pt x="966445" y="1092514"/>
                </a:lnTo>
                <a:lnTo>
                  <a:pt x="965502" y="1092761"/>
                </a:lnTo>
                <a:lnTo>
                  <a:pt x="964773" y="1092335"/>
                </a:lnTo>
                <a:lnTo>
                  <a:pt x="964304" y="1092063"/>
                </a:lnTo>
                <a:lnTo>
                  <a:pt x="964035" y="1091585"/>
                </a:lnTo>
                <a:lnTo>
                  <a:pt x="964013" y="1091086"/>
                </a:lnTo>
                <a:lnTo>
                  <a:pt x="963818" y="1091030"/>
                </a:lnTo>
                <a:lnTo>
                  <a:pt x="963397" y="1090938"/>
                </a:lnTo>
                <a:lnTo>
                  <a:pt x="961904" y="1090673"/>
                </a:lnTo>
                <a:lnTo>
                  <a:pt x="959996" y="1090545"/>
                </a:lnTo>
                <a:lnTo>
                  <a:pt x="958905" y="1090171"/>
                </a:lnTo>
                <a:lnTo>
                  <a:pt x="952112" y="1087826"/>
                </a:lnTo>
                <a:lnTo>
                  <a:pt x="945040" y="1086692"/>
                </a:lnTo>
                <a:lnTo>
                  <a:pt x="938052" y="1085080"/>
                </a:lnTo>
                <a:lnTo>
                  <a:pt x="929689" y="1083158"/>
                </a:lnTo>
                <a:lnTo>
                  <a:pt x="917305" y="1080375"/>
                </a:lnTo>
                <a:lnTo>
                  <a:pt x="904909" y="1077733"/>
                </a:lnTo>
                <a:lnTo>
                  <a:pt x="892457" y="1075295"/>
                </a:lnTo>
                <a:lnTo>
                  <a:pt x="879907" y="1073127"/>
                </a:lnTo>
                <a:lnTo>
                  <a:pt x="867962" y="1071207"/>
                </a:lnTo>
                <a:lnTo>
                  <a:pt x="855606" y="1069216"/>
                </a:lnTo>
                <a:lnTo>
                  <a:pt x="843128" y="1067233"/>
                </a:lnTo>
                <a:lnTo>
                  <a:pt x="830550" y="1065294"/>
                </a:lnTo>
                <a:lnTo>
                  <a:pt x="817892" y="1063436"/>
                </a:lnTo>
                <a:lnTo>
                  <a:pt x="805176" y="1061696"/>
                </a:lnTo>
                <a:lnTo>
                  <a:pt x="792425" y="1060111"/>
                </a:lnTo>
                <a:lnTo>
                  <a:pt x="779659" y="1058716"/>
                </a:lnTo>
                <a:lnTo>
                  <a:pt x="766899" y="1057548"/>
                </a:lnTo>
                <a:lnTo>
                  <a:pt x="754169" y="1056645"/>
                </a:lnTo>
                <a:lnTo>
                  <a:pt x="741488" y="1056043"/>
                </a:lnTo>
                <a:lnTo>
                  <a:pt x="728879" y="1055778"/>
                </a:lnTo>
                <a:lnTo>
                  <a:pt x="716363" y="1055887"/>
                </a:lnTo>
                <a:lnTo>
                  <a:pt x="703961" y="1056407"/>
                </a:lnTo>
                <a:lnTo>
                  <a:pt x="703114" y="1056458"/>
                </a:lnTo>
                <a:lnTo>
                  <a:pt x="702388" y="1055816"/>
                </a:lnTo>
                <a:lnTo>
                  <a:pt x="702337" y="1054971"/>
                </a:lnTo>
                <a:close/>
              </a:path>
              <a:path w="1156273" h="1588612">
                <a:moveTo>
                  <a:pt x="1143107" y="907900"/>
                </a:moveTo>
                <a:lnTo>
                  <a:pt x="1152369" y="901626"/>
                </a:lnTo>
                <a:lnTo>
                  <a:pt x="1153109" y="902342"/>
                </a:lnTo>
                <a:lnTo>
                  <a:pt x="1154698" y="902517"/>
                </a:lnTo>
                <a:lnTo>
                  <a:pt x="1156095" y="902837"/>
                </a:lnTo>
                <a:lnTo>
                  <a:pt x="1145490" y="909980"/>
                </a:lnTo>
                <a:lnTo>
                  <a:pt x="1135054" y="917342"/>
                </a:lnTo>
                <a:lnTo>
                  <a:pt x="1124789" y="924922"/>
                </a:lnTo>
                <a:lnTo>
                  <a:pt x="1114699" y="932716"/>
                </a:lnTo>
                <a:lnTo>
                  <a:pt x="1104785" y="940722"/>
                </a:lnTo>
                <a:lnTo>
                  <a:pt x="1095050" y="948936"/>
                </a:lnTo>
                <a:lnTo>
                  <a:pt x="1085496" y="957357"/>
                </a:lnTo>
                <a:lnTo>
                  <a:pt x="1076126" y="965980"/>
                </a:lnTo>
                <a:lnTo>
                  <a:pt x="1066941" y="974803"/>
                </a:lnTo>
                <a:lnTo>
                  <a:pt x="1057945" y="983823"/>
                </a:lnTo>
                <a:lnTo>
                  <a:pt x="1049139" y="993038"/>
                </a:lnTo>
                <a:lnTo>
                  <a:pt x="1040527" y="1002445"/>
                </a:lnTo>
                <a:lnTo>
                  <a:pt x="1032110" y="1012040"/>
                </a:lnTo>
                <a:lnTo>
                  <a:pt x="1023891" y="1021821"/>
                </a:lnTo>
                <a:lnTo>
                  <a:pt x="1015971" y="1031658"/>
                </a:lnTo>
                <a:lnTo>
                  <a:pt x="1008180" y="1041728"/>
                </a:lnTo>
                <a:lnTo>
                  <a:pt x="1000683" y="1051976"/>
                </a:lnTo>
                <a:lnTo>
                  <a:pt x="993622" y="1062522"/>
                </a:lnTo>
                <a:lnTo>
                  <a:pt x="988009" y="1071910"/>
                </a:lnTo>
                <a:lnTo>
                  <a:pt x="987386" y="1073018"/>
                </a:lnTo>
                <a:lnTo>
                  <a:pt x="983702" y="1078282"/>
                </a:lnTo>
                <a:lnTo>
                  <a:pt x="982088" y="1082042"/>
                </a:lnTo>
                <a:lnTo>
                  <a:pt x="981720" y="1082905"/>
                </a:lnTo>
                <a:lnTo>
                  <a:pt x="981490" y="1084064"/>
                </a:lnTo>
                <a:lnTo>
                  <a:pt x="981454" y="1084274"/>
                </a:lnTo>
                <a:lnTo>
                  <a:pt x="981844" y="1084930"/>
                </a:lnTo>
                <a:lnTo>
                  <a:pt x="981687" y="1085793"/>
                </a:lnTo>
                <a:lnTo>
                  <a:pt x="981059" y="1086267"/>
                </a:lnTo>
                <a:lnTo>
                  <a:pt x="980385" y="1086782"/>
                </a:lnTo>
                <a:lnTo>
                  <a:pt x="979420" y="1086649"/>
                </a:lnTo>
                <a:lnTo>
                  <a:pt x="978908" y="1085977"/>
                </a:lnTo>
                <a:lnTo>
                  <a:pt x="978598" y="1085570"/>
                </a:lnTo>
                <a:lnTo>
                  <a:pt x="978396" y="1085030"/>
                </a:lnTo>
                <a:lnTo>
                  <a:pt x="978373" y="1084359"/>
                </a:lnTo>
                <a:lnTo>
                  <a:pt x="978343" y="1083486"/>
                </a:lnTo>
                <a:lnTo>
                  <a:pt x="978664" y="1082241"/>
                </a:lnTo>
                <a:lnTo>
                  <a:pt x="979265" y="1080841"/>
                </a:lnTo>
                <a:lnTo>
                  <a:pt x="980924" y="1076975"/>
                </a:lnTo>
                <a:lnTo>
                  <a:pt x="984690" y="1071554"/>
                </a:lnTo>
                <a:lnTo>
                  <a:pt x="985331" y="1070416"/>
                </a:lnTo>
                <a:lnTo>
                  <a:pt x="991902" y="1059518"/>
                </a:lnTo>
                <a:lnTo>
                  <a:pt x="999023" y="1049014"/>
                </a:lnTo>
                <a:lnTo>
                  <a:pt x="1006559" y="1038790"/>
                </a:lnTo>
                <a:lnTo>
                  <a:pt x="1013557" y="1029768"/>
                </a:lnTo>
                <a:lnTo>
                  <a:pt x="1021578" y="1019805"/>
                </a:lnTo>
                <a:lnTo>
                  <a:pt x="1029799" y="1010025"/>
                </a:lnTo>
                <a:lnTo>
                  <a:pt x="1038216" y="1000430"/>
                </a:lnTo>
                <a:lnTo>
                  <a:pt x="1046827" y="991022"/>
                </a:lnTo>
                <a:lnTo>
                  <a:pt x="1055630" y="981805"/>
                </a:lnTo>
                <a:lnTo>
                  <a:pt x="1064623" y="972782"/>
                </a:lnTo>
                <a:lnTo>
                  <a:pt x="1073803" y="963954"/>
                </a:lnTo>
                <a:lnTo>
                  <a:pt x="1083168" y="955326"/>
                </a:lnTo>
                <a:lnTo>
                  <a:pt x="1092715" y="946900"/>
                </a:lnTo>
                <a:lnTo>
                  <a:pt x="1102443" y="938679"/>
                </a:lnTo>
                <a:lnTo>
                  <a:pt x="1112348" y="930666"/>
                </a:lnTo>
                <a:lnTo>
                  <a:pt x="1122429" y="922863"/>
                </a:lnTo>
                <a:lnTo>
                  <a:pt x="1132682" y="915273"/>
                </a:lnTo>
                <a:lnTo>
                  <a:pt x="1143107" y="907900"/>
                </a:lnTo>
                <a:close/>
              </a:path>
              <a:path w="1156273" h="1588612">
                <a:moveTo>
                  <a:pt x="992412" y="1080988"/>
                </a:moveTo>
                <a:lnTo>
                  <a:pt x="992331" y="1079849"/>
                </a:lnTo>
                <a:lnTo>
                  <a:pt x="993104" y="1078088"/>
                </a:lnTo>
                <a:lnTo>
                  <a:pt x="994502" y="1076208"/>
                </a:lnTo>
                <a:lnTo>
                  <a:pt x="997119" y="1072690"/>
                </a:lnTo>
                <a:lnTo>
                  <a:pt x="1001781" y="1068344"/>
                </a:lnTo>
                <a:lnTo>
                  <a:pt x="1002945" y="1066920"/>
                </a:lnTo>
                <a:lnTo>
                  <a:pt x="1010837" y="1056969"/>
                </a:lnTo>
                <a:lnTo>
                  <a:pt x="1018589" y="1046909"/>
                </a:lnTo>
                <a:lnTo>
                  <a:pt x="1026435" y="1036923"/>
                </a:lnTo>
                <a:lnTo>
                  <a:pt x="1035606" y="1025795"/>
                </a:lnTo>
                <a:lnTo>
                  <a:pt x="1043811" y="1016154"/>
                </a:lnTo>
                <a:lnTo>
                  <a:pt x="1052186" y="1006601"/>
                </a:lnTo>
                <a:lnTo>
                  <a:pt x="1060727" y="997151"/>
                </a:lnTo>
                <a:lnTo>
                  <a:pt x="1069430" y="987813"/>
                </a:lnTo>
                <a:lnTo>
                  <a:pt x="1078292" y="978602"/>
                </a:lnTo>
                <a:lnTo>
                  <a:pt x="1087307" y="969527"/>
                </a:lnTo>
                <a:lnTo>
                  <a:pt x="1096472" y="960602"/>
                </a:lnTo>
                <a:lnTo>
                  <a:pt x="1105782" y="951839"/>
                </a:lnTo>
                <a:lnTo>
                  <a:pt x="1115235" y="943249"/>
                </a:lnTo>
                <a:lnTo>
                  <a:pt x="1124825" y="934844"/>
                </a:lnTo>
                <a:lnTo>
                  <a:pt x="1134548" y="926637"/>
                </a:lnTo>
                <a:lnTo>
                  <a:pt x="1144402" y="918638"/>
                </a:lnTo>
                <a:lnTo>
                  <a:pt x="1154380" y="910862"/>
                </a:lnTo>
                <a:lnTo>
                  <a:pt x="1155229" y="910215"/>
                </a:lnTo>
                <a:lnTo>
                  <a:pt x="1155085" y="911717"/>
                </a:lnTo>
                <a:lnTo>
                  <a:pt x="1156273" y="913354"/>
                </a:lnTo>
                <a:lnTo>
                  <a:pt x="1154474" y="914364"/>
                </a:lnTo>
                <a:lnTo>
                  <a:pt x="1154370" y="914727"/>
                </a:lnTo>
                <a:lnTo>
                  <a:pt x="1144418" y="922545"/>
                </a:lnTo>
                <a:lnTo>
                  <a:pt x="1134592" y="930584"/>
                </a:lnTo>
                <a:lnTo>
                  <a:pt x="1124898" y="938829"/>
                </a:lnTo>
                <a:lnTo>
                  <a:pt x="1115338" y="947271"/>
                </a:lnTo>
                <a:lnTo>
                  <a:pt x="1105917" y="955896"/>
                </a:lnTo>
                <a:lnTo>
                  <a:pt x="1096640" y="964692"/>
                </a:lnTo>
                <a:lnTo>
                  <a:pt x="1087509" y="973648"/>
                </a:lnTo>
                <a:lnTo>
                  <a:pt x="1078530" y="982751"/>
                </a:lnTo>
                <a:lnTo>
                  <a:pt x="1069706" y="991990"/>
                </a:lnTo>
                <a:lnTo>
                  <a:pt x="1061042" y="1001351"/>
                </a:lnTo>
                <a:lnTo>
                  <a:pt x="1052540" y="1010824"/>
                </a:lnTo>
                <a:lnTo>
                  <a:pt x="1044207" y="1020396"/>
                </a:lnTo>
                <a:lnTo>
                  <a:pt x="1036044" y="1030054"/>
                </a:lnTo>
                <a:lnTo>
                  <a:pt x="1029961" y="1037443"/>
                </a:lnTo>
                <a:lnTo>
                  <a:pt x="1022083" y="1047404"/>
                </a:lnTo>
                <a:lnTo>
                  <a:pt x="1014331" y="1057465"/>
                </a:lnTo>
                <a:lnTo>
                  <a:pt x="1006475" y="1067443"/>
                </a:lnTo>
                <a:lnTo>
                  <a:pt x="1005330" y="1068851"/>
                </a:lnTo>
                <a:lnTo>
                  <a:pt x="1004177" y="1070261"/>
                </a:lnTo>
                <a:lnTo>
                  <a:pt x="999559" y="1074549"/>
                </a:lnTo>
                <a:lnTo>
                  <a:pt x="996972" y="1078028"/>
                </a:lnTo>
                <a:lnTo>
                  <a:pt x="996475" y="1078696"/>
                </a:lnTo>
                <a:lnTo>
                  <a:pt x="996057" y="1079328"/>
                </a:lnTo>
                <a:lnTo>
                  <a:pt x="995774" y="1079896"/>
                </a:lnTo>
                <a:lnTo>
                  <a:pt x="995604" y="1080237"/>
                </a:lnTo>
                <a:lnTo>
                  <a:pt x="995479" y="1080766"/>
                </a:lnTo>
                <a:lnTo>
                  <a:pt x="995538" y="1081607"/>
                </a:lnTo>
                <a:lnTo>
                  <a:pt x="994904" y="1082341"/>
                </a:lnTo>
                <a:lnTo>
                  <a:pt x="994056" y="1082404"/>
                </a:lnTo>
                <a:lnTo>
                  <a:pt x="993212" y="1082462"/>
                </a:lnTo>
                <a:lnTo>
                  <a:pt x="992475" y="1081831"/>
                </a:lnTo>
                <a:lnTo>
                  <a:pt x="992412" y="1080988"/>
                </a:lnTo>
                <a:close/>
              </a:path>
              <a:path w="1156273" h="1588612">
                <a:moveTo>
                  <a:pt x="501110" y="579264"/>
                </a:moveTo>
                <a:lnTo>
                  <a:pt x="501206" y="572323"/>
                </a:lnTo>
                <a:lnTo>
                  <a:pt x="502242" y="571669"/>
                </a:lnTo>
                <a:lnTo>
                  <a:pt x="503271" y="570983"/>
                </a:lnTo>
                <a:lnTo>
                  <a:pt x="504298" y="570264"/>
                </a:lnTo>
                <a:lnTo>
                  <a:pt x="504247" y="577994"/>
                </a:lnTo>
                <a:lnTo>
                  <a:pt x="503885" y="585659"/>
                </a:lnTo>
                <a:lnTo>
                  <a:pt x="503193" y="593167"/>
                </a:lnTo>
                <a:lnTo>
                  <a:pt x="502673" y="598823"/>
                </a:lnTo>
                <a:lnTo>
                  <a:pt x="501615" y="604403"/>
                </a:lnTo>
                <a:lnTo>
                  <a:pt x="500540" y="609980"/>
                </a:lnTo>
                <a:lnTo>
                  <a:pt x="500053" y="612491"/>
                </a:lnTo>
                <a:lnTo>
                  <a:pt x="499585" y="614994"/>
                </a:lnTo>
                <a:lnTo>
                  <a:pt x="499151" y="617513"/>
                </a:lnTo>
                <a:lnTo>
                  <a:pt x="499019" y="618280"/>
                </a:lnTo>
                <a:lnTo>
                  <a:pt x="498918" y="620491"/>
                </a:lnTo>
                <a:lnTo>
                  <a:pt x="498715" y="622679"/>
                </a:lnTo>
                <a:lnTo>
                  <a:pt x="501777" y="634941"/>
                </a:lnTo>
                <a:lnTo>
                  <a:pt x="503584" y="648172"/>
                </a:lnTo>
                <a:lnTo>
                  <a:pt x="501568" y="658687"/>
                </a:lnTo>
                <a:lnTo>
                  <a:pt x="501322" y="659099"/>
                </a:lnTo>
                <a:lnTo>
                  <a:pt x="500841" y="659411"/>
                </a:lnTo>
                <a:lnTo>
                  <a:pt x="500230" y="659649"/>
                </a:lnTo>
                <a:lnTo>
                  <a:pt x="503567" y="671908"/>
                </a:lnTo>
                <a:lnTo>
                  <a:pt x="506731" y="684215"/>
                </a:lnTo>
                <a:lnTo>
                  <a:pt x="509774" y="696550"/>
                </a:lnTo>
                <a:lnTo>
                  <a:pt x="512745" y="708894"/>
                </a:lnTo>
                <a:lnTo>
                  <a:pt x="514442" y="715990"/>
                </a:lnTo>
                <a:lnTo>
                  <a:pt x="516274" y="723655"/>
                </a:lnTo>
                <a:lnTo>
                  <a:pt x="520910" y="730368"/>
                </a:lnTo>
                <a:lnTo>
                  <a:pt x="522682" y="738020"/>
                </a:lnTo>
                <a:lnTo>
                  <a:pt x="525378" y="750400"/>
                </a:lnTo>
                <a:lnTo>
                  <a:pt x="527794" y="762852"/>
                </a:lnTo>
                <a:lnTo>
                  <a:pt x="530001" y="775359"/>
                </a:lnTo>
                <a:lnTo>
                  <a:pt x="532070" y="787903"/>
                </a:lnTo>
                <a:lnTo>
                  <a:pt x="534071" y="800465"/>
                </a:lnTo>
                <a:lnTo>
                  <a:pt x="536075" y="813028"/>
                </a:lnTo>
                <a:lnTo>
                  <a:pt x="538151" y="825574"/>
                </a:lnTo>
                <a:lnTo>
                  <a:pt x="540371" y="838085"/>
                </a:lnTo>
                <a:lnTo>
                  <a:pt x="542804" y="850542"/>
                </a:lnTo>
                <a:lnTo>
                  <a:pt x="546488" y="867287"/>
                </a:lnTo>
                <a:lnTo>
                  <a:pt x="549438" y="879651"/>
                </a:lnTo>
                <a:lnTo>
                  <a:pt x="552549" y="891963"/>
                </a:lnTo>
                <a:lnTo>
                  <a:pt x="555804" y="904231"/>
                </a:lnTo>
                <a:lnTo>
                  <a:pt x="559189" y="916461"/>
                </a:lnTo>
                <a:lnTo>
                  <a:pt x="562686" y="928661"/>
                </a:lnTo>
                <a:lnTo>
                  <a:pt x="566279" y="940839"/>
                </a:lnTo>
                <a:lnTo>
                  <a:pt x="569954" y="953000"/>
                </a:lnTo>
                <a:lnTo>
                  <a:pt x="573692" y="965152"/>
                </a:lnTo>
                <a:lnTo>
                  <a:pt x="576238" y="973334"/>
                </a:lnTo>
                <a:lnTo>
                  <a:pt x="580099" y="985685"/>
                </a:lnTo>
                <a:lnTo>
                  <a:pt x="583812" y="997903"/>
                </a:lnTo>
                <a:lnTo>
                  <a:pt x="587240" y="1010080"/>
                </a:lnTo>
                <a:lnTo>
                  <a:pt x="590246" y="1022310"/>
                </a:lnTo>
                <a:lnTo>
                  <a:pt x="592691" y="1034685"/>
                </a:lnTo>
                <a:lnTo>
                  <a:pt x="594439" y="1047298"/>
                </a:lnTo>
                <a:lnTo>
                  <a:pt x="594998" y="1053572"/>
                </a:lnTo>
                <a:lnTo>
                  <a:pt x="596295" y="1066198"/>
                </a:lnTo>
                <a:lnTo>
                  <a:pt x="594724" y="1078206"/>
                </a:lnTo>
                <a:lnTo>
                  <a:pt x="594562" y="1078300"/>
                </a:lnTo>
                <a:lnTo>
                  <a:pt x="590648" y="1080249"/>
                </a:lnTo>
                <a:lnTo>
                  <a:pt x="581394" y="1067839"/>
                </a:lnTo>
                <a:lnTo>
                  <a:pt x="579816" y="1065992"/>
                </a:lnTo>
                <a:lnTo>
                  <a:pt x="572371" y="1055690"/>
                </a:lnTo>
                <a:lnTo>
                  <a:pt x="566186" y="1044578"/>
                </a:lnTo>
                <a:lnTo>
                  <a:pt x="560548" y="1033121"/>
                </a:lnTo>
                <a:lnTo>
                  <a:pt x="554742" y="1021785"/>
                </a:lnTo>
                <a:lnTo>
                  <a:pt x="550326" y="1014371"/>
                </a:lnTo>
                <a:lnTo>
                  <a:pt x="543496" y="1003762"/>
                </a:lnTo>
                <a:lnTo>
                  <a:pt x="536730" y="993015"/>
                </a:lnTo>
                <a:lnTo>
                  <a:pt x="530080" y="982130"/>
                </a:lnTo>
                <a:lnTo>
                  <a:pt x="523597" y="971106"/>
                </a:lnTo>
                <a:lnTo>
                  <a:pt x="517330" y="959946"/>
                </a:lnTo>
                <a:lnTo>
                  <a:pt x="511331" y="948650"/>
                </a:lnTo>
                <a:lnTo>
                  <a:pt x="505651" y="937218"/>
                </a:lnTo>
                <a:lnTo>
                  <a:pt x="500340" y="925651"/>
                </a:lnTo>
                <a:lnTo>
                  <a:pt x="495448" y="913950"/>
                </a:lnTo>
                <a:lnTo>
                  <a:pt x="491890" y="904544"/>
                </a:lnTo>
                <a:lnTo>
                  <a:pt x="487767" y="892518"/>
                </a:lnTo>
                <a:lnTo>
                  <a:pt x="483986" y="880386"/>
                </a:lnTo>
                <a:lnTo>
                  <a:pt x="480508" y="868163"/>
                </a:lnTo>
                <a:lnTo>
                  <a:pt x="477293" y="855864"/>
                </a:lnTo>
                <a:lnTo>
                  <a:pt x="474302" y="843501"/>
                </a:lnTo>
                <a:lnTo>
                  <a:pt x="471497" y="831091"/>
                </a:lnTo>
                <a:lnTo>
                  <a:pt x="468838" y="818647"/>
                </a:lnTo>
                <a:lnTo>
                  <a:pt x="466286" y="806183"/>
                </a:lnTo>
                <a:lnTo>
                  <a:pt x="463801" y="793714"/>
                </a:lnTo>
                <a:lnTo>
                  <a:pt x="461346" y="781255"/>
                </a:lnTo>
                <a:lnTo>
                  <a:pt x="460015" y="774519"/>
                </a:lnTo>
                <a:lnTo>
                  <a:pt x="457289" y="762080"/>
                </a:lnTo>
                <a:lnTo>
                  <a:pt x="454202" y="749757"/>
                </a:lnTo>
                <a:lnTo>
                  <a:pt x="450950" y="737491"/>
                </a:lnTo>
                <a:lnTo>
                  <a:pt x="447727" y="725224"/>
                </a:lnTo>
                <a:lnTo>
                  <a:pt x="444728" y="712900"/>
                </a:lnTo>
                <a:lnTo>
                  <a:pt x="442149" y="700459"/>
                </a:lnTo>
                <a:lnTo>
                  <a:pt x="440718" y="691798"/>
                </a:lnTo>
                <a:lnTo>
                  <a:pt x="439704" y="684827"/>
                </a:lnTo>
                <a:lnTo>
                  <a:pt x="438658" y="677849"/>
                </a:lnTo>
                <a:lnTo>
                  <a:pt x="436922" y="671020"/>
                </a:lnTo>
                <a:lnTo>
                  <a:pt x="434781" y="671295"/>
                </a:lnTo>
                <a:lnTo>
                  <a:pt x="432587" y="671149"/>
                </a:lnTo>
                <a:lnTo>
                  <a:pt x="430144" y="670175"/>
                </a:lnTo>
                <a:lnTo>
                  <a:pt x="425026" y="668138"/>
                </a:lnTo>
                <a:lnTo>
                  <a:pt x="423356" y="657730"/>
                </a:lnTo>
                <a:lnTo>
                  <a:pt x="421720" y="653392"/>
                </a:lnTo>
                <a:lnTo>
                  <a:pt x="420060" y="648980"/>
                </a:lnTo>
                <a:lnTo>
                  <a:pt x="417610" y="643144"/>
                </a:lnTo>
                <a:lnTo>
                  <a:pt x="415981" y="637193"/>
                </a:lnTo>
                <a:lnTo>
                  <a:pt x="413047" y="639740"/>
                </a:lnTo>
                <a:lnTo>
                  <a:pt x="410070" y="642226"/>
                </a:lnTo>
                <a:lnTo>
                  <a:pt x="407032" y="644605"/>
                </a:lnTo>
                <a:lnTo>
                  <a:pt x="402281" y="648328"/>
                </a:lnTo>
                <a:lnTo>
                  <a:pt x="397660" y="652182"/>
                </a:lnTo>
                <a:lnTo>
                  <a:pt x="392942" y="655942"/>
                </a:lnTo>
                <a:lnTo>
                  <a:pt x="392283" y="656467"/>
                </a:lnTo>
                <a:lnTo>
                  <a:pt x="391295" y="656808"/>
                </a:lnTo>
                <a:lnTo>
                  <a:pt x="390330" y="657110"/>
                </a:lnTo>
                <a:lnTo>
                  <a:pt x="389950" y="657228"/>
                </a:lnTo>
                <a:lnTo>
                  <a:pt x="389397" y="657470"/>
                </a:lnTo>
                <a:lnTo>
                  <a:pt x="389177" y="657564"/>
                </a:lnTo>
                <a:lnTo>
                  <a:pt x="389098" y="658306"/>
                </a:lnTo>
                <a:lnTo>
                  <a:pt x="388484" y="658900"/>
                </a:lnTo>
                <a:lnTo>
                  <a:pt x="387714" y="658930"/>
                </a:lnTo>
                <a:lnTo>
                  <a:pt x="387040" y="658955"/>
                </a:lnTo>
                <a:lnTo>
                  <a:pt x="386450" y="658544"/>
                </a:lnTo>
                <a:lnTo>
                  <a:pt x="386217" y="657953"/>
                </a:lnTo>
                <a:lnTo>
                  <a:pt x="386136" y="658082"/>
                </a:lnTo>
                <a:lnTo>
                  <a:pt x="385642" y="658768"/>
                </a:lnTo>
                <a:lnTo>
                  <a:pt x="384684" y="658927"/>
                </a:lnTo>
                <a:lnTo>
                  <a:pt x="383995" y="658435"/>
                </a:lnTo>
                <a:lnTo>
                  <a:pt x="374097" y="650986"/>
                </a:lnTo>
                <a:lnTo>
                  <a:pt x="364463" y="642952"/>
                </a:lnTo>
                <a:lnTo>
                  <a:pt x="355089" y="634396"/>
                </a:lnTo>
                <a:lnTo>
                  <a:pt x="345972" y="625379"/>
                </a:lnTo>
                <a:lnTo>
                  <a:pt x="337107" y="615963"/>
                </a:lnTo>
                <a:lnTo>
                  <a:pt x="328493" y="606210"/>
                </a:lnTo>
                <a:lnTo>
                  <a:pt x="320124" y="596181"/>
                </a:lnTo>
                <a:lnTo>
                  <a:pt x="311998" y="585938"/>
                </a:lnTo>
                <a:lnTo>
                  <a:pt x="304110" y="575542"/>
                </a:lnTo>
                <a:lnTo>
                  <a:pt x="296458" y="565056"/>
                </a:lnTo>
                <a:lnTo>
                  <a:pt x="289038" y="554541"/>
                </a:lnTo>
                <a:lnTo>
                  <a:pt x="281845" y="544059"/>
                </a:lnTo>
                <a:lnTo>
                  <a:pt x="274877" y="533672"/>
                </a:lnTo>
                <a:lnTo>
                  <a:pt x="268130" y="523440"/>
                </a:lnTo>
                <a:lnTo>
                  <a:pt x="260335" y="511339"/>
                </a:lnTo>
                <a:lnTo>
                  <a:pt x="253572" y="500589"/>
                </a:lnTo>
                <a:lnTo>
                  <a:pt x="249664" y="494362"/>
                </a:lnTo>
                <a:lnTo>
                  <a:pt x="248754" y="487177"/>
                </a:lnTo>
                <a:lnTo>
                  <a:pt x="255521" y="497924"/>
                </a:lnTo>
                <a:lnTo>
                  <a:pt x="262281" y="508676"/>
                </a:lnTo>
                <a:lnTo>
                  <a:pt x="269134" y="519368"/>
                </a:lnTo>
                <a:lnTo>
                  <a:pt x="276493" y="530558"/>
                </a:lnTo>
                <a:lnTo>
                  <a:pt x="283430" y="540930"/>
                </a:lnTo>
                <a:lnTo>
                  <a:pt x="290591" y="551406"/>
                </a:lnTo>
                <a:lnTo>
                  <a:pt x="297981" y="561924"/>
                </a:lnTo>
                <a:lnTo>
                  <a:pt x="305602" y="572421"/>
                </a:lnTo>
                <a:lnTo>
                  <a:pt x="313460" y="582833"/>
                </a:lnTo>
                <a:lnTo>
                  <a:pt x="321557" y="593098"/>
                </a:lnTo>
                <a:lnTo>
                  <a:pt x="329898" y="603155"/>
                </a:lnTo>
                <a:lnTo>
                  <a:pt x="338486" y="612939"/>
                </a:lnTo>
                <a:lnTo>
                  <a:pt x="347325" y="622388"/>
                </a:lnTo>
                <a:lnTo>
                  <a:pt x="356419" y="631440"/>
                </a:lnTo>
                <a:lnTo>
                  <a:pt x="365772" y="640031"/>
                </a:lnTo>
                <a:lnTo>
                  <a:pt x="375388" y="648100"/>
                </a:lnTo>
                <a:lnTo>
                  <a:pt x="385270" y="655583"/>
                </a:lnTo>
                <a:lnTo>
                  <a:pt x="385779" y="655946"/>
                </a:lnTo>
                <a:lnTo>
                  <a:pt x="386136" y="656277"/>
                </a:lnTo>
                <a:lnTo>
                  <a:pt x="386247" y="656482"/>
                </a:lnTo>
                <a:lnTo>
                  <a:pt x="386516" y="655666"/>
                </a:lnTo>
                <a:lnTo>
                  <a:pt x="387183" y="655068"/>
                </a:lnTo>
                <a:lnTo>
                  <a:pt x="388145" y="654642"/>
                </a:lnTo>
                <a:lnTo>
                  <a:pt x="388687" y="654403"/>
                </a:lnTo>
                <a:lnTo>
                  <a:pt x="389343" y="654220"/>
                </a:lnTo>
                <a:lnTo>
                  <a:pt x="389972" y="654014"/>
                </a:lnTo>
                <a:lnTo>
                  <a:pt x="390367" y="653885"/>
                </a:lnTo>
                <a:lnTo>
                  <a:pt x="390758" y="653769"/>
                </a:lnTo>
                <a:lnTo>
                  <a:pt x="391026" y="653552"/>
                </a:lnTo>
                <a:lnTo>
                  <a:pt x="395747" y="649789"/>
                </a:lnTo>
                <a:lnTo>
                  <a:pt x="400376" y="645930"/>
                </a:lnTo>
                <a:lnTo>
                  <a:pt x="405134" y="642202"/>
                </a:lnTo>
                <a:lnTo>
                  <a:pt x="408543" y="639529"/>
                </a:lnTo>
                <a:lnTo>
                  <a:pt x="411879" y="636725"/>
                </a:lnTo>
                <a:lnTo>
                  <a:pt x="415163" y="633851"/>
                </a:lnTo>
                <a:lnTo>
                  <a:pt x="414086" y="628770"/>
                </a:lnTo>
                <a:lnTo>
                  <a:pt x="413828" y="623788"/>
                </a:lnTo>
                <a:lnTo>
                  <a:pt x="415398" y="619717"/>
                </a:lnTo>
                <a:lnTo>
                  <a:pt x="417942" y="613132"/>
                </a:lnTo>
                <a:lnTo>
                  <a:pt x="426775" y="606223"/>
                </a:lnTo>
                <a:lnTo>
                  <a:pt x="431751" y="601531"/>
                </a:lnTo>
                <a:lnTo>
                  <a:pt x="440450" y="593110"/>
                </a:lnTo>
                <a:lnTo>
                  <a:pt x="451388" y="583827"/>
                </a:lnTo>
                <a:lnTo>
                  <a:pt x="462108" y="578540"/>
                </a:lnTo>
                <a:lnTo>
                  <a:pt x="483713" y="593639"/>
                </a:lnTo>
                <a:lnTo>
                  <a:pt x="489219" y="599124"/>
                </a:lnTo>
                <a:lnTo>
                  <a:pt x="493858" y="607123"/>
                </a:lnTo>
                <a:lnTo>
                  <a:pt x="496508" y="614828"/>
                </a:lnTo>
                <a:lnTo>
                  <a:pt x="496833" y="613019"/>
                </a:lnTo>
                <a:lnTo>
                  <a:pt x="497175" y="611212"/>
                </a:lnTo>
                <a:lnTo>
                  <a:pt x="497525" y="609403"/>
                </a:lnTo>
                <a:lnTo>
                  <a:pt x="498582" y="603926"/>
                </a:lnTo>
                <a:lnTo>
                  <a:pt x="499622" y="598445"/>
                </a:lnTo>
                <a:lnTo>
                  <a:pt x="500134" y="592887"/>
                </a:lnTo>
                <a:lnTo>
                  <a:pt x="500757" y="586141"/>
                </a:lnTo>
                <a:lnTo>
                  <a:pt x="501110" y="579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27220" y="3939058"/>
            <a:ext cx="1162029" cy="1755188"/>
          </a:xfrm>
          <a:custGeom>
            <a:avLst/>
            <a:gdLst/>
            <a:ahLst/>
            <a:cxnLst/>
            <a:rect l="l" t="t" r="r" b="b"/>
            <a:pathLst>
              <a:path w="1162029" h="1755188">
                <a:moveTo>
                  <a:pt x="0" y="0"/>
                </a:moveTo>
                <a:lnTo>
                  <a:pt x="70732" y="68285"/>
                </a:lnTo>
                <a:lnTo>
                  <a:pt x="70732" y="1694490"/>
                </a:lnTo>
                <a:lnTo>
                  <a:pt x="1091296" y="1694490"/>
                </a:lnTo>
                <a:lnTo>
                  <a:pt x="1091296" y="68285"/>
                </a:lnTo>
                <a:lnTo>
                  <a:pt x="70732" y="68285"/>
                </a:lnTo>
                <a:lnTo>
                  <a:pt x="1162029" y="0"/>
                </a:lnTo>
                <a:lnTo>
                  <a:pt x="1162029" y="1755188"/>
                </a:lnTo>
                <a:lnTo>
                  <a:pt x="0" y="1755188"/>
                </a:lnTo>
                <a:lnTo>
                  <a:pt x="0" y="0"/>
                </a:lnTo>
                <a:close/>
              </a:path>
              <a:path w="1162029" h="1755188">
                <a:moveTo>
                  <a:pt x="70732" y="68285"/>
                </a:moveTo>
                <a:lnTo>
                  <a:pt x="0" y="0"/>
                </a:lnTo>
                <a:lnTo>
                  <a:pt x="1162029" y="0"/>
                </a:lnTo>
                <a:lnTo>
                  <a:pt x="70732" y="68285"/>
                </a:lnTo>
                <a:close/>
              </a:path>
              <a:path w="1162029" h="1755188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B3B3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97953" y="4007343"/>
            <a:ext cx="1020563" cy="1626204"/>
          </a:xfrm>
          <a:custGeom>
            <a:avLst/>
            <a:gdLst/>
            <a:ahLst/>
            <a:cxnLst/>
            <a:rect l="l" t="t" r="r" b="b"/>
            <a:pathLst>
              <a:path w="1020563" h="1626204">
                <a:moveTo>
                  <a:pt x="0" y="0"/>
                </a:moveTo>
                <a:lnTo>
                  <a:pt x="1020563" y="0"/>
                </a:lnTo>
                <a:lnTo>
                  <a:pt x="1020563" y="1626204"/>
                </a:lnTo>
                <a:lnTo>
                  <a:pt x="0" y="162620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785934" y="3783824"/>
            <a:ext cx="205852" cy="123486"/>
          </a:xfrm>
          <a:custGeom>
            <a:avLst/>
            <a:gdLst/>
            <a:ahLst/>
            <a:cxnLst/>
            <a:rect l="l" t="t" r="r" b="b"/>
            <a:pathLst>
              <a:path w="205852" h="123486">
                <a:moveTo>
                  <a:pt x="197578" y="108421"/>
                </a:moveTo>
                <a:lnTo>
                  <a:pt x="194514" y="94534"/>
                </a:lnTo>
                <a:lnTo>
                  <a:pt x="195879" y="85123"/>
                </a:lnTo>
                <a:lnTo>
                  <a:pt x="199153" y="0"/>
                </a:lnTo>
                <a:lnTo>
                  <a:pt x="186030" y="4969"/>
                </a:lnTo>
                <a:lnTo>
                  <a:pt x="173877" y="11680"/>
                </a:lnTo>
                <a:lnTo>
                  <a:pt x="162847" y="19980"/>
                </a:lnTo>
                <a:lnTo>
                  <a:pt x="153093" y="29714"/>
                </a:lnTo>
                <a:lnTo>
                  <a:pt x="144768" y="40730"/>
                </a:lnTo>
                <a:lnTo>
                  <a:pt x="138027" y="52873"/>
                </a:lnTo>
                <a:lnTo>
                  <a:pt x="133022" y="65991"/>
                </a:lnTo>
                <a:lnTo>
                  <a:pt x="205852" y="119385"/>
                </a:lnTo>
                <a:lnTo>
                  <a:pt x="197578" y="108421"/>
                </a:lnTo>
                <a:close/>
              </a:path>
              <a:path w="205852" h="123486">
                <a:moveTo>
                  <a:pt x="454707" y="94534"/>
                </a:moveTo>
                <a:lnTo>
                  <a:pt x="325874" y="94534"/>
                </a:lnTo>
                <a:lnTo>
                  <a:pt x="324850" y="80256"/>
                </a:lnTo>
                <a:lnTo>
                  <a:pt x="321779" y="66301"/>
                </a:lnTo>
                <a:lnTo>
                  <a:pt x="316816" y="53163"/>
                </a:lnTo>
                <a:lnTo>
                  <a:pt x="310112" y="40995"/>
                </a:lnTo>
                <a:lnTo>
                  <a:pt x="301822" y="29952"/>
                </a:lnTo>
                <a:lnTo>
                  <a:pt x="292099" y="20187"/>
                </a:lnTo>
                <a:lnTo>
                  <a:pt x="281096" y="11853"/>
                </a:lnTo>
                <a:lnTo>
                  <a:pt x="268967" y="5103"/>
                </a:lnTo>
                <a:lnTo>
                  <a:pt x="255865" y="92"/>
                </a:lnTo>
                <a:lnTo>
                  <a:pt x="241943" y="-3026"/>
                </a:lnTo>
                <a:lnTo>
                  <a:pt x="227366" y="-4099"/>
                </a:lnTo>
                <a:lnTo>
                  <a:pt x="213092" y="-3074"/>
                </a:lnTo>
                <a:lnTo>
                  <a:pt x="199153" y="0"/>
                </a:lnTo>
                <a:lnTo>
                  <a:pt x="195879" y="85123"/>
                </a:lnTo>
                <a:lnTo>
                  <a:pt x="202532" y="73007"/>
                </a:lnTo>
                <a:lnTo>
                  <a:pt x="213484" y="64724"/>
                </a:lnTo>
                <a:lnTo>
                  <a:pt x="227354" y="61656"/>
                </a:lnTo>
                <a:lnTo>
                  <a:pt x="236754" y="63023"/>
                </a:lnTo>
                <a:lnTo>
                  <a:pt x="248856" y="69683"/>
                </a:lnTo>
                <a:lnTo>
                  <a:pt x="257130" y="80647"/>
                </a:lnTo>
                <a:lnTo>
                  <a:pt x="260194" y="94534"/>
                </a:lnTo>
                <a:lnTo>
                  <a:pt x="258829" y="103945"/>
                </a:lnTo>
                <a:lnTo>
                  <a:pt x="252176" y="116061"/>
                </a:lnTo>
                <a:lnTo>
                  <a:pt x="241225" y="124345"/>
                </a:lnTo>
                <a:lnTo>
                  <a:pt x="227354" y="127413"/>
                </a:lnTo>
                <a:lnTo>
                  <a:pt x="217954" y="126046"/>
                </a:lnTo>
                <a:lnTo>
                  <a:pt x="205852" y="119385"/>
                </a:lnTo>
                <a:lnTo>
                  <a:pt x="133022" y="65991"/>
                </a:lnTo>
                <a:lnTo>
                  <a:pt x="129906" y="79929"/>
                </a:lnTo>
                <a:lnTo>
                  <a:pt x="128833" y="94534"/>
                </a:lnTo>
                <a:lnTo>
                  <a:pt x="0" y="94534"/>
                </a:lnTo>
                <a:lnTo>
                  <a:pt x="0" y="291804"/>
                </a:lnTo>
                <a:lnTo>
                  <a:pt x="454707" y="291804"/>
                </a:lnTo>
                <a:lnTo>
                  <a:pt x="454707" y="94534"/>
                </a:lnTo>
                <a:close/>
              </a:path>
            </a:pathLst>
          </a:custGeom>
          <a:solidFill>
            <a:srgbClr val="FBC30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614156" y="4252663"/>
            <a:ext cx="149043" cy="149216"/>
          </a:xfrm>
          <a:custGeom>
            <a:avLst/>
            <a:gdLst/>
            <a:ahLst/>
            <a:cxnLst/>
            <a:rect l="l" t="t" r="r" b="b"/>
            <a:pathLst>
              <a:path w="149043" h="149216">
                <a:moveTo>
                  <a:pt x="0" y="0"/>
                </a:moveTo>
                <a:lnTo>
                  <a:pt x="17682" y="17703"/>
                </a:lnTo>
                <a:lnTo>
                  <a:pt x="17682" y="131513"/>
                </a:lnTo>
                <a:lnTo>
                  <a:pt x="131360" y="131513"/>
                </a:lnTo>
                <a:lnTo>
                  <a:pt x="131360" y="17703"/>
                </a:lnTo>
                <a:lnTo>
                  <a:pt x="17682" y="17703"/>
                </a:lnTo>
                <a:lnTo>
                  <a:pt x="149043" y="0"/>
                </a:lnTo>
                <a:lnTo>
                  <a:pt x="149043" y="149216"/>
                </a:lnTo>
                <a:lnTo>
                  <a:pt x="0" y="149216"/>
                </a:lnTo>
                <a:lnTo>
                  <a:pt x="0" y="0"/>
                </a:lnTo>
                <a:close/>
              </a:path>
              <a:path w="149043" h="149216">
                <a:moveTo>
                  <a:pt x="17682" y="17703"/>
                </a:moveTo>
                <a:lnTo>
                  <a:pt x="0" y="0"/>
                </a:lnTo>
                <a:lnTo>
                  <a:pt x="149043" y="0"/>
                </a:lnTo>
                <a:lnTo>
                  <a:pt x="17682" y="17703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614156" y="4252663"/>
            <a:ext cx="149043" cy="149216"/>
          </a:xfrm>
          <a:custGeom>
            <a:avLst/>
            <a:gdLst/>
            <a:ahLst/>
            <a:cxnLst/>
            <a:rect l="l" t="t" r="r" b="b"/>
            <a:pathLst>
              <a:path w="149043" h="149216">
                <a:moveTo>
                  <a:pt x="0" y="0"/>
                </a:moveTo>
                <a:lnTo>
                  <a:pt x="149043" y="0"/>
                </a:lnTo>
                <a:lnTo>
                  <a:pt x="149043" y="149216"/>
                </a:lnTo>
                <a:lnTo>
                  <a:pt x="0" y="149216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631838" y="4270366"/>
            <a:ext cx="113678" cy="113810"/>
          </a:xfrm>
          <a:custGeom>
            <a:avLst/>
            <a:gdLst/>
            <a:ahLst/>
            <a:cxnLst/>
            <a:rect l="l" t="t" r="r" b="b"/>
            <a:pathLst>
              <a:path w="113678" h="113810">
                <a:moveTo>
                  <a:pt x="0" y="0"/>
                </a:moveTo>
                <a:lnTo>
                  <a:pt x="113678" y="0"/>
                </a:lnTo>
                <a:lnTo>
                  <a:pt x="113678" y="113810"/>
                </a:lnTo>
                <a:lnTo>
                  <a:pt x="0" y="113810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614156" y="4454994"/>
            <a:ext cx="149043" cy="149215"/>
          </a:xfrm>
          <a:custGeom>
            <a:avLst/>
            <a:gdLst/>
            <a:ahLst/>
            <a:cxnLst/>
            <a:rect l="l" t="t" r="r" b="b"/>
            <a:pathLst>
              <a:path w="149043" h="149215">
                <a:moveTo>
                  <a:pt x="0" y="0"/>
                </a:moveTo>
                <a:lnTo>
                  <a:pt x="17682" y="17702"/>
                </a:lnTo>
                <a:lnTo>
                  <a:pt x="17682" y="131512"/>
                </a:lnTo>
                <a:lnTo>
                  <a:pt x="131360" y="131512"/>
                </a:lnTo>
                <a:lnTo>
                  <a:pt x="131360" y="17702"/>
                </a:lnTo>
                <a:lnTo>
                  <a:pt x="17682" y="17702"/>
                </a:lnTo>
                <a:lnTo>
                  <a:pt x="149043" y="0"/>
                </a:lnTo>
                <a:lnTo>
                  <a:pt x="149043" y="149215"/>
                </a:lnTo>
                <a:lnTo>
                  <a:pt x="0" y="149215"/>
                </a:lnTo>
                <a:lnTo>
                  <a:pt x="0" y="0"/>
                </a:lnTo>
                <a:close/>
              </a:path>
              <a:path w="149043" h="149215">
                <a:moveTo>
                  <a:pt x="17682" y="17702"/>
                </a:moveTo>
                <a:lnTo>
                  <a:pt x="0" y="0"/>
                </a:lnTo>
                <a:lnTo>
                  <a:pt x="149043" y="0"/>
                </a:lnTo>
                <a:lnTo>
                  <a:pt x="17682" y="17702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614156" y="4454994"/>
            <a:ext cx="149043" cy="149215"/>
          </a:xfrm>
          <a:custGeom>
            <a:avLst/>
            <a:gdLst/>
            <a:ahLst/>
            <a:cxnLst/>
            <a:rect l="l" t="t" r="r" b="b"/>
            <a:pathLst>
              <a:path w="149043" h="149215">
                <a:moveTo>
                  <a:pt x="0" y="0"/>
                </a:moveTo>
                <a:lnTo>
                  <a:pt x="149043" y="0"/>
                </a:lnTo>
                <a:lnTo>
                  <a:pt x="149043" y="149215"/>
                </a:lnTo>
                <a:lnTo>
                  <a:pt x="0" y="149215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631838" y="4472697"/>
            <a:ext cx="113678" cy="113810"/>
          </a:xfrm>
          <a:custGeom>
            <a:avLst/>
            <a:gdLst/>
            <a:ahLst/>
            <a:cxnLst/>
            <a:rect l="l" t="t" r="r" b="b"/>
            <a:pathLst>
              <a:path w="113678" h="113810">
                <a:moveTo>
                  <a:pt x="0" y="0"/>
                </a:moveTo>
                <a:lnTo>
                  <a:pt x="113678" y="0"/>
                </a:lnTo>
                <a:lnTo>
                  <a:pt x="113678" y="113810"/>
                </a:lnTo>
                <a:lnTo>
                  <a:pt x="0" y="113810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614156" y="4657321"/>
            <a:ext cx="149043" cy="149215"/>
          </a:xfrm>
          <a:custGeom>
            <a:avLst/>
            <a:gdLst/>
            <a:ahLst/>
            <a:cxnLst/>
            <a:rect l="l" t="t" r="r" b="b"/>
            <a:pathLst>
              <a:path w="149043" h="149215">
                <a:moveTo>
                  <a:pt x="0" y="0"/>
                </a:moveTo>
                <a:lnTo>
                  <a:pt x="17682" y="17703"/>
                </a:lnTo>
                <a:lnTo>
                  <a:pt x="17682" y="131513"/>
                </a:lnTo>
                <a:lnTo>
                  <a:pt x="131360" y="131513"/>
                </a:lnTo>
                <a:lnTo>
                  <a:pt x="131360" y="17703"/>
                </a:lnTo>
                <a:lnTo>
                  <a:pt x="17682" y="17703"/>
                </a:lnTo>
                <a:lnTo>
                  <a:pt x="149043" y="0"/>
                </a:lnTo>
                <a:lnTo>
                  <a:pt x="149043" y="149215"/>
                </a:lnTo>
                <a:lnTo>
                  <a:pt x="0" y="149215"/>
                </a:lnTo>
                <a:lnTo>
                  <a:pt x="0" y="0"/>
                </a:lnTo>
                <a:close/>
              </a:path>
              <a:path w="149043" h="149215">
                <a:moveTo>
                  <a:pt x="17682" y="17703"/>
                </a:moveTo>
                <a:lnTo>
                  <a:pt x="0" y="0"/>
                </a:lnTo>
                <a:lnTo>
                  <a:pt x="149043" y="0"/>
                </a:lnTo>
                <a:lnTo>
                  <a:pt x="17682" y="17703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614156" y="4657321"/>
            <a:ext cx="149043" cy="149215"/>
          </a:xfrm>
          <a:custGeom>
            <a:avLst/>
            <a:gdLst/>
            <a:ahLst/>
            <a:cxnLst/>
            <a:rect l="l" t="t" r="r" b="b"/>
            <a:pathLst>
              <a:path w="149043" h="149215">
                <a:moveTo>
                  <a:pt x="0" y="0"/>
                </a:moveTo>
                <a:lnTo>
                  <a:pt x="149043" y="0"/>
                </a:lnTo>
                <a:lnTo>
                  <a:pt x="149043" y="149215"/>
                </a:lnTo>
                <a:lnTo>
                  <a:pt x="0" y="149215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631838" y="4675024"/>
            <a:ext cx="113678" cy="113810"/>
          </a:xfrm>
          <a:custGeom>
            <a:avLst/>
            <a:gdLst/>
            <a:ahLst/>
            <a:cxnLst/>
            <a:rect l="l" t="t" r="r" b="b"/>
            <a:pathLst>
              <a:path w="113678" h="113810">
                <a:moveTo>
                  <a:pt x="0" y="0"/>
                </a:moveTo>
                <a:lnTo>
                  <a:pt x="113678" y="0"/>
                </a:lnTo>
                <a:lnTo>
                  <a:pt x="113678" y="113810"/>
                </a:lnTo>
                <a:lnTo>
                  <a:pt x="0" y="113810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614156" y="4859647"/>
            <a:ext cx="149043" cy="149216"/>
          </a:xfrm>
          <a:custGeom>
            <a:avLst/>
            <a:gdLst/>
            <a:ahLst/>
            <a:cxnLst/>
            <a:rect l="l" t="t" r="r" b="b"/>
            <a:pathLst>
              <a:path w="149043" h="149216">
                <a:moveTo>
                  <a:pt x="0" y="0"/>
                </a:moveTo>
                <a:lnTo>
                  <a:pt x="17682" y="17703"/>
                </a:lnTo>
                <a:lnTo>
                  <a:pt x="17682" y="131513"/>
                </a:lnTo>
                <a:lnTo>
                  <a:pt x="131360" y="131513"/>
                </a:lnTo>
                <a:lnTo>
                  <a:pt x="131360" y="17703"/>
                </a:lnTo>
                <a:lnTo>
                  <a:pt x="17682" y="17703"/>
                </a:lnTo>
                <a:lnTo>
                  <a:pt x="149043" y="0"/>
                </a:lnTo>
                <a:lnTo>
                  <a:pt x="149043" y="149216"/>
                </a:lnTo>
                <a:lnTo>
                  <a:pt x="0" y="149216"/>
                </a:lnTo>
                <a:lnTo>
                  <a:pt x="0" y="0"/>
                </a:lnTo>
                <a:close/>
              </a:path>
              <a:path w="149043" h="149216">
                <a:moveTo>
                  <a:pt x="17682" y="17703"/>
                </a:moveTo>
                <a:lnTo>
                  <a:pt x="0" y="0"/>
                </a:lnTo>
                <a:lnTo>
                  <a:pt x="149043" y="0"/>
                </a:lnTo>
                <a:lnTo>
                  <a:pt x="17682" y="17703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614156" y="4859647"/>
            <a:ext cx="149043" cy="149216"/>
          </a:xfrm>
          <a:custGeom>
            <a:avLst/>
            <a:gdLst/>
            <a:ahLst/>
            <a:cxnLst/>
            <a:rect l="l" t="t" r="r" b="b"/>
            <a:pathLst>
              <a:path w="149043" h="149216">
                <a:moveTo>
                  <a:pt x="0" y="0"/>
                </a:moveTo>
                <a:lnTo>
                  <a:pt x="149043" y="0"/>
                </a:lnTo>
                <a:lnTo>
                  <a:pt x="149043" y="149216"/>
                </a:lnTo>
                <a:lnTo>
                  <a:pt x="0" y="149216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631838" y="4877350"/>
            <a:ext cx="113678" cy="113810"/>
          </a:xfrm>
          <a:custGeom>
            <a:avLst/>
            <a:gdLst/>
            <a:ahLst/>
            <a:cxnLst/>
            <a:rect l="l" t="t" r="r" b="b"/>
            <a:pathLst>
              <a:path w="113678" h="113810">
                <a:moveTo>
                  <a:pt x="0" y="0"/>
                </a:moveTo>
                <a:lnTo>
                  <a:pt x="113678" y="0"/>
                </a:lnTo>
                <a:lnTo>
                  <a:pt x="113678" y="113810"/>
                </a:lnTo>
                <a:lnTo>
                  <a:pt x="0" y="113810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614156" y="5061976"/>
            <a:ext cx="149043" cy="149216"/>
          </a:xfrm>
          <a:custGeom>
            <a:avLst/>
            <a:gdLst/>
            <a:ahLst/>
            <a:cxnLst/>
            <a:rect l="l" t="t" r="r" b="b"/>
            <a:pathLst>
              <a:path w="149043" h="149216">
                <a:moveTo>
                  <a:pt x="0" y="0"/>
                </a:moveTo>
                <a:lnTo>
                  <a:pt x="17682" y="17702"/>
                </a:lnTo>
                <a:lnTo>
                  <a:pt x="17682" y="131513"/>
                </a:lnTo>
                <a:lnTo>
                  <a:pt x="131360" y="131513"/>
                </a:lnTo>
                <a:lnTo>
                  <a:pt x="131360" y="17702"/>
                </a:lnTo>
                <a:lnTo>
                  <a:pt x="17682" y="17702"/>
                </a:lnTo>
                <a:lnTo>
                  <a:pt x="149043" y="0"/>
                </a:lnTo>
                <a:lnTo>
                  <a:pt x="149043" y="149216"/>
                </a:lnTo>
                <a:lnTo>
                  <a:pt x="0" y="149216"/>
                </a:lnTo>
                <a:lnTo>
                  <a:pt x="0" y="0"/>
                </a:lnTo>
                <a:close/>
              </a:path>
              <a:path w="149043" h="149216">
                <a:moveTo>
                  <a:pt x="17682" y="17702"/>
                </a:moveTo>
                <a:lnTo>
                  <a:pt x="0" y="0"/>
                </a:lnTo>
                <a:lnTo>
                  <a:pt x="149043" y="0"/>
                </a:lnTo>
                <a:lnTo>
                  <a:pt x="17682" y="17702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614156" y="5061976"/>
            <a:ext cx="149043" cy="149216"/>
          </a:xfrm>
          <a:custGeom>
            <a:avLst/>
            <a:gdLst/>
            <a:ahLst/>
            <a:cxnLst/>
            <a:rect l="l" t="t" r="r" b="b"/>
            <a:pathLst>
              <a:path w="149043" h="149216">
                <a:moveTo>
                  <a:pt x="0" y="0"/>
                </a:moveTo>
                <a:lnTo>
                  <a:pt x="149043" y="0"/>
                </a:lnTo>
                <a:lnTo>
                  <a:pt x="149043" y="149216"/>
                </a:lnTo>
                <a:lnTo>
                  <a:pt x="0" y="149216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631838" y="5079679"/>
            <a:ext cx="113678" cy="113810"/>
          </a:xfrm>
          <a:custGeom>
            <a:avLst/>
            <a:gdLst/>
            <a:ahLst/>
            <a:cxnLst/>
            <a:rect l="l" t="t" r="r" b="b"/>
            <a:pathLst>
              <a:path w="113678" h="113810">
                <a:moveTo>
                  <a:pt x="0" y="0"/>
                </a:moveTo>
                <a:lnTo>
                  <a:pt x="113678" y="0"/>
                </a:lnTo>
                <a:lnTo>
                  <a:pt x="113678" y="113810"/>
                </a:lnTo>
                <a:lnTo>
                  <a:pt x="0" y="113810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821301" y="4326008"/>
            <a:ext cx="575962" cy="0"/>
          </a:xfrm>
          <a:custGeom>
            <a:avLst/>
            <a:gdLst/>
            <a:ahLst/>
            <a:cxnLst/>
            <a:rect l="l" t="t" r="r" b="b"/>
            <a:pathLst>
              <a:path w="575962">
                <a:moveTo>
                  <a:pt x="0" y="0"/>
                </a:moveTo>
                <a:lnTo>
                  <a:pt x="575962" y="0"/>
                </a:lnTo>
              </a:path>
            </a:pathLst>
          </a:custGeom>
          <a:ln w="16445">
            <a:solidFill>
              <a:srgbClr val="1A1A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821301" y="4528336"/>
            <a:ext cx="575962" cy="0"/>
          </a:xfrm>
          <a:custGeom>
            <a:avLst/>
            <a:gdLst/>
            <a:ahLst/>
            <a:cxnLst/>
            <a:rect l="l" t="t" r="r" b="b"/>
            <a:pathLst>
              <a:path w="575962">
                <a:moveTo>
                  <a:pt x="0" y="0"/>
                </a:moveTo>
                <a:lnTo>
                  <a:pt x="575962" y="0"/>
                </a:lnTo>
              </a:path>
            </a:pathLst>
          </a:custGeom>
          <a:ln w="16445">
            <a:solidFill>
              <a:srgbClr val="1A1A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821301" y="4730661"/>
            <a:ext cx="575962" cy="0"/>
          </a:xfrm>
          <a:custGeom>
            <a:avLst/>
            <a:gdLst/>
            <a:ahLst/>
            <a:cxnLst/>
            <a:rect l="l" t="t" r="r" b="b"/>
            <a:pathLst>
              <a:path w="575962">
                <a:moveTo>
                  <a:pt x="0" y="0"/>
                </a:moveTo>
                <a:lnTo>
                  <a:pt x="575962" y="0"/>
                </a:lnTo>
              </a:path>
            </a:pathLst>
          </a:custGeom>
          <a:ln w="16444">
            <a:solidFill>
              <a:srgbClr val="1A1A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821301" y="4932990"/>
            <a:ext cx="575962" cy="0"/>
          </a:xfrm>
          <a:custGeom>
            <a:avLst/>
            <a:gdLst/>
            <a:ahLst/>
            <a:cxnLst/>
            <a:rect l="l" t="t" r="r" b="b"/>
            <a:pathLst>
              <a:path w="575962">
                <a:moveTo>
                  <a:pt x="0" y="0"/>
                </a:moveTo>
                <a:lnTo>
                  <a:pt x="575962" y="0"/>
                </a:lnTo>
              </a:path>
            </a:pathLst>
          </a:custGeom>
          <a:ln w="16444">
            <a:solidFill>
              <a:srgbClr val="1A1A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821301" y="5135318"/>
            <a:ext cx="575962" cy="0"/>
          </a:xfrm>
          <a:custGeom>
            <a:avLst/>
            <a:gdLst/>
            <a:ahLst/>
            <a:cxnLst/>
            <a:rect l="l" t="t" r="r" b="b"/>
            <a:pathLst>
              <a:path w="575962">
                <a:moveTo>
                  <a:pt x="0" y="0"/>
                </a:moveTo>
                <a:lnTo>
                  <a:pt x="575962" y="0"/>
                </a:lnTo>
              </a:path>
            </a:pathLst>
          </a:custGeom>
          <a:ln w="16445">
            <a:solidFill>
              <a:srgbClr val="1A1A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614156" y="5279476"/>
            <a:ext cx="149043" cy="149215"/>
          </a:xfrm>
          <a:custGeom>
            <a:avLst/>
            <a:gdLst/>
            <a:ahLst/>
            <a:cxnLst/>
            <a:rect l="l" t="t" r="r" b="b"/>
            <a:pathLst>
              <a:path w="149043" h="149215">
                <a:moveTo>
                  <a:pt x="0" y="0"/>
                </a:moveTo>
                <a:lnTo>
                  <a:pt x="17682" y="17702"/>
                </a:lnTo>
                <a:lnTo>
                  <a:pt x="17682" y="131512"/>
                </a:lnTo>
                <a:lnTo>
                  <a:pt x="131360" y="131512"/>
                </a:lnTo>
                <a:lnTo>
                  <a:pt x="131360" y="17702"/>
                </a:lnTo>
                <a:lnTo>
                  <a:pt x="17682" y="17702"/>
                </a:lnTo>
                <a:lnTo>
                  <a:pt x="149043" y="0"/>
                </a:lnTo>
                <a:lnTo>
                  <a:pt x="149043" y="149215"/>
                </a:lnTo>
                <a:lnTo>
                  <a:pt x="0" y="149215"/>
                </a:lnTo>
                <a:lnTo>
                  <a:pt x="0" y="0"/>
                </a:lnTo>
                <a:close/>
              </a:path>
              <a:path w="149043" h="149215">
                <a:moveTo>
                  <a:pt x="17682" y="17702"/>
                </a:moveTo>
                <a:lnTo>
                  <a:pt x="0" y="0"/>
                </a:lnTo>
                <a:lnTo>
                  <a:pt x="149043" y="0"/>
                </a:lnTo>
                <a:lnTo>
                  <a:pt x="17682" y="17702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614156" y="5279476"/>
            <a:ext cx="149043" cy="149215"/>
          </a:xfrm>
          <a:custGeom>
            <a:avLst/>
            <a:gdLst/>
            <a:ahLst/>
            <a:cxnLst/>
            <a:rect l="l" t="t" r="r" b="b"/>
            <a:pathLst>
              <a:path w="149043" h="149215">
                <a:moveTo>
                  <a:pt x="0" y="0"/>
                </a:moveTo>
                <a:lnTo>
                  <a:pt x="149043" y="0"/>
                </a:lnTo>
                <a:lnTo>
                  <a:pt x="149043" y="149215"/>
                </a:lnTo>
                <a:lnTo>
                  <a:pt x="0" y="149215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631838" y="5297179"/>
            <a:ext cx="113678" cy="113810"/>
          </a:xfrm>
          <a:custGeom>
            <a:avLst/>
            <a:gdLst/>
            <a:ahLst/>
            <a:cxnLst/>
            <a:rect l="l" t="t" r="r" b="b"/>
            <a:pathLst>
              <a:path w="113678" h="113810">
                <a:moveTo>
                  <a:pt x="0" y="0"/>
                </a:moveTo>
                <a:lnTo>
                  <a:pt x="113678" y="0"/>
                </a:lnTo>
                <a:lnTo>
                  <a:pt x="113678" y="113810"/>
                </a:lnTo>
                <a:lnTo>
                  <a:pt x="0" y="113810"/>
                </a:lnTo>
                <a:lnTo>
                  <a:pt x="0" y="0"/>
                </a:lnTo>
                <a:close/>
              </a:path>
            </a:pathLst>
          </a:custGeom>
          <a:solidFill>
            <a:srgbClr val="1A1A1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821301" y="5352819"/>
            <a:ext cx="575962" cy="0"/>
          </a:xfrm>
          <a:custGeom>
            <a:avLst/>
            <a:gdLst/>
            <a:ahLst/>
            <a:cxnLst/>
            <a:rect l="l" t="t" r="r" b="b"/>
            <a:pathLst>
              <a:path w="575962">
                <a:moveTo>
                  <a:pt x="0" y="0"/>
                </a:moveTo>
                <a:lnTo>
                  <a:pt x="575962" y="0"/>
                </a:lnTo>
              </a:path>
            </a:pathLst>
          </a:custGeom>
          <a:ln w="16445">
            <a:solidFill>
              <a:srgbClr val="1A1A1A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35265" y="3935429"/>
            <a:ext cx="1533525" cy="1657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943610" y="3905949"/>
            <a:ext cx="1343025" cy="16573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624424" y="3894320"/>
            <a:ext cx="2676524" cy="17430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1437581" y="5838848"/>
            <a:ext cx="1400676" cy="1905679"/>
          </a:xfrm>
          <a:custGeom>
            <a:avLst/>
            <a:gdLst/>
            <a:ahLst/>
            <a:cxnLst/>
            <a:rect l="l" t="t" r="r" b="b"/>
            <a:pathLst>
              <a:path w="1400676" h="1905679">
                <a:moveTo>
                  <a:pt x="719485" y="1611671"/>
                </a:moveTo>
                <a:lnTo>
                  <a:pt x="723742" y="1608090"/>
                </a:lnTo>
                <a:lnTo>
                  <a:pt x="720766" y="1460794"/>
                </a:lnTo>
                <a:lnTo>
                  <a:pt x="716658" y="1463260"/>
                </a:lnTo>
                <a:lnTo>
                  <a:pt x="715993" y="1614586"/>
                </a:lnTo>
                <a:lnTo>
                  <a:pt x="719485" y="1611671"/>
                </a:lnTo>
                <a:close/>
              </a:path>
              <a:path w="1400676" h="1905679">
                <a:moveTo>
                  <a:pt x="716658" y="1463260"/>
                </a:moveTo>
                <a:lnTo>
                  <a:pt x="715761" y="1463859"/>
                </a:lnTo>
                <a:lnTo>
                  <a:pt x="715780" y="1598505"/>
                </a:lnTo>
                <a:lnTo>
                  <a:pt x="715910" y="1609889"/>
                </a:lnTo>
                <a:lnTo>
                  <a:pt x="715910" y="1613021"/>
                </a:lnTo>
                <a:lnTo>
                  <a:pt x="715993" y="1614586"/>
                </a:lnTo>
                <a:lnTo>
                  <a:pt x="716658" y="1463260"/>
                </a:lnTo>
                <a:close/>
              </a:path>
              <a:path w="1400676" h="1905679">
                <a:moveTo>
                  <a:pt x="715761" y="1463859"/>
                </a:moveTo>
                <a:lnTo>
                  <a:pt x="714879" y="1464376"/>
                </a:lnTo>
                <a:lnTo>
                  <a:pt x="714965" y="1535608"/>
                </a:lnTo>
                <a:lnTo>
                  <a:pt x="715141" y="1549116"/>
                </a:lnTo>
                <a:lnTo>
                  <a:pt x="715313" y="1562120"/>
                </a:lnTo>
                <a:lnTo>
                  <a:pt x="715479" y="1574660"/>
                </a:lnTo>
                <a:lnTo>
                  <a:pt x="715635" y="1586776"/>
                </a:lnTo>
                <a:lnTo>
                  <a:pt x="715780" y="1598505"/>
                </a:lnTo>
                <a:lnTo>
                  <a:pt x="715761" y="1463859"/>
                </a:lnTo>
                <a:close/>
              </a:path>
              <a:path w="1400676" h="1905679">
                <a:moveTo>
                  <a:pt x="714879" y="1464376"/>
                </a:moveTo>
                <a:lnTo>
                  <a:pt x="714048" y="1464909"/>
                </a:lnTo>
                <a:lnTo>
                  <a:pt x="714062" y="1466110"/>
                </a:lnTo>
                <a:lnTo>
                  <a:pt x="714224" y="1479153"/>
                </a:lnTo>
                <a:lnTo>
                  <a:pt x="714390" y="1492002"/>
                </a:lnTo>
                <a:lnTo>
                  <a:pt x="714559" y="1504594"/>
                </a:lnTo>
                <a:lnTo>
                  <a:pt x="714730" y="1516867"/>
                </a:lnTo>
                <a:lnTo>
                  <a:pt x="714787" y="1521558"/>
                </a:lnTo>
                <a:lnTo>
                  <a:pt x="714965" y="1535608"/>
                </a:lnTo>
                <a:lnTo>
                  <a:pt x="714879" y="1464376"/>
                </a:lnTo>
                <a:close/>
              </a:path>
              <a:path w="1400676" h="1905679">
                <a:moveTo>
                  <a:pt x="727150" y="1696837"/>
                </a:moveTo>
                <a:lnTo>
                  <a:pt x="727327" y="1683548"/>
                </a:lnTo>
                <a:lnTo>
                  <a:pt x="727500" y="1670415"/>
                </a:lnTo>
                <a:lnTo>
                  <a:pt x="727669" y="1657527"/>
                </a:lnTo>
                <a:lnTo>
                  <a:pt x="727833" y="1644972"/>
                </a:lnTo>
                <a:lnTo>
                  <a:pt x="727234" y="1645422"/>
                </a:lnTo>
                <a:lnTo>
                  <a:pt x="726971" y="1710194"/>
                </a:lnTo>
                <a:lnTo>
                  <a:pt x="727150" y="1696837"/>
                </a:lnTo>
                <a:close/>
              </a:path>
              <a:path w="1400676" h="1905679">
                <a:moveTo>
                  <a:pt x="726431" y="1749784"/>
                </a:moveTo>
                <a:lnTo>
                  <a:pt x="726611" y="1736756"/>
                </a:lnTo>
                <a:lnTo>
                  <a:pt x="726791" y="1723530"/>
                </a:lnTo>
                <a:lnTo>
                  <a:pt x="726971" y="1710194"/>
                </a:lnTo>
                <a:lnTo>
                  <a:pt x="727234" y="1645422"/>
                </a:lnTo>
                <a:lnTo>
                  <a:pt x="726120" y="1646255"/>
                </a:lnTo>
                <a:lnTo>
                  <a:pt x="726253" y="1762525"/>
                </a:lnTo>
                <a:lnTo>
                  <a:pt x="726431" y="1749784"/>
                </a:lnTo>
                <a:close/>
              </a:path>
              <a:path w="1400676" h="1905679">
                <a:moveTo>
                  <a:pt x="723509" y="1890003"/>
                </a:moveTo>
                <a:lnTo>
                  <a:pt x="724075" y="1875366"/>
                </a:lnTo>
                <a:lnTo>
                  <a:pt x="724386" y="1864928"/>
                </a:lnTo>
                <a:lnTo>
                  <a:pt x="724702" y="1852560"/>
                </a:lnTo>
                <a:lnTo>
                  <a:pt x="725022" y="1838162"/>
                </a:lnTo>
                <a:lnTo>
                  <a:pt x="725345" y="1821635"/>
                </a:lnTo>
                <a:lnTo>
                  <a:pt x="725671" y="1802879"/>
                </a:lnTo>
                <a:lnTo>
                  <a:pt x="725907" y="1786791"/>
                </a:lnTo>
                <a:lnTo>
                  <a:pt x="726078" y="1774890"/>
                </a:lnTo>
                <a:lnTo>
                  <a:pt x="726253" y="1762525"/>
                </a:lnTo>
                <a:lnTo>
                  <a:pt x="726120" y="1646255"/>
                </a:lnTo>
                <a:lnTo>
                  <a:pt x="722611" y="1648787"/>
                </a:lnTo>
                <a:lnTo>
                  <a:pt x="722844" y="1904263"/>
                </a:lnTo>
                <a:lnTo>
                  <a:pt x="723509" y="1890003"/>
                </a:lnTo>
                <a:close/>
              </a:path>
              <a:path w="1400676" h="1905679">
                <a:moveTo>
                  <a:pt x="722844" y="1904263"/>
                </a:moveTo>
                <a:lnTo>
                  <a:pt x="722611" y="1648787"/>
                </a:lnTo>
                <a:lnTo>
                  <a:pt x="719419" y="1651319"/>
                </a:lnTo>
                <a:lnTo>
                  <a:pt x="719713" y="1886117"/>
                </a:lnTo>
                <a:lnTo>
                  <a:pt x="720084" y="1895151"/>
                </a:lnTo>
                <a:lnTo>
                  <a:pt x="720533" y="1903580"/>
                </a:lnTo>
                <a:lnTo>
                  <a:pt x="720982" y="1905296"/>
                </a:lnTo>
                <a:lnTo>
                  <a:pt x="721427" y="1905449"/>
                </a:lnTo>
                <a:lnTo>
                  <a:pt x="722217" y="1905449"/>
                </a:lnTo>
                <a:lnTo>
                  <a:pt x="722844" y="1904263"/>
                </a:lnTo>
                <a:close/>
              </a:path>
              <a:path w="1400676" h="1905679">
                <a:moveTo>
                  <a:pt x="719419" y="1651319"/>
                </a:moveTo>
                <a:lnTo>
                  <a:pt x="716293" y="1654234"/>
                </a:lnTo>
                <a:lnTo>
                  <a:pt x="716407" y="1664615"/>
                </a:lnTo>
                <a:lnTo>
                  <a:pt x="716524" y="1677246"/>
                </a:lnTo>
                <a:lnTo>
                  <a:pt x="716658" y="1690217"/>
                </a:lnTo>
                <a:lnTo>
                  <a:pt x="716819" y="1701763"/>
                </a:lnTo>
                <a:lnTo>
                  <a:pt x="717005" y="1714449"/>
                </a:lnTo>
                <a:lnTo>
                  <a:pt x="717200" y="1727320"/>
                </a:lnTo>
                <a:lnTo>
                  <a:pt x="717401" y="1740256"/>
                </a:lnTo>
                <a:lnTo>
                  <a:pt x="717605" y="1753136"/>
                </a:lnTo>
                <a:lnTo>
                  <a:pt x="717807" y="1765838"/>
                </a:lnTo>
                <a:lnTo>
                  <a:pt x="718005" y="1778241"/>
                </a:lnTo>
                <a:lnTo>
                  <a:pt x="718145" y="1789319"/>
                </a:lnTo>
                <a:lnTo>
                  <a:pt x="718312" y="1803208"/>
                </a:lnTo>
                <a:lnTo>
                  <a:pt x="718469" y="1816417"/>
                </a:lnTo>
                <a:lnTo>
                  <a:pt x="718626" y="1828897"/>
                </a:lnTo>
                <a:lnTo>
                  <a:pt x="718790" y="1840599"/>
                </a:lnTo>
                <a:lnTo>
                  <a:pt x="718970" y="1851472"/>
                </a:lnTo>
                <a:lnTo>
                  <a:pt x="719088" y="1858916"/>
                </a:lnTo>
                <a:lnTo>
                  <a:pt x="719382" y="1873940"/>
                </a:lnTo>
                <a:lnTo>
                  <a:pt x="719713" y="1886117"/>
                </a:lnTo>
                <a:lnTo>
                  <a:pt x="719419" y="1651319"/>
                </a:lnTo>
                <a:close/>
              </a:path>
              <a:path w="1400676" h="1905679">
                <a:moveTo>
                  <a:pt x="732328" y="1335269"/>
                </a:moveTo>
                <a:lnTo>
                  <a:pt x="732431" y="1322978"/>
                </a:lnTo>
                <a:lnTo>
                  <a:pt x="732518" y="1310453"/>
                </a:lnTo>
                <a:lnTo>
                  <a:pt x="732604" y="1297726"/>
                </a:lnTo>
                <a:lnTo>
                  <a:pt x="732701" y="1284833"/>
                </a:lnTo>
                <a:lnTo>
                  <a:pt x="732196" y="1347293"/>
                </a:lnTo>
                <a:lnTo>
                  <a:pt x="732328" y="1335269"/>
                </a:lnTo>
                <a:close/>
              </a:path>
              <a:path w="1400676" h="1905679">
                <a:moveTo>
                  <a:pt x="731847" y="1376170"/>
                </a:moveTo>
                <a:lnTo>
                  <a:pt x="732008" y="1363472"/>
                </a:lnTo>
                <a:lnTo>
                  <a:pt x="732156" y="1350297"/>
                </a:lnTo>
                <a:lnTo>
                  <a:pt x="732196" y="1347293"/>
                </a:lnTo>
                <a:lnTo>
                  <a:pt x="732701" y="1284833"/>
                </a:lnTo>
                <a:lnTo>
                  <a:pt x="732824" y="1271805"/>
                </a:lnTo>
                <a:lnTo>
                  <a:pt x="731659" y="1388449"/>
                </a:lnTo>
                <a:lnTo>
                  <a:pt x="731847" y="1376170"/>
                </a:lnTo>
                <a:close/>
              </a:path>
              <a:path w="1400676" h="1905679">
                <a:moveTo>
                  <a:pt x="725222" y="1392860"/>
                </a:moveTo>
                <a:lnTo>
                  <a:pt x="731640" y="1389512"/>
                </a:lnTo>
                <a:lnTo>
                  <a:pt x="731659" y="1388449"/>
                </a:lnTo>
                <a:lnTo>
                  <a:pt x="732824" y="1271805"/>
                </a:lnTo>
                <a:lnTo>
                  <a:pt x="726868" y="1208383"/>
                </a:lnTo>
                <a:lnTo>
                  <a:pt x="719868" y="1212414"/>
                </a:lnTo>
                <a:lnTo>
                  <a:pt x="719336" y="1395992"/>
                </a:lnTo>
                <a:lnTo>
                  <a:pt x="725222" y="1392860"/>
                </a:lnTo>
                <a:close/>
              </a:path>
              <a:path w="1400676" h="1905679">
                <a:moveTo>
                  <a:pt x="732987" y="1258677"/>
                </a:moveTo>
                <a:lnTo>
                  <a:pt x="733204" y="1245481"/>
                </a:lnTo>
                <a:lnTo>
                  <a:pt x="733264" y="1242707"/>
                </a:lnTo>
                <a:lnTo>
                  <a:pt x="733543" y="1229898"/>
                </a:lnTo>
                <a:lnTo>
                  <a:pt x="733822" y="1217201"/>
                </a:lnTo>
                <a:lnTo>
                  <a:pt x="734101" y="1204651"/>
                </a:lnTo>
                <a:lnTo>
                  <a:pt x="726868" y="1208383"/>
                </a:lnTo>
                <a:lnTo>
                  <a:pt x="732824" y="1271805"/>
                </a:lnTo>
                <a:lnTo>
                  <a:pt x="732987" y="1258677"/>
                </a:lnTo>
                <a:close/>
              </a:path>
              <a:path w="1400676" h="1905679">
                <a:moveTo>
                  <a:pt x="719336" y="1395992"/>
                </a:moveTo>
                <a:lnTo>
                  <a:pt x="719868" y="1212414"/>
                </a:lnTo>
                <a:lnTo>
                  <a:pt x="713383" y="1216595"/>
                </a:lnTo>
                <a:lnTo>
                  <a:pt x="713248" y="1385984"/>
                </a:lnTo>
                <a:lnTo>
                  <a:pt x="713383" y="1399440"/>
                </a:lnTo>
                <a:lnTo>
                  <a:pt x="719336" y="1395992"/>
                </a:lnTo>
                <a:close/>
              </a:path>
              <a:path w="1400676" h="1905679">
                <a:moveTo>
                  <a:pt x="713383" y="1216595"/>
                </a:moveTo>
                <a:lnTo>
                  <a:pt x="712335" y="1217345"/>
                </a:lnTo>
                <a:lnTo>
                  <a:pt x="712354" y="1220944"/>
                </a:lnTo>
                <a:lnTo>
                  <a:pt x="712410" y="1233956"/>
                </a:lnTo>
                <a:lnTo>
                  <a:pt x="712453" y="1246727"/>
                </a:lnTo>
                <a:lnTo>
                  <a:pt x="712527" y="1271868"/>
                </a:lnTo>
                <a:lnTo>
                  <a:pt x="712573" y="1284397"/>
                </a:lnTo>
                <a:lnTo>
                  <a:pt x="712634" y="1297006"/>
                </a:lnTo>
                <a:lnTo>
                  <a:pt x="712638" y="1297795"/>
                </a:lnTo>
                <a:lnTo>
                  <a:pt x="712697" y="1309845"/>
                </a:lnTo>
                <a:lnTo>
                  <a:pt x="712764" y="1322055"/>
                </a:lnTo>
                <a:lnTo>
                  <a:pt x="712839" y="1334439"/>
                </a:lnTo>
                <a:lnTo>
                  <a:pt x="712924" y="1347010"/>
                </a:lnTo>
                <a:lnTo>
                  <a:pt x="713020" y="1359783"/>
                </a:lnTo>
                <a:lnTo>
                  <a:pt x="713127" y="1372769"/>
                </a:lnTo>
                <a:lnTo>
                  <a:pt x="713248" y="1385984"/>
                </a:lnTo>
                <a:lnTo>
                  <a:pt x="713383" y="1216595"/>
                </a:lnTo>
                <a:close/>
              </a:path>
              <a:path w="1400676" h="1905679">
                <a:moveTo>
                  <a:pt x="737200" y="1015519"/>
                </a:moveTo>
                <a:lnTo>
                  <a:pt x="737482" y="1002743"/>
                </a:lnTo>
                <a:lnTo>
                  <a:pt x="737766" y="990030"/>
                </a:lnTo>
                <a:lnTo>
                  <a:pt x="738037" y="977393"/>
                </a:lnTo>
                <a:lnTo>
                  <a:pt x="738283" y="964842"/>
                </a:lnTo>
                <a:lnTo>
                  <a:pt x="738491" y="952390"/>
                </a:lnTo>
                <a:lnTo>
                  <a:pt x="738641" y="946859"/>
                </a:lnTo>
                <a:lnTo>
                  <a:pt x="738707" y="941478"/>
                </a:lnTo>
                <a:lnTo>
                  <a:pt x="738707" y="936047"/>
                </a:lnTo>
                <a:lnTo>
                  <a:pt x="735332" y="937797"/>
                </a:lnTo>
                <a:lnTo>
                  <a:pt x="736932" y="1028348"/>
                </a:lnTo>
                <a:lnTo>
                  <a:pt x="737200" y="1015519"/>
                </a:lnTo>
                <a:close/>
              </a:path>
              <a:path w="1400676" h="1905679">
                <a:moveTo>
                  <a:pt x="734833" y="1100585"/>
                </a:moveTo>
                <a:lnTo>
                  <a:pt x="736030" y="1099535"/>
                </a:lnTo>
                <a:lnTo>
                  <a:pt x="736078" y="1095557"/>
                </a:lnTo>
                <a:lnTo>
                  <a:pt x="736208" y="1082759"/>
                </a:lnTo>
                <a:lnTo>
                  <a:pt x="736323" y="1070051"/>
                </a:lnTo>
                <a:lnTo>
                  <a:pt x="735332" y="937797"/>
                </a:lnTo>
                <a:lnTo>
                  <a:pt x="733569" y="1101634"/>
                </a:lnTo>
                <a:lnTo>
                  <a:pt x="734833" y="1100585"/>
                </a:lnTo>
                <a:close/>
              </a:path>
              <a:path w="1400676" h="1905679">
                <a:moveTo>
                  <a:pt x="736453" y="1057409"/>
                </a:moveTo>
                <a:lnTo>
                  <a:pt x="736629" y="1044812"/>
                </a:lnTo>
                <a:lnTo>
                  <a:pt x="736690" y="1041218"/>
                </a:lnTo>
                <a:lnTo>
                  <a:pt x="736932" y="1028348"/>
                </a:lnTo>
                <a:lnTo>
                  <a:pt x="735332" y="937797"/>
                </a:lnTo>
                <a:lnTo>
                  <a:pt x="736323" y="1070051"/>
                </a:lnTo>
                <a:lnTo>
                  <a:pt x="736453" y="1057409"/>
                </a:lnTo>
                <a:close/>
              </a:path>
              <a:path w="1400676" h="1905679">
                <a:moveTo>
                  <a:pt x="732306" y="1102667"/>
                </a:moveTo>
                <a:lnTo>
                  <a:pt x="733569" y="1101634"/>
                </a:lnTo>
                <a:lnTo>
                  <a:pt x="735332" y="937797"/>
                </a:lnTo>
                <a:lnTo>
                  <a:pt x="724148" y="944225"/>
                </a:lnTo>
                <a:lnTo>
                  <a:pt x="714048" y="951190"/>
                </a:lnTo>
                <a:lnTo>
                  <a:pt x="712485" y="952306"/>
                </a:lnTo>
                <a:lnTo>
                  <a:pt x="722626" y="1110313"/>
                </a:lnTo>
                <a:lnTo>
                  <a:pt x="732306" y="1102667"/>
                </a:lnTo>
                <a:close/>
              </a:path>
              <a:path w="1400676" h="1905679">
                <a:moveTo>
                  <a:pt x="712198" y="1118130"/>
                </a:moveTo>
                <a:lnTo>
                  <a:pt x="722626" y="1110313"/>
                </a:lnTo>
                <a:lnTo>
                  <a:pt x="712485" y="952306"/>
                </a:lnTo>
                <a:lnTo>
                  <a:pt x="711005" y="953506"/>
                </a:lnTo>
                <a:lnTo>
                  <a:pt x="711030" y="1068650"/>
                </a:lnTo>
                <a:lnTo>
                  <a:pt x="711187" y="1082021"/>
                </a:lnTo>
                <a:lnTo>
                  <a:pt x="711339" y="1094780"/>
                </a:lnTo>
                <a:lnTo>
                  <a:pt x="711475" y="1106955"/>
                </a:lnTo>
                <a:lnTo>
                  <a:pt x="711587" y="1118576"/>
                </a:lnTo>
                <a:lnTo>
                  <a:pt x="712198" y="1118130"/>
                </a:lnTo>
                <a:close/>
              </a:path>
              <a:path w="1400676" h="1905679">
                <a:moveTo>
                  <a:pt x="711005" y="953506"/>
                </a:moveTo>
                <a:lnTo>
                  <a:pt x="709508" y="954705"/>
                </a:lnTo>
                <a:lnTo>
                  <a:pt x="709544" y="957207"/>
                </a:lnTo>
                <a:lnTo>
                  <a:pt x="709729" y="970403"/>
                </a:lnTo>
                <a:lnTo>
                  <a:pt x="709909" y="983576"/>
                </a:lnTo>
                <a:lnTo>
                  <a:pt x="710084" y="996663"/>
                </a:lnTo>
                <a:lnTo>
                  <a:pt x="710256" y="1009605"/>
                </a:lnTo>
                <a:lnTo>
                  <a:pt x="710425" y="1022341"/>
                </a:lnTo>
                <a:lnTo>
                  <a:pt x="710592" y="1034810"/>
                </a:lnTo>
                <a:lnTo>
                  <a:pt x="710757" y="1046951"/>
                </a:lnTo>
                <a:lnTo>
                  <a:pt x="710922" y="1058705"/>
                </a:lnTo>
                <a:lnTo>
                  <a:pt x="711030" y="1068650"/>
                </a:lnTo>
                <a:lnTo>
                  <a:pt x="711005" y="953506"/>
                </a:lnTo>
                <a:close/>
              </a:path>
              <a:path w="1400676" h="1905679">
                <a:moveTo>
                  <a:pt x="701377" y="124589"/>
                </a:moveTo>
                <a:lnTo>
                  <a:pt x="700107" y="259329"/>
                </a:lnTo>
                <a:lnTo>
                  <a:pt x="700109" y="272606"/>
                </a:lnTo>
                <a:lnTo>
                  <a:pt x="700052" y="285748"/>
                </a:lnTo>
                <a:lnTo>
                  <a:pt x="700003" y="298561"/>
                </a:lnTo>
                <a:lnTo>
                  <a:pt x="700028" y="310848"/>
                </a:lnTo>
                <a:lnTo>
                  <a:pt x="700193" y="322416"/>
                </a:lnTo>
                <a:lnTo>
                  <a:pt x="701377" y="124589"/>
                </a:lnTo>
                <a:close/>
              </a:path>
              <a:path w="1400676" h="1905679">
                <a:moveTo>
                  <a:pt x="750906" y="259664"/>
                </a:moveTo>
                <a:lnTo>
                  <a:pt x="751135" y="250392"/>
                </a:lnTo>
                <a:lnTo>
                  <a:pt x="751162" y="249196"/>
                </a:lnTo>
                <a:lnTo>
                  <a:pt x="751457" y="232380"/>
                </a:lnTo>
                <a:lnTo>
                  <a:pt x="751631" y="221025"/>
                </a:lnTo>
                <a:lnTo>
                  <a:pt x="751761" y="216362"/>
                </a:lnTo>
                <a:lnTo>
                  <a:pt x="751827" y="214779"/>
                </a:lnTo>
                <a:lnTo>
                  <a:pt x="751910" y="213446"/>
                </a:lnTo>
                <a:lnTo>
                  <a:pt x="752060" y="212314"/>
                </a:lnTo>
                <a:lnTo>
                  <a:pt x="752216" y="198923"/>
                </a:lnTo>
                <a:lnTo>
                  <a:pt x="752374" y="185971"/>
                </a:lnTo>
                <a:lnTo>
                  <a:pt x="752496" y="173990"/>
                </a:lnTo>
                <a:lnTo>
                  <a:pt x="752509" y="172300"/>
                </a:lnTo>
                <a:lnTo>
                  <a:pt x="752577" y="154251"/>
                </a:lnTo>
                <a:lnTo>
                  <a:pt x="752661" y="140950"/>
                </a:lnTo>
                <a:lnTo>
                  <a:pt x="752967" y="131576"/>
                </a:lnTo>
                <a:lnTo>
                  <a:pt x="753241" y="128338"/>
                </a:lnTo>
                <a:lnTo>
                  <a:pt x="753540" y="125572"/>
                </a:lnTo>
                <a:lnTo>
                  <a:pt x="753989" y="123623"/>
                </a:lnTo>
                <a:lnTo>
                  <a:pt x="754521" y="122057"/>
                </a:lnTo>
                <a:lnTo>
                  <a:pt x="752659" y="123107"/>
                </a:lnTo>
                <a:lnTo>
                  <a:pt x="750497" y="123923"/>
                </a:lnTo>
                <a:lnTo>
                  <a:pt x="750617" y="270252"/>
                </a:lnTo>
                <a:lnTo>
                  <a:pt x="750906" y="259664"/>
                </a:lnTo>
                <a:close/>
              </a:path>
              <a:path w="1400676" h="1905679">
                <a:moveTo>
                  <a:pt x="747699" y="377718"/>
                </a:moveTo>
                <a:lnTo>
                  <a:pt x="748031" y="364269"/>
                </a:lnTo>
                <a:lnTo>
                  <a:pt x="748369" y="350995"/>
                </a:lnTo>
                <a:lnTo>
                  <a:pt x="748706" y="338111"/>
                </a:lnTo>
                <a:lnTo>
                  <a:pt x="749000" y="327142"/>
                </a:lnTo>
                <a:lnTo>
                  <a:pt x="749458" y="310599"/>
                </a:lnTo>
                <a:lnTo>
                  <a:pt x="749885" y="295650"/>
                </a:lnTo>
                <a:lnTo>
                  <a:pt x="750274" y="282224"/>
                </a:lnTo>
                <a:lnTo>
                  <a:pt x="750617" y="270252"/>
                </a:lnTo>
                <a:lnTo>
                  <a:pt x="750497" y="123923"/>
                </a:lnTo>
                <a:lnTo>
                  <a:pt x="747138" y="124756"/>
                </a:lnTo>
                <a:lnTo>
                  <a:pt x="747377" y="391125"/>
                </a:lnTo>
                <a:lnTo>
                  <a:pt x="747699" y="377718"/>
                </a:lnTo>
                <a:close/>
              </a:path>
              <a:path w="1400676" h="1905679">
                <a:moveTo>
                  <a:pt x="742898" y="650186"/>
                </a:moveTo>
                <a:lnTo>
                  <a:pt x="743112" y="637437"/>
                </a:lnTo>
                <a:lnTo>
                  <a:pt x="743360" y="625092"/>
                </a:lnTo>
                <a:lnTo>
                  <a:pt x="743602" y="612432"/>
                </a:lnTo>
                <a:lnTo>
                  <a:pt x="743713" y="605540"/>
                </a:lnTo>
                <a:lnTo>
                  <a:pt x="743855" y="593629"/>
                </a:lnTo>
                <a:lnTo>
                  <a:pt x="743988" y="580765"/>
                </a:lnTo>
                <a:lnTo>
                  <a:pt x="744122" y="567571"/>
                </a:lnTo>
                <a:lnTo>
                  <a:pt x="744268" y="554668"/>
                </a:lnTo>
                <a:lnTo>
                  <a:pt x="744311" y="551333"/>
                </a:lnTo>
                <a:lnTo>
                  <a:pt x="744591" y="537891"/>
                </a:lnTo>
                <a:lnTo>
                  <a:pt x="744912" y="525213"/>
                </a:lnTo>
                <a:lnTo>
                  <a:pt x="745176" y="512917"/>
                </a:lnTo>
                <a:lnTo>
                  <a:pt x="745276" y="503623"/>
                </a:lnTo>
                <a:lnTo>
                  <a:pt x="745365" y="494131"/>
                </a:lnTo>
                <a:lnTo>
                  <a:pt x="745526" y="483661"/>
                </a:lnTo>
                <a:lnTo>
                  <a:pt x="745747" y="471593"/>
                </a:lnTo>
                <a:lnTo>
                  <a:pt x="746016" y="457307"/>
                </a:lnTo>
                <a:lnTo>
                  <a:pt x="746320" y="440185"/>
                </a:lnTo>
                <a:lnTo>
                  <a:pt x="746539" y="428939"/>
                </a:lnTo>
                <a:lnTo>
                  <a:pt x="746791" y="416952"/>
                </a:lnTo>
                <a:lnTo>
                  <a:pt x="747072" y="404275"/>
                </a:lnTo>
                <a:lnTo>
                  <a:pt x="747377" y="391125"/>
                </a:lnTo>
                <a:lnTo>
                  <a:pt x="747138" y="124756"/>
                </a:lnTo>
                <a:lnTo>
                  <a:pt x="742216" y="125872"/>
                </a:lnTo>
                <a:lnTo>
                  <a:pt x="742611" y="660779"/>
                </a:lnTo>
                <a:lnTo>
                  <a:pt x="742898" y="650186"/>
                </a:lnTo>
                <a:close/>
              </a:path>
              <a:path w="1400676" h="1905679">
                <a:moveTo>
                  <a:pt x="739856" y="812682"/>
                </a:moveTo>
                <a:lnTo>
                  <a:pt x="740019" y="799440"/>
                </a:lnTo>
                <a:lnTo>
                  <a:pt x="740206" y="787316"/>
                </a:lnTo>
                <a:lnTo>
                  <a:pt x="740456" y="742222"/>
                </a:lnTo>
                <a:lnTo>
                  <a:pt x="740586" y="731929"/>
                </a:lnTo>
                <a:lnTo>
                  <a:pt x="740819" y="721928"/>
                </a:lnTo>
                <a:lnTo>
                  <a:pt x="741262" y="708499"/>
                </a:lnTo>
                <a:lnTo>
                  <a:pt x="741468" y="699012"/>
                </a:lnTo>
                <a:lnTo>
                  <a:pt x="741724" y="686890"/>
                </a:lnTo>
                <a:lnTo>
                  <a:pt x="742156" y="673885"/>
                </a:lnTo>
                <a:lnTo>
                  <a:pt x="742611" y="660779"/>
                </a:lnTo>
                <a:lnTo>
                  <a:pt x="742216" y="125872"/>
                </a:lnTo>
                <a:lnTo>
                  <a:pt x="734833" y="126988"/>
                </a:lnTo>
                <a:lnTo>
                  <a:pt x="739689" y="826600"/>
                </a:lnTo>
                <a:lnTo>
                  <a:pt x="739856" y="812682"/>
                </a:lnTo>
                <a:close/>
              </a:path>
              <a:path w="1400676" h="1905679">
                <a:moveTo>
                  <a:pt x="740354" y="780223"/>
                </a:moveTo>
                <a:lnTo>
                  <a:pt x="740527" y="765006"/>
                </a:lnTo>
                <a:lnTo>
                  <a:pt x="740456" y="742222"/>
                </a:lnTo>
                <a:lnTo>
                  <a:pt x="740206" y="787316"/>
                </a:lnTo>
                <a:lnTo>
                  <a:pt x="740354" y="780223"/>
                </a:lnTo>
                <a:close/>
              </a:path>
              <a:path w="1400676" h="1905679">
                <a:moveTo>
                  <a:pt x="731632" y="829389"/>
                </a:moveTo>
                <a:lnTo>
                  <a:pt x="739689" y="826600"/>
                </a:lnTo>
                <a:lnTo>
                  <a:pt x="734833" y="126988"/>
                </a:lnTo>
                <a:lnTo>
                  <a:pt x="728065" y="127355"/>
                </a:lnTo>
                <a:lnTo>
                  <a:pt x="721348" y="127738"/>
                </a:lnTo>
                <a:lnTo>
                  <a:pt x="719904" y="833989"/>
                </a:lnTo>
                <a:lnTo>
                  <a:pt x="731632" y="829389"/>
                </a:lnTo>
                <a:close/>
              </a:path>
              <a:path w="1400676" h="1905679">
                <a:moveTo>
                  <a:pt x="719904" y="833989"/>
                </a:moveTo>
                <a:lnTo>
                  <a:pt x="721348" y="127738"/>
                </a:lnTo>
                <a:lnTo>
                  <a:pt x="715245" y="127438"/>
                </a:lnTo>
                <a:lnTo>
                  <a:pt x="710257" y="126688"/>
                </a:lnTo>
                <a:lnTo>
                  <a:pt x="708095" y="839278"/>
                </a:lnTo>
                <a:lnTo>
                  <a:pt x="719904" y="833989"/>
                </a:lnTo>
                <a:close/>
              </a:path>
              <a:path w="1400676" h="1905679">
                <a:moveTo>
                  <a:pt x="710257" y="126688"/>
                </a:moveTo>
                <a:lnTo>
                  <a:pt x="705252" y="125872"/>
                </a:lnTo>
                <a:lnTo>
                  <a:pt x="705274" y="507731"/>
                </a:lnTo>
                <a:lnTo>
                  <a:pt x="705501" y="520343"/>
                </a:lnTo>
                <a:lnTo>
                  <a:pt x="705551" y="523563"/>
                </a:lnTo>
                <a:lnTo>
                  <a:pt x="705700" y="535394"/>
                </a:lnTo>
                <a:lnTo>
                  <a:pt x="705828" y="547621"/>
                </a:lnTo>
                <a:lnTo>
                  <a:pt x="705938" y="560169"/>
                </a:lnTo>
                <a:lnTo>
                  <a:pt x="706033" y="572961"/>
                </a:lnTo>
                <a:lnTo>
                  <a:pt x="706119" y="585924"/>
                </a:lnTo>
                <a:lnTo>
                  <a:pt x="706199" y="598982"/>
                </a:lnTo>
                <a:lnTo>
                  <a:pt x="706276" y="612059"/>
                </a:lnTo>
                <a:lnTo>
                  <a:pt x="706356" y="625082"/>
                </a:lnTo>
                <a:lnTo>
                  <a:pt x="706382" y="629196"/>
                </a:lnTo>
                <a:lnTo>
                  <a:pt x="706466" y="642069"/>
                </a:lnTo>
                <a:lnTo>
                  <a:pt x="706560" y="654820"/>
                </a:lnTo>
                <a:lnTo>
                  <a:pt x="706662" y="667484"/>
                </a:lnTo>
                <a:lnTo>
                  <a:pt x="706767" y="680097"/>
                </a:lnTo>
                <a:lnTo>
                  <a:pt x="706874" y="692695"/>
                </a:lnTo>
                <a:lnTo>
                  <a:pt x="706978" y="705312"/>
                </a:lnTo>
                <a:lnTo>
                  <a:pt x="707078" y="717985"/>
                </a:lnTo>
                <a:lnTo>
                  <a:pt x="707171" y="730749"/>
                </a:lnTo>
                <a:lnTo>
                  <a:pt x="707197" y="734695"/>
                </a:lnTo>
                <a:lnTo>
                  <a:pt x="707300" y="745694"/>
                </a:lnTo>
                <a:lnTo>
                  <a:pt x="707395" y="756914"/>
                </a:lnTo>
                <a:lnTo>
                  <a:pt x="707486" y="768475"/>
                </a:lnTo>
                <a:lnTo>
                  <a:pt x="707579" y="780496"/>
                </a:lnTo>
                <a:lnTo>
                  <a:pt x="707677" y="793097"/>
                </a:lnTo>
                <a:lnTo>
                  <a:pt x="707787" y="806399"/>
                </a:lnTo>
                <a:lnTo>
                  <a:pt x="707912" y="820522"/>
                </a:lnTo>
                <a:lnTo>
                  <a:pt x="708057" y="835585"/>
                </a:lnTo>
                <a:lnTo>
                  <a:pt x="708095" y="839278"/>
                </a:lnTo>
                <a:lnTo>
                  <a:pt x="710257" y="126688"/>
                </a:lnTo>
                <a:close/>
              </a:path>
              <a:path w="1400676" h="1905679">
                <a:moveTo>
                  <a:pt x="705252" y="125872"/>
                </a:moveTo>
                <a:lnTo>
                  <a:pt x="701377" y="124589"/>
                </a:lnTo>
                <a:lnTo>
                  <a:pt x="701565" y="377255"/>
                </a:lnTo>
                <a:lnTo>
                  <a:pt x="701884" y="389892"/>
                </a:lnTo>
                <a:lnTo>
                  <a:pt x="702214" y="401824"/>
                </a:lnTo>
                <a:lnTo>
                  <a:pt x="702342" y="406053"/>
                </a:lnTo>
                <a:lnTo>
                  <a:pt x="702758" y="418692"/>
                </a:lnTo>
                <a:lnTo>
                  <a:pt x="703172" y="431382"/>
                </a:lnTo>
                <a:lnTo>
                  <a:pt x="703579" y="444108"/>
                </a:lnTo>
                <a:lnTo>
                  <a:pt x="703972" y="456855"/>
                </a:lnTo>
                <a:lnTo>
                  <a:pt x="704344" y="469606"/>
                </a:lnTo>
                <a:lnTo>
                  <a:pt x="704689" y="482347"/>
                </a:lnTo>
                <a:lnTo>
                  <a:pt x="705001" y="495060"/>
                </a:lnTo>
                <a:lnTo>
                  <a:pt x="705274" y="507731"/>
                </a:lnTo>
                <a:lnTo>
                  <a:pt x="705252" y="125872"/>
                </a:lnTo>
                <a:close/>
              </a:path>
              <a:path w="1400676" h="1905679">
                <a:moveTo>
                  <a:pt x="701377" y="124589"/>
                </a:moveTo>
                <a:lnTo>
                  <a:pt x="700193" y="322416"/>
                </a:lnTo>
                <a:lnTo>
                  <a:pt x="700263" y="325126"/>
                </a:lnTo>
                <a:lnTo>
                  <a:pt x="700605" y="337847"/>
                </a:lnTo>
                <a:lnTo>
                  <a:pt x="700932" y="350958"/>
                </a:lnTo>
                <a:lnTo>
                  <a:pt x="701250" y="364185"/>
                </a:lnTo>
                <a:lnTo>
                  <a:pt x="701565" y="377255"/>
                </a:lnTo>
                <a:lnTo>
                  <a:pt x="701377" y="124589"/>
                </a:lnTo>
                <a:close/>
              </a:path>
              <a:path w="1400676" h="1905679">
                <a:moveTo>
                  <a:pt x="701377" y="124589"/>
                </a:moveTo>
                <a:lnTo>
                  <a:pt x="698185" y="123107"/>
                </a:lnTo>
                <a:lnTo>
                  <a:pt x="698380" y="190779"/>
                </a:lnTo>
                <a:lnTo>
                  <a:pt x="698756" y="203907"/>
                </a:lnTo>
                <a:lnTo>
                  <a:pt x="699137" y="217167"/>
                </a:lnTo>
                <a:lnTo>
                  <a:pt x="699555" y="230130"/>
                </a:lnTo>
                <a:lnTo>
                  <a:pt x="699664" y="233154"/>
                </a:lnTo>
                <a:lnTo>
                  <a:pt x="699981" y="246113"/>
                </a:lnTo>
                <a:lnTo>
                  <a:pt x="700107" y="259329"/>
                </a:lnTo>
                <a:lnTo>
                  <a:pt x="701377" y="124589"/>
                </a:lnTo>
                <a:close/>
              </a:path>
              <a:path w="1400676" h="1905679">
                <a:moveTo>
                  <a:pt x="698185" y="123107"/>
                </a:moveTo>
                <a:lnTo>
                  <a:pt x="696173" y="122207"/>
                </a:lnTo>
                <a:lnTo>
                  <a:pt x="696476" y="147767"/>
                </a:lnTo>
                <a:lnTo>
                  <a:pt x="697354" y="163467"/>
                </a:lnTo>
                <a:lnTo>
                  <a:pt x="697503" y="166636"/>
                </a:lnTo>
                <a:lnTo>
                  <a:pt x="697973" y="178212"/>
                </a:lnTo>
                <a:lnTo>
                  <a:pt x="698380" y="190779"/>
                </a:lnTo>
                <a:lnTo>
                  <a:pt x="698185" y="123107"/>
                </a:lnTo>
                <a:close/>
              </a:path>
              <a:path w="1400676" h="1905679">
                <a:moveTo>
                  <a:pt x="696173" y="122207"/>
                </a:moveTo>
                <a:lnTo>
                  <a:pt x="694460" y="121158"/>
                </a:lnTo>
                <a:lnTo>
                  <a:pt x="693479" y="121757"/>
                </a:lnTo>
                <a:lnTo>
                  <a:pt x="694011" y="123773"/>
                </a:lnTo>
                <a:lnTo>
                  <a:pt x="694460" y="126388"/>
                </a:lnTo>
                <a:lnTo>
                  <a:pt x="695518" y="135474"/>
                </a:lnTo>
                <a:lnTo>
                  <a:pt x="696476" y="147767"/>
                </a:lnTo>
                <a:lnTo>
                  <a:pt x="696173" y="122207"/>
                </a:lnTo>
                <a:close/>
              </a:path>
              <a:path w="1400676" h="1905679">
                <a:moveTo>
                  <a:pt x="778535" y="74555"/>
                </a:moveTo>
                <a:lnTo>
                  <a:pt x="780268" y="61502"/>
                </a:lnTo>
                <a:lnTo>
                  <a:pt x="780378" y="56506"/>
                </a:lnTo>
                <a:lnTo>
                  <a:pt x="778814" y="43439"/>
                </a:lnTo>
                <a:lnTo>
                  <a:pt x="774619" y="31469"/>
                </a:lnTo>
                <a:lnTo>
                  <a:pt x="775539" y="86225"/>
                </a:lnTo>
                <a:lnTo>
                  <a:pt x="778535" y="74555"/>
                </a:lnTo>
                <a:close/>
              </a:path>
              <a:path w="1400676" h="1905679">
                <a:moveTo>
                  <a:pt x="773593" y="92272"/>
                </a:moveTo>
                <a:lnTo>
                  <a:pt x="774558" y="89440"/>
                </a:lnTo>
                <a:lnTo>
                  <a:pt x="775539" y="86225"/>
                </a:lnTo>
                <a:lnTo>
                  <a:pt x="774619" y="31469"/>
                </a:lnTo>
                <a:lnTo>
                  <a:pt x="772479" y="27553"/>
                </a:lnTo>
                <a:lnTo>
                  <a:pt x="772546" y="94820"/>
                </a:lnTo>
                <a:lnTo>
                  <a:pt x="773593" y="92272"/>
                </a:lnTo>
                <a:close/>
              </a:path>
              <a:path w="1400676" h="1905679">
                <a:moveTo>
                  <a:pt x="768372" y="102583"/>
                </a:moveTo>
                <a:lnTo>
                  <a:pt x="770767" y="97869"/>
                </a:lnTo>
                <a:lnTo>
                  <a:pt x="772330" y="95254"/>
                </a:lnTo>
                <a:lnTo>
                  <a:pt x="772546" y="94820"/>
                </a:lnTo>
                <a:lnTo>
                  <a:pt x="772479" y="27553"/>
                </a:lnTo>
                <a:lnTo>
                  <a:pt x="764190" y="17367"/>
                </a:lnTo>
                <a:lnTo>
                  <a:pt x="765163" y="106748"/>
                </a:lnTo>
                <a:lnTo>
                  <a:pt x="768372" y="102583"/>
                </a:lnTo>
                <a:close/>
              </a:path>
              <a:path w="1400676" h="1905679">
                <a:moveTo>
                  <a:pt x="761887" y="111013"/>
                </a:moveTo>
                <a:lnTo>
                  <a:pt x="765163" y="106748"/>
                </a:lnTo>
                <a:lnTo>
                  <a:pt x="764190" y="17367"/>
                </a:lnTo>
                <a:lnTo>
                  <a:pt x="754159" y="9796"/>
                </a:lnTo>
                <a:lnTo>
                  <a:pt x="752725" y="8962"/>
                </a:lnTo>
                <a:lnTo>
                  <a:pt x="757797" y="114744"/>
                </a:lnTo>
                <a:lnTo>
                  <a:pt x="761887" y="111013"/>
                </a:lnTo>
                <a:close/>
              </a:path>
              <a:path w="1400676" h="1905679">
                <a:moveTo>
                  <a:pt x="733503" y="123557"/>
                </a:moveTo>
                <a:lnTo>
                  <a:pt x="740204" y="122807"/>
                </a:lnTo>
                <a:lnTo>
                  <a:pt x="746905" y="120641"/>
                </a:lnTo>
                <a:lnTo>
                  <a:pt x="752359" y="117659"/>
                </a:lnTo>
                <a:lnTo>
                  <a:pt x="757797" y="114744"/>
                </a:lnTo>
                <a:lnTo>
                  <a:pt x="752725" y="8962"/>
                </a:lnTo>
                <a:lnTo>
                  <a:pt x="745209" y="4631"/>
                </a:lnTo>
                <a:lnTo>
                  <a:pt x="737294" y="2165"/>
                </a:lnTo>
                <a:lnTo>
                  <a:pt x="730144" y="1049"/>
                </a:lnTo>
                <a:lnTo>
                  <a:pt x="726106" y="449"/>
                </a:lnTo>
                <a:lnTo>
                  <a:pt x="716313" y="449"/>
                </a:lnTo>
                <a:lnTo>
                  <a:pt x="709725" y="1782"/>
                </a:lnTo>
                <a:lnTo>
                  <a:pt x="703472" y="119742"/>
                </a:lnTo>
                <a:lnTo>
                  <a:pt x="708610" y="121458"/>
                </a:lnTo>
                <a:lnTo>
                  <a:pt x="714497" y="122657"/>
                </a:lnTo>
                <a:lnTo>
                  <a:pt x="720300" y="123773"/>
                </a:lnTo>
                <a:lnTo>
                  <a:pt x="726868" y="124373"/>
                </a:lnTo>
                <a:lnTo>
                  <a:pt x="733503" y="123557"/>
                </a:lnTo>
                <a:close/>
              </a:path>
              <a:path w="1400676" h="1905679">
                <a:moveTo>
                  <a:pt x="709725" y="1782"/>
                </a:moveTo>
                <a:lnTo>
                  <a:pt x="702658" y="3281"/>
                </a:lnTo>
                <a:lnTo>
                  <a:pt x="694975" y="5813"/>
                </a:lnTo>
                <a:lnTo>
                  <a:pt x="690136" y="113695"/>
                </a:lnTo>
                <a:lnTo>
                  <a:pt x="694227" y="115860"/>
                </a:lnTo>
                <a:lnTo>
                  <a:pt x="698850" y="117809"/>
                </a:lnTo>
                <a:lnTo>
                  <a:pt x="703472" y="119742"/>
                </a:lnTo>
                <a:lnTo>
                  <a:pt x="709725" y="1782"/>
                </a:lnTo>
                <a:close/>
              </a:path>
              <a:path w="1400676" h="1905679">
                <a:moveTo>
                  <a:pt x="694975" y="5813"/>
                </a:moveTo>
                <a:lnTo>
                  <a:pt x="688424" y="9478"/>
                </a:lnTo>
                <a:lnTo>
                  <a:pt x="681939" y="13143"/>
                </a:lnTo>
                <a:lnTo>
                  <a:pt x="682005" y="107881"/>
                </a:lnTo>
                <a:lnTo>
                  <a:pt x="686029" y="110779"/>
                </a:lnTo>
                <a:lnTo>
                  <a:pt x="690136" y="113695"/>
                </a:lnTo>
                <a:lnTo>
                  <a:pt x="694975" y="5813"/>
                </a:lnTo>
                <a:close/>
              </a:path>
              <a:path w="1400676" h="1905679">
                <a:moveTo>
                  <a:pt x="681939" y="13143"/>
                </a:moveTo>
                <a:lnTo>
                  <a:pt x="676634" y="17991"/>
                </a:lnTo>
                <a:lnTo>
                  <a:pt x="675221" y="101600"/>
                </a:lnTo>
                <a:lnTo>
                  <a:pt x="677981" y="104216"/>
                </a:lnTo>
                <a:lnTo>
                  <a:pt x="682005" y="107881"/>
                </a:lnTo>
                <a:lnTo>
                  <a:pt x="681939" y="13143"/>
                </a:lnTo>
                <a:close/>
              </a:path>
              <a:path w="1400676" h="1905679">
                <a:moveTo>
                  <a:pt x="676634" y="17991"/>
                </a:moveTo>
                <a:lnTo>
                  <a:pt x="671879" y="25387"/>
                </a:lnTo>
                <a:lnTo>
                  <a:pt x="666015" y="36355"/>
                </a:lnTo>
                <a:lnTo>
                  <a:pt x="662184" y="78528"/>
                </a:lnTo>
                <a:lnTo>
                  <a:pt x="664712" y="86974"/>
                </a:lnTo>
                <a:lnTo>
                  <a:pt x="669335" y="95037"/>
                </a:lnTo>
                <a:lnTo>
                  <a:pt x="674024" y="100484"/>
                </a:lnTo>
                <a:lnTo>
                  <a:pt x="674173" y="100634"/>
                </a:lnTo>
                <a:lnTo>
                  <a:pt x="675221" y="101600"/>
                </a:lnTo>
                <a:lnTo>
                  <a:pt x="676634" y="17991"/>
                </a:lnTo>
                <a:close/>
              </a:path>
              <a:path w="1400676" h="1905679">
                <a:moveTo>
                  <a:pt x="666015" y="36355"/>
                </a:moveTo>
                <a:lnTo>
                  <a:pt x="661768" y="48711"/>
                </a:lnTo>
                <a:lnTo>
                  <a:pt x="661070" y="51808"/>
                </a:lnTo>
                <a:lnTo>
                  <a:pt x="659950" y="64672"/>
                </a:lnTo>
                <a:lnTo>
                  <a:pt x="661721" y="76888"/>
                </a:lnTo>
                <a:lnTo>
                  <a:pt x="662184" y="78528"/>
                </a:lnTo>
                <a:lnTo>
                  <a:pt x="666015" y="36355"/>
                </a:lnTo>
                <a:close/>
              </a:path>
              <a:path w="1400676" h="1905679">
                <a:moveTo>
                  <a:pt x="786996" y="420313"/>
                </a:moveTo>
                <a:lnTo>
                  <a:pt x="786996" y="416282"/>
                </a:lnTo>
                <a:lnTo>
                  <a:pt x="786929" y="414633"/>
                </a:lnTo>
                <a:lnTo>
                  <a:pt x="786630" y="414333"/>
                </a:lnTo>
                <a:lnTo>
                  <a:pt x="786480" y="412550"/>
                </a:lnTo>
                <a:lnTo>
                  <a:pt x="786863" y="425827"/>
                </a:lnTo>
                <a:lnTo>
                  <a:pt x="786996" y="420313"/>
                </a:lnTo>
                <a:close/>
              </a:path>
              <a:path w="1400676" h="1905679">
                <a:moveTo>
                  <a:pt x="786331" y="433673"/>
                </a:moveTo>
                <a:lnTo>
                  <a:pt x="786863" y="425827"/>
                </a:lnTo>
                <a:lnTo>
                  <a:pt x="786480" y="412550"/>
                </a:lnTo>
                <a:lnTo>
                  <a:pt x="786031" y="410385"/>
                </a:lnTo>
                <a:lnTo>
                  <a:pt x="785516" y="407853"/>
                </a:lnTo>
                <a:lnTo>
                  <a:pt x="785366" y="440987"/>
                </a:lnTo>
                <a:lnTo>
                  <a:pt x="786331" y="433673"/>
                </a:lnTo>
                <a:close/>
              </a:path>
              <a:path w="1400676" h="1905679">
                <a:moveTo>
                  <a:pt x="784402" y="448316"/>
                </a:moveTo>
                <a:lnTo>
                  <a:pt x="785366" y="440987"/>
                </a:lnTo>
                <a:lnTo>
                  <a:pt x="785516" y="407853"/>
                </a:lnTo>
                <a:lnTo>
                  <a:pt x="784768" y="404937"/>
                </a:lnTo>
                <a:lnTo>
                  <a:pt x="782905" y="400306"/>
                </a:lnTo>
                <a:lnTo>
                  <a:pt x="783055" y="455180"/>
                </a:lnTo>
                <a:lnTo>
                  <a:pt x="784402" y="448316"/>
                </a:lnTo>
                <a:close/>
              </a:path>
              <a:path w="1400676" h="1905679">
                <a:moveTo>
                  <a:pt x="779696" y="468323"/>
                </a:moveTo>
                <a:lnTo>
                  <a:pt x="781342" y="461743"/>
                </a:lnTo>
                <a:lnTo>
                  <a:pt x="783055" y="455180"/>
                </a:lnTo>
                <a:lnTo>
                  <a:pt x="782905" y="400306"/>
                </a:lnTo>
                <a:lnTo>
                  <a:pt x="781109" y="395758"/>
                </a:lnTo>
                <a:lnTo>
                  <a:pt x="777767" y="389478"/>
                </a:lnTo>
                <a:lnTo>
                  <a:pt x="777617" y="474504"/>
                </a:lnTo>
                <a:lnTo>
                  <a:pt x="779696" y="468323"/>
                </a:lnTo>
                <a:close/>
              </a:path>
              <a:path w="1400676" h="1905679">
                <a:moveTo>
                  <a:pt x="775822" y="478552"/>
                </a:moveTo>
                <a:lnTo>
                  <a:pt x="777617" y="474504"/>
                </a:lnTo>
                <a:lnTo>
                  <a:pt x="777767" y="389478"/>
                </a:lnTo>
                <a:lnTo>
                  <a:pt x="775157" y="382015"/>
                </a:lnTo>
                <a:lnTo>
                  <a:pt x="774109" y="482500"/>
                </a:lnTo>
                <a:lnTo>
                  <a:pt x="775822" y="478552"/>
                </a:lnTo>
                <a:close/>
              </a:path>
              <a:path w="1400676" h="1905679">
                <a:moveTo>
                  <a:pt x="772629" y="484366"/>
                </a:moveTo>
                <a:lnTo>
                  <a:pt x="774109" y="482500"/>
                </a:lnTo>
                <a:lnTo>
                  <a:pt x="775157" y="382015"/>
                </a:lnTo>
                <a:lnTo>
                  <a:pt x="772546" y="374469"/>
                </a:lnTo>
                <a:lnTo>
                  <a:pt x="771349" y="484899"/>
                </a:lnTo>
                <a:lnTo>
                  <a:pt x="772629" y="484366"/>
                </a:lnTo>
                <a:close/>
              </a:path>
              <a:path w="1400676" h="1905679">
                <a:moveTo>
                  <a:pt x="771349" y="484899"/>
                </a:moveTo>
                <a:lnTo>
                  <a:pt x="772546" y="374469"/>
                </a:lnTo>
                <a:lnTo>
                  <a:pt x="768738" y="363274"/>
                </a:lnTo>
                <a:lnTo>
                  <a:pt x="767474" y="358343"/>
                </a:lnTo>
                <a:lnTo>
                  <a:pt x="769037" y="484599"/>
                </a:lnTo>
                <a:lnTo>
                  <a:pt x="770085" y="485332"/>
                </a:lnTo>
                <a:lnTo>
                  <a:pt x="771349" y="484899"/>
                </a:lnTo>
                <a:close/>
              </a:path>
              <a:path w="1400676" h="1905679">
                <a:moveTo>
                  <a:pt x="767474" y="358343"/>
                </a:moveTo>
                <a:lnTo>
                  <a:pt x="767108" y="356777"/>
                </a:lnTo>
                <a:lnTo>
                  <a:pt x="767408" y="411201"/>
                </a:lnTo>
                <a:lnTo>
                  <a:pt x="767108" y="412617"/>
                </a:lnTo>
                <a:lnTo>
                  <a:pt x="766294" y="410535"/>
                </a:lnTo>
                <a:lnTo>
                  <a:pt x="764880" y="405004"/>
                </a:lnTo>
                <a:lnTo>
                  <a:pt x="766510" y="480268"/>
                </a:lnTo>
                <a:lnTo>
                  <a:pt x="769037" y="484599"/>
                </a:lnTo>
                <a:lnTo>
                  <a:pt x="767474" y="358343"/>
                </a:lnTo>
                <a:close/>
              </a:path>
              <a:path w="1400676" h="1905679">
                <a:moveTo>
                  <a:pt x="764880" y="405004"/>
                </a:moveTo>
                <a:lnTo>
                  <a:pt x="763384" y="399490"/>
                </a:lnTo>
                <a:lnTo>
                  <a:pt x="761372" y="390528"/>
                </a:lnTo>
                <a:lnTo>
                  <a:pt x="759958" y="468090"/>
                </a:lnTo>
                <a:lnTo>
                  <a:pt x="763982" y="475936"/>
                </a:lnTo>
                <a:lnTo>
                  <a:pt x="766510" y="480268"/>
                </a:lnTo>
                <a:lnTo>
                  <a:pt x="764880" y="405004"/>
                </a:lnTo>
                <a:close/>
              </a:path>
              <a:path w="1400676" h="1905679">
                <a:moveTo>
                  <a:pt x="761372" y="390528"/>
                </a:moveTo>
                <a:lnTo>
                  <a:pt x="759509" y="381565"/>
                </a:lnTo>
                <a:lnTo>
                  <a:pt x="759020" y="379098"/>
                </a:lnTo>
                <a:lnTo>
                  <a:pt x="756736" y="366754"/>
                </a:lnTo>
                <a:lnTo>
                  <a:pt x="754737" y="354012"/>
                </a:lnTo>
                <a:lnTo>
                  <a:pt x="757198" y="462410"/>
                </a:lnTo>
                <a:lnTo>
                  <a:pt x="759958" y="468090"/>
                </a:lnTo>
                <a:lnTo>
                  <a:pt x="761372" y="390528"/>
                </a:lnTo>
                <a:close/>
              </a:path>
              <a:path w="1400676" h="1905679">
                <a:moveTo>
                  <a:pt x="754737" y="354012"/>
                </a:moveTo>
                <a:lnTo>
                  <a:pt x="753773" y="346999"/>
                </a:lnTo>
                <a:lnTo>
                  <a:pt x="752941" y="339602"/>
                </a:lnTo>
                <a:lnTo>
                  <a:pt x="752875" y="453464"/>
                </a:lnTo>
                <a:lnTo>
                  <a:pt x="754438" y="456812"/>
                </a:lnTo>
                <a:lnTo>
                  <a:pt x="757198" y="462410"/>
                </a:lnTo>
                <a:lnTo>
                  <a:pt x="754737" y="354012"/>
                </a:lnTo>
                <a:close/>
              </a:path>
              <a:path w="1400676" h="1905679">
                <a:moveTo>
                  <a:pt x="752941" y="339602"/>
                </a:moveTo>
                <a:lnTo>
                  <a:pt x="752359" y="334005"/>
                </a:lnTo>
                <a:lnTo>
                  <a:pt x="752254" y="338383"/>
                </a:lnTo>
                <a:lnTo>
                  <a:pt x="751967" y="350917"/>
                </a:lnTo>
                <a:lnTo>
                  <a:pt x="751677" y="363940"/>
                </a:lnTo>
                <a:lnTo>
                  <a:pt x="751611" y="451148"/>
                </a:lnTo>
                <a:lnTo>
                  <a:pt x="752875" y="453464"/>
                </a:lnTo>
                <a:lnTo>
                  <a:pt x="752941" y="339602"/>
                </a:lnTo>
                <a:close/>
              </a:path>
              <a:path w="1400676" h="1905679">
                <a:moveTo>
                  <a:pt x="751677" y="363940"/>
                </a:moveTo>
                <a:lnTo>
                  <a:pt x="751391" y="377133"/>
                </a:lnTo>
                <a:lnTo>
                  <a:pt x="751111" y="390521"/>
                </a:lnTo>
                <a:lnTo>
                  <a:pt x="750838" y="403799"/>
                </a:lnTo>
                <a:lnTo>
                  <a:pt x="750570" y="416679"/>
                </a:lnTo>
                <a:lnTo>
                  <a:pt x="750929" y="450032"/>
                </a:lnTo>
                <a:lnTo>
                  <a:pt x="751611" y="451148"/>
                </a:lnTo>
                <a:lnTo>
                  <a:pt x="751677" y="363940"/>
                </a:lnTo>
                <a:close/>
              </a:path>
              <a:path w="1400676" h="1905679">
                <a:moveTo>
                  <a:pt x="750570" y="416679"/>
                </a:moveTo>
                <a:lnTo>
                  <a:pt x="750307" y="428876"/>
                </a:lnTo>
                <a:lnTo>
                  <a:pt x="750048" y="440104"/>
                </a:lnTo>
                <a:lnTo>
                  <a:pt x="749965" y="443086"/>
                </a:lnTo>
                <a:lnTo>
                  <a:pt x="749898" y="445851"/>
                </a:lnTo>
                <a:lnTo>
                  <a:pt x="749815" y="448533"/>
                </a:lnTo>
                <a:lnTo>
                  <a:pt x="750347" y="449133"/>
                </a:lnTo>
                <a:lnTo>
                  <a:pt x="750929" y="450032"/>
                </a:lnTo>
                <a:lnTo>
                  <a:pt x="750570" y="416679"/>
                </a:lnTo>
                <a:close/>
              </a:path>
              <a:path w="1400676" h="1905679">
                <a:moveTo>
                  <a:pt x="767108" y="356777"/>
                </a:moveTo>
                <a:lnTo>
                  <a:pt x="766809" y="355661"/>
                </a:lnTo>
                <a:lnTo>
                  <a:pt x="766659" y="354762"/>
                </a:lnTo>
                <a:lnTo>
                  <a:pt x="765695" y="352979"/>
                </a:lnTo>
                <a:lnTo>
                  <a:pt x="765313" y="399940"/>
                </a:lnTo>
                <a:lnTo>
                  <a:pt x="766892" y="407769"/>
                </a:lnTo>
                <a:lnTo>
                  <a:pt x="767408" y="411201"/>
                </a:lnTo>
                <a:lnTo>
                  <a:pt x="767108" y="356777"/>
                </a:lnTo>
                <a:close/>
              </a:path>
              <a:path w="1400676" h="1905679">
                <a:moveTo>
                  <a:pt x="765695" y="352979"/>
                </a:moveTo>
                <a:lnTo>
                  <a:pt x="764731" y="351180"/>
                </a:lnTo>
                <a:lnTo>
                  <a:pt x="763833" y="349381"/>
                </a:lnTo>
                <a:lnTo>
                  <a:pt x="762994" y="388838"/>
                </a:lnTo>
                <a:lnTo>
                  <a:pt x="765313" y="399940"/>
                </a:lnTo>
                <a:lnTo>
                  <a:pt x="765695" y="352979"/>
                </a:lnTo>
                <a:close/>
              </a:path>
              <a:path w="1400676" h="1905679">
                <a:moveTo>
                  <a:pt x="763833" y="349381"/>
                </a:moveTo>
                <a:lnTo>
                  <a:pt x="759875" y="341318"/>
                </a:lnTo>
                <a:lnTo>
                  <a:pt x="759210" y="368572"/>
                </a:lnTo>
                <a:lnTo>
                  <a:pt x="760410" y="375589"/>
                </a:lnTo>
                <a:lnTo>
                  <a:pt x="762994" y="388838"/>
                </a:lnTo>
                <a:lnTo>
                  <a:pt x="763833" y="349381"/>
                </a:lnTo>
                <a:close/>
              </a:path>
              <a:path w="1400676" h="1905679">
                <a:moveTo>
                  <a:pt x="759875" y="341318"/>
                </a:moveTo>
                <a:lnTo>
                  <a:pt x="757281" y="333855"/>
                </a:lnTo>
                <a:lnTo>
                  <a:pt x="756276" y="342583"/>
                </a:lnTo>
                <a:lnTo>
                  <a:pt x="757346" y="354520"/>
                </a:lnTo>
                <a:lnTo>
                  <a:pt x="759210" y="368572"/>
                </a:lnTo>
                <a:lnTo>
                  <a:pt x="759875" y="341318"/>
                </a:lnTo>
                <a:close/>
              </a:path>
              <a:path w="1400676" h="1905679">
                <a:moveTo>
                  <a:pt x="757281" y="333855"/>
                </a:moveTo>
                <a:lnTo>
                  <a:pt x="755402" y="328558"/>
                </a:lnTo>
                <a:lnTo>
                  <a:pt x="755552" y="331173"/>
                </a:lnTo>
                <a:lnTo>
                  <a:pt x="755701" y="334671"/>
                </a:lnTo>
                <a:lnTo>
                  <a:pt x="756084" y="339685"/>
                </a:lnTo>
                <a:lnTo>
                  <a:pt x="756276" y="342583"/>
                </a:lnTo>
                <a:lnTo>
                  <a:pt x="757281" y="333855"/>
                </a:lnTo>
                <a:close/>
              </a:path>
              <a:path w="1400676" h="1905679">
                <a:moveTo>
                  <a:pt x="993801" y="131686"/>
                </a:moveTo>
                <a:lnTo>
                  <a:pt x="998640" y="131619"/>
                </a:lnTo>
                <a:lnTo>
                  <a:pt x="1006254" y="131520"/>
                </a:lnTo>
                <a:lnTo>
                  <a:pt x="1003412" y="115860"/>
                </a:lnTo>
                <a:lnTo>
                  <a:pt x="1003113" y="117210"/>
                </a:lnTo>
                <a:lnTo>
                  <a:pt x="998789" y="121907"/>
                </a:lnTo>
                <a:lnTo>
                  <a:pt x="996328" y="124523"/>
                </a:lnTo>
                <a:lnTo>
                  <a:pt x="992687" y="128254"/>
                </a:lnTo>
                <a:lnTo>
                  <a:pt x="990675" y="131836"/>
                </a:lnTo>
                <a:lnTo>
                  <a:pt x="993801" y="131686"/>
                </a:lnTo>
                <a:close/>
              </a:path>
              <a:path w="1400676" h="1905679">
                <a:moveTo>
                  <a:pt x="1009149" y="91305"/>
                </a:moveTo>
                <a:lnTo>
                  <a:pt x="1018458" y="90999"/>
                </a:lnTo>
                <a:lnTo>
                  <a:pt x="1009830" y="56805"/>
                </a:lnTo>
                <a:lnTo>
                  <a:pt x="1004160" y="75696"/>
                </a:lnTo>
                <a:lnTo>
                  <a:pt x="1002364" y="78312"/>
                </a:lnTo>
                <a:lnTo>
                  <a:pt x="1000652" y="80844"/>
                </a:lnTo>
                <a:lnTo>
                  <a:pt x="998573" y="91755"/>
                </a:lnTo>
                <a:lnTo>
                  <a:pt x="1009149" y="91305"/>
                </a:lnTo>
                <a:close/>
              </a:path>
              <a:path w="1400676" h="1905679">
                <a:moveTo>
                  <a:pt x="993136" y="92055"/>
                </a:moveTo>
                <a:lnTo>
                  <a:pt x="998573" y="91755"/>
                </a:lnTo>
                <a:lnTo>
                  <a:pt x="1000652" y="80844"/>
                </a:lnTo>
                <a:lnTo>
                  <a:pt x="995962" y="86591"/>
                </a:lnTo>
                <a:lnTo>
                  <a:pt x="990292" y="92355"/>
                </a:lnTo>
                <a:lnTo>
                  <a:pt x="993136" y="92055"/>
                </a:lnTo>
                <a:close/>
              </a:path>
              <a:path w="1400676" h="1905679">
                <a:moveTo>
                  <a:pt x="1244488" y="113695"/>
                </a:moveTo>
                <a:lnTo>
                  <a:pt x="1245818" y="112279"/>
                </a:lnTo>
                <a:lnTo>
                  <a:pt x="1246566" y="110496"/>
                </a:lnTo>
                <a:lnTo>
                  <a:pt x="1249775" y="56889"/>
                </a:lnTo>
                <a:lnTo>
                  <a:pt x="1242093" y="78228"/>
                </a:lnTo>
                <a:lnTo>
                  <a:pt x="1241578" y="78845"/>
                </a:lnTo>
                <a:lnTo>
                  <a:pt x="1239632" y="79661"/>
                </a:lnTo>
                <a:lnTo>
                  <a:pt x="1241943" y="114811"/>
                </a:lnTo>
                <a:lnTo>
                  <a:pt x="1244488" y="113695"/>
                </a:lnTo>
                <a:close/>
              </a:path>
              <a:path w="1400676" h="1905679">
                <a:moveTo>
                  <a:pt x="1235774" y="116910"/>
                </a:moveTo>
                <a:lnTo>
                  <a:pt x="1239499" y="115944"/>
                </a:lnTo>
                <a:lnTo>
                  <a:pt x="1241943" y="114811"/>
                </a:lnTo>
                <a:lnTo>
                  <a:pt x="1239632" y="79661"/>
                </a:lnTo>
                <a:lnTo>
                  <a:pt x="1237620" y="80544"/>
                </a:lnTo>
                <a:lnTo>
                  <a:pt x="1234195" y="81593"/>
                </a:lnTo>
                <a:lnTo>
                  <a:pt x="1229057" y="117959"/>
                </a:lnTo>
                <a:lnTo>
                  <a:pt x="1235774" y="116910"/>
                </a:lnTo>
                <a:close/>
              </a:path>
              <a:path w="1400676" h="1905679">
                <a:moveTo>
                  <a:pt x="1217054" y="119450"/>
                </a:moveTo>
                <a:lnTo>
                  <a:pt x="1225502" y="118450"/>
                </a:lnTo>
                <a:lnTo>
                  <a:pt x="1229057" y="117959"/>
                </a:lnTo>
                <a:lnTo>
                  <a:pt x="1234195" y="81593"/>
                </a:lnTo>
                <a:lnTo>
                  <a:pt x="1222804" y="83393"/>
                </a:lnTo>
                <a:lnTo>
                  <a:pt x="1213350" y="84760"/>
                </a:lnTo>
                <a:lnTo>
                  <a:pt x="1201628" y="86231"/>
                </a:lnTo>
                <a:lnTo>
                  <a:pt x="1188031" y="87678"/>
                </a:lnTo>
                <a:lnTo>
                  <a:pt x="1203867" y="120741"/>
                </a:lnTo>
                <a:lnTo>
                  <a:pt x="1217054" y="119450"/>
                </a:lnTo>
                <a:close/>
              </a:path>
              <a:path w="1400676" h="1905679">
                <a:moveTo>
                  <a:pt x="1183828" y="122440"/>
                </a:moveTo>
                <a:lnTo>
                  <a:pt x="1203867" y="120741"/>
                </a:lnTo>
                <a:lnTo>
                  <a:pt x="1188031" y="87678"/>
                </a:lnTo>
                <a:lnTo>
                  <a:pt x="1172951" y="88973"/>
                </a:lnTo>
                <a:lnTo>
                  <a:pt x="1169744" y="89206"/>
                </a:lnTo>
                <a:lnTo>
                  <a:pt x="1174544" y="123173"/>
                </a:lnTo>
                <a:lnTo>
                  <a:pt x="1183828" y="122440"/>
                </a:lnTo>
                <a:close/>
              </a:path>
              <a:path w="1400676" h="1905679">
                <a:moveTo>
                  <a:pt x="1124029" y="126806"/>
                </a:moveTo>
                <a:lnTo>
                  <a:pt x="1137546" y="125888"/>
                </a:lnTo>
                <a:lnTo>
                  <a:pt x="1150646" y="124960"/>
                </a:lnTo>
                <a:lnTo>
                  <a:pt x="1163067" y="124047"/>
                </a:lnTo>
                <a:lnTo>
                  <a:pt x="1174544" y="123173"/>
                </a:lnTo>
                <a:lnTo>
                  <a:pt x="1169744" y="89206"/>
                </a:lnTo>
                <a:lnTo>
                  <a:pt x="1157804" y="89903"/>
                </a:lnTo>
                <a:lnTo>
                  <a:pt x="1145427" y="90448"/>
                </a:lnTo>
                <a:lnTo>
                  <a:pt x="1132708" y="90882"/>
                </a:lnTo>
                <a:lnTo>
                  <a:pt x="1119743" y="91245"/>
                </a:lnTo>
                <a:lnTo>
                  <a:pt x="1106628" y="91578"/>
                </a:lnTo>
                <a:lnTo>
                  <a:pt x="1097162" y="91822"/>
                </a:lnTo>
                <a:lnTo>
                  <a:pt x="1110359" y="127691"/>
                </a:lnTo>
                <a:lnTo>
                  <a:pt x="1124029" y="126806"/>
                </a:lnTo>
                <a:close/>
              </a:path>
              <a:path w="1400676" h="1905679">
                <a:moveTo>
                  <a:pt x="1071072" y="129903"/>
                </a:moveTo>
                <a:lnTo>
                  <a:pt x="1083617" y="129264"/>
                </a:lnTo>
                <a:lnTo>
                  <a:pt x="1096801" y="128519"/>
                </a:lnTo>
                <a:lnTo>
                  <a:pt x="1110359" y="127691"/>
                </a:lnTo>
                <a:lnTo>
                  <a:pt x="1097162" y="91822"/>
                </a:lnTo>
                <a:lnTo>
                  <a:pt x="1083101" y="92209"/>
                </a:lnTo>
                <a:lnTo>
                  <a:pt x="1069340" y="92593"/>
                </a:lnTo>
                <a:lnTo>
                  <a:pt x="1056174" y="92961"/>
                </a:lnTo>
                <a:lnTo>
                  <a:pt x="1043900" y="93300"/>
                </a:lnTo>
                <a:lnTo>
                  <a:pt x="1058272" y="130431"/>
                </a:lnTo>
                <a:lnTo>
                  <a:pt x="1071072" y="129903"/>
                </a:lnTo>
                <a:close/>
              </a:path>
              <a:path w="1400676" h="1905679">
                <a:moveTo>
                  <a:pt x="1042005" y="130947"/>
                </a:moveTo>
                <a:lnTo>
                  <a:pt x="1058272" y="130431"/>
                </a:lnTo>
                <a:lnTo>
                  <a:pt x="1043900" y="93300"/>
                </a:lnTo>
                <a:lnTo>
                  <a:pt x="1032812" y="93598"/>
                </a:lnTo>
                <a:lnTo>
                  <a:pt x="1029352" y="93688"/>
                </a:lnTo>
                <a:lnTo>
                  <a:pt x="1027922" y="131254"/>
                </a:lnTo>
                <a:lnTo>
                  <a:pt x="1042005" y="130947"/>
                </a:lnTo>
                <a:close/>
              </a:path>
              <a:path w="1400676" h="1905679">
                <a:moveTo>
                  <a:pt x="1016010" y="131422"/>
                </a:moveTo>
                <a:lnTo>
                  <a:pt x="1027922" y="131254"/>
                </a:lnTo>
                <a:lnTo>
                  <a:pt x="1029352" y="93688"/>
                </a:lnTo>
                <a:lnTo>
                  <a:pt x="1012883" y="94117"/>
                </a:lnTo>
                <a:lnTo>
                  <a:pt x="1006254" y="131520"/>
                </a:lnTo>
                <a:lnTo>
                  <a:pt x="1016010" y="131422"/>
                </a:lnTo>
                <a:close/>
              </a:path>
              <a:path w="1400676" h="1905679">
                <a:moveTo>
                  <a:pt x="1012883" y="94117"/>
                </a:moveTo>
                <a:lnTo>
                  <a:pt x="1001129" y="94634"/>
                </a:lnTo>
                <a:lnTo>
                  <a:pt x="997974" y="116460"/>
                </a:lnTo>
                <a:lnTo>
                  <a:pt x="1000868" y="115494"/>
                </a:lnTo>
                <a:lnTo>
                  <a:pt x="1002148" y="115644"/>
                </a:lnTo>
                <a:lnTo>
                  <a:pt x="1003412" y="115860"/>
                </a:lnTo>
                <a:lnTo>
                  <a:pt x="1006254" y="131520"/>
                </a:lnTo>
                <a:lnTo>
                  <a:pt x="1012883" y="94117"/>
                </a:lnTo>
                <a:close/>
              </a:path>
              <a:path w="1400676" h="1905679">
                <a:moveTo>
                  <a:pt x="993501" y="116760"/>
                </a:moveTo>
                <a:lnTo>
                  <a:pt x="997974" y="116460"/>
                </a:lnTo>
                <a:lnTo>
                  <a:pt x="1001129" y="94634"/>
                </a:lnTo>
                <a:lnTo>
                  <a:pt x="994765" y="95254"/>
                </a:lnTo>
                <a:lnTo>
                  <a:pt x="990675" y="95787"/>
                </a:lnTo>
                <a:lnTo>
                  <a:pt x="987532" y="96603"/>
                </a:lnTo>
                <a:lnTo>
                  <a:pt x="985387" y="97203"/>
                </a:lnTo>
                <a:lnTo>
                  <a:pt x="989028" y="117060"/>
                </a:lnTo>
                <a:lnTo>
                  <a:pt x="993501" y="116760"/>
                </a:lnTo>
                <a:close/>
              </a:path>
              <a:path w="1400676" h="1905679">
                <a:moveTo>
                  <a:pt x="985387" y="97203"/>
                </a:moveTo>
                <a:lnTo>
                  <a:pt x="980531" y="101684"/>
                </a:lnTo>
                <a:lnTo>
                  <a:pt x="975310" y="105932"/>
                </a:lnTo>
                <a:lnTo>
                  <a:pt x="970322" y="108764"/>
                </a:lnTo>
                <a:lnTo>
                  <a:pt x="963920" y="112429"/>
                </a:lnTo>
                <a:lnTo>
                  <a:pt x="962274" y="115644"/>
                </a:lnTo>
                <a:lnTo>
                  <a:pt x="966447" y="115794"/>
                </a:lnTo>
                <a:lnTo>
                  <a:pt x="971669" y="116010"/>
                </a:lnTo>
                <a:lnTo>
                  <a:pt x="977322" y="116310"/>
                </a:lnTo>
                <a:lnTo>
                  <a:pt x="982992" y="116693"/>
                </a:lnTo>
                <a:lnTo>
                  <a:pt x="989028" y="117060"/>
                </a:lnTo>
                <a:lnTo>
                  <a:pt x="985387" y="97203"/>
                </a:lnTo>
                <a:close/>
              </a:path>
              <a:path w="1400676" h="1905679">
                <a:moveTo>
                  <a:pt x="963920" y="112429"/>
                </a:moveTo>
                <a:lnTo>
                  <a:pt x="957884" y="113845"/>
                </a:lnTo>
                <a:lnTo>
                  <a:pt x="956470" y="114594"/>
                </a:lnTo>
                <a:lnTo>
                  <a:pt x="954974" y="115344"/>
                </a:lnTo>
                <a:lnTo>
                  <a:pt x="958100" y="115410"/>
                </a:lnTo>
                <a:lnTo>
                  <a:pt x="962274" y="115644"/>
                </a:lnTo>
                <a:lnTo>
                  <a:pt x="963920" y="112429"/>
                </a:lnTo>
                <a:close/>
              </a:path>
              <a:path w="1400676" h="1905679">
                <a:moveTo>
                  <a:pt x="1383233" y="47926"/>
                </a:moveTo>
                <a:lnTo>
                  <a:pt x="1387191" y="42096"/>
                </a:lnTo>
                <a:lnTo>
                  <a:pt x="1390018" y="37032"/>
                </a:lnTo>
                <a:lnTo>
                  <a:pt x="1390167" y="35532"/>
                </a:lnTo>
                <a:lnTo>
                  <a:pt x="1390317" y="34050"/>
                </a:lnTo>
                <a:lnTo>
                  <a:pt x="1387789" y="36049"/>
                </a:lnTo>
                <a:lnTo>
                  <a:pt x="1376898" y="39480"/>
                </a:lnTo>
                <a:lnTo>
                  <a:pt x="1379292" y="53824"/>
                </a:lnTo>
                <a:lnTo>
                  <a:pt x="1383233" y="47926"/>
                </a:lnTo>
                <a:close/>
              </a:path>
              <a:path w="1400676" h="1905679">
                <a:moveTo>
                  <a:pt x="1365724" y="70182"/>
                </a:moveTo>
                <a:lnTo>
                  <a:pt x="1370047" y="65318"/>
                </a:lnTo>
                <a:lnTo>
                  <a:pt x="1374304" y="60470"/>
                </a:lnTo>
                <a:lnTo>
                  <a:pt x="1379292" y="53824"/>
                </a:lnTo>
                <a:lnTo>
                  <a:pt x="1376898" y="39480"/>
                </a:lnTo>
                <a:lnTo>
                  <a:pt x="1367736" y="42116"/>
                </a:lnTo>
                <a:lnTo>
                  <a:pt x="1362232" y="73164"/>
                </a:lnTo>
                <a:lnTo>
                  <a:pt x="1365724" y="70182"/>
                </a:lnTo>
                <a:close/>
              </a:path>
              <a:path w="1400676" h="1905679">
                <a:moveTo>
                  <a:pt x="1356861" y="76746"/>
                </a:moveTo>
                <a:lnTo>
                  <a:pt x="1359538" y="74947"/>
                </a:lnTo>
                <a:lnTo>
                  <a:pt x="1362232" y="73164"/>
                </a:lnTo>
                <a:lnTo>
                  <a:pt x="1367736" y="42116"/>
                </a:lnTo>
                <a:lnTo>
                  <a:pt x="1356202" y="45007"/>
                </a:lnTo>
                <a:lnTo>
                  <a:pt x="1353652" y="76962"/>
                </a:lnTo>
                <a:lnTo>
                  <a:pt x="1355065" y="77345"/>
                </a:lnTo>
                <a:lnTo>
                  <a:pt x="1356861" y="76746"/>
                </a:lnTo>
                <a:close/>
              </a:path>
              <a:path w="1400676" h="1905679">
                <a:moveTo>
                  <a:pt x="1356202" y="45007"/>
                </a:moveTo>
                <a:lnTo>
                  <a:pt x="1342750" y="47892"/>
                </a:lnTo>
                <a:lnTo>
                  <a:pt x="1343442" y="67417"/>
                </a:lnTo>
                <a:lnTo>
                  <a:pt x="1344107" y="66817"/>
                </a:lnTo>
                <a:lnTo>
                  <a:pt x="1345388" y="67783"/>
                </a:lnTo>
                <a:lnTo>
                  <a:pt x="1346651" y="68833"/>
                </a:lnTo>
                <a:lnTo>
                  <a:pt x="1348514" y="71448"/>
                </a:lnTo>
                <a:lnTo>
                  <a:pt x="1349927" y="73381"/>
                </a:lnTo>
                <a:lnTo>
                  <a:pt x="1351340" y="75396"/>
                </a:lnTo>
                <a:lnTo>
                  <a:pt x="1352238" y="76662"/>
                </a:lnTo>
                <a:lnTo>
                  <a:pt x="1353652" y="76962"/>
                </a:lnTo>
                <a:lnTo>
                  <a:pt x="1356202" y="45007"/>
                </a:lnTo>
                <a:close/>
              </a:path>
              <a:path w="1400676" h="1905679">
                <a:moveTo>
                  <a:pt x="1331453" y="92638"/>
                </a:moveTo>
                <a:lnTo>
                  <a:pt x="1332800" y="92205"/>
                </a:lnTo>
                <a:lnTo>
                  <a:pt x="1334064" y="91672"/>
                </a:lnTo>
                <a:lnTo>
                  <a:pt x="1335095" y="91222"/>
                </a:lnTo>
                <a:lnTo>
                  <a:pt x="1336142" y="90339"/>
                </a:lnTo>
                <a:lnTo>
                  <a:pt x="1337107" y="89206"/>
                </a:lnTo>
                <a:lnTo>
                  <a:pt x="1337938" y="88024"/>
                </a:lnTo>
                <a:lnTo>
                  <a:pt x="1339651" y="85325"/>
                </a:lnTo>
                <a:lnTo>
                  <a:pt x="1340848" y="82043"/>
                </a:lnTo>
                <a:lnTo>
                  <a:pt x="1341513" y="78612"/>
                </a:lnTo>
                <a:lnTo>
                  <a:pt x="1342261" y="75180"/>
                </a:lnTo>
                <a:lnTo>
                  <a:pt x="1342561" y="71598"/>
                </a:lnTo>
                <a:lnTo>
                  <a:pt x="1342993" y="69499"/>
                </a:lnTo>
                <a:lnTo>
                  <a:pt x="1343442" y="67417"/>
                </a:lnTo>
                <a:lnTo>
                  <a:pt x="1342750" y="47892"/>
                </a:lnTo>
                <a:lnTo>
                  <a:pt x="1327835" y="50509"/>
                </a:lnTo>
                <a:lnTo>
                  <a:pt x="1329723" y="93243"/>
                </a:lnTo>
                <a:lnTo>
                  <a:pt x="1331453" y="92638"/>
                </a:lnTo>
                <a:close/>
              </a:path>
              <a:path w="1400676" h="1905679">
                <a:moveTo>
                  <a:pt x="1304316" y="99885"/>
                </a:moveTo>
                <a:lnTo>
                  <a:pt x="1319174" y="96271"/>
                </a:lnTo>
                <a:lnTo>
                  <a:pt x="1329723" y="93243"/>
                </a:lnTo>
                <a:lnTo>
                  <a:pt x="1327835" y="50509"/>
                </a:lnTo>
                <a:lnTo>
                  <a:pt x="1325184" y="50908"/>
                </a:lnTo>
                <a:lnTo>
                  <a:pt x="1313997" y="52434"/>
                </a:lnTo>
                <a:lnTo>
                  <a:pt x="1302922" y="100214"/>
                </a:lnTo>
                <a:lnTo>
                  <a:pt x="1304316" y="99885"/>
                </a:lnTo>
                <a:close/>
              </a:path>
              <a:path w="1400676" h="1905679">
                <a:moveTo>
                  <a:pt x="1289772" y="103226"/>
                </a:moveTo>
                <a:lnTo>
                  <a:pt x="1302922" y="100214"/>
                </a:lnTo>
                <a:lnTo>
                  <a:pt x="1313997" y="52434"/>
                </a:lnTo>
                <a:lnTo>
                  <a:pt x="1302300" y="53720"/>
                </a:lnTo>
                <a:lnTo>
                  <a:pt x="1290030" y="54788"/>
                </a:lnTo>
                <a:lnTo>
                  <a:pt x="1277122" y="55661"/>
                </a:lnTo>
                <a:lnTo>
                  <a:pt x="1276588" y="105974"/>
                </a:lnTo>
                <a:lnTo>
                  <a:pt x="1289772" y="103226"/>
                </a:lnTo>
                <a:close/>
              </a:path>
              <a:path w="1400676" h="1905679">
                <a:moveTo>
                  <a:pt x="1265572" y="107797"/>
                </a:moveTo>
                <a:lnTo>
                  <a:pt x="1276588" y="105974"/>
                </a:lnTo>
                <a:lnTo>
                  <a:pt x="1277122" y="55661"/>
                </a:lnTo>
                <a:lnTo>
                  <a:pt x="1263510" y="56361"/>
                </a:lnTo>
                <a:lnTo>
                  <a:pt x="1256111" y="108997"/>
                </a:lnTo>
                <a:lnTo>
                  <a:pt x="1265572" y="107797"/>
                </a:lnTo>
                <a:close/>
              </a:path>
              <a:path w="1400676" h="1905679">
                <a:moveTo>
                  <a:pt x="1263510" y="56361"/>
                </a:moveTo>
                <a:lnTo>
                  <a:pt x="1249775" y="56889"/>
                </a:lnTo>
                <a:lnTo>
                  <a:pt x="1250141" y="105182"/>
                </a:lnTo>
                <a:lnTo>
                  <a:pt x="1251937" y="106448"/>
                </a:lnTo>
                <a:lnTo>
                  <a:pt x="1253733" y="107731"/>
                </a:lnTo>
                <a:lnTo>
                  <a:pt x="1256111" y="108997"/>
                </a:lnTo>
                <a:lnTo>
                  <a:pt x="1263510" y="56361"/>
                </a:lnTo>
                <a:close/>
              </a:path>
              <a:path w="1400676" h="1905679">
                <a:moveTo>
                  <a:pt x="1247381" y="108697"/>
                </a:moveTo>
                <a:lnTo>
                  <a:pt x="1247614" y="106531"/>
                </a:lnTo>
                <a:lnTo>
                  <a:pt x="1247763" y="105115"/>
                </a:lnTo>
                <a:lnTo>
                  <a:pt x="1247913" y="103766"/>
                </a:lnTo>
                <a:lnTo>
                  <a:pt x="1249110" y="103999"/>
                </a:lnTo>
                <a:lnTo>
                  <a:pt x="1250141" y="105182"/>
                </a:lnTo>
                <a:lnTo>
                  <a:pt x="1249775" y="56889"/>
                </a:lnTo>
                <a:lnTo>
                  <a:pt x="1246566" y="110496"/>
                </a:lnTo>
                <a:lnTo>
                  <a:pt x="1247381" y="108697"/>
                </a:lnTo>
                <a:close/>
              </a:path>
              <a:path w="1400676" h="1905679">
                <a:moveTo>
                  <a:pt x="1233530" y="79428"/>
                </a:moveTo>
                <a:lnTo>
                  <a:pt x="1238069" y="78528"/>
                </a:lnTo>
                <a:lnTo>
                  <a:pt x="1240081" y="78378"/>
                </a:lnTo>
                <a:lnTo>
                  <a:pt x="1242093" y="78228"/>
                </a:lnTo>
                <a:lnTo>
                  <a:pt x="1249775" y="56889"/>
                </a:lnTo>
                <a:lnTo>
                  <a:pt x="1237485" y="57214"/>
                </a:lnTo>
                <a:lnTo>
                  <a:pt x="1224966" y="80777"/>
                </a:lnTo>
                <a:lnTo>
                  <a:pt x="1233530" y="79428"/>
                </a:lnTo>
                <a:close/>
              </a:path>
              <a:path w="1400676" h="1905679">
                <a:moveTo>
                  <a:pt x="1223258" y="81028"/>
                </a:moveTo>
                <a:lnTo>
                  <a:pt x="1224966" y="80777"/>
                </a:lnTo>
                <a:lnTo>
                  <a:pt x="1237485" y="57214"/>
                </a:lnTo>
                <a:lnTo>
                  <a:pt x="1224787" y="57457"/>
                </a:lnTo>
                <a:lnTo>
                  <a:pt x="1211839" y="57630"/>
                </a:lnTo>
                <a:lnTo>
                  <a:pt x="1213414" y="82384"/>
                </a:lnTo>
                <a:lnTo>
                  <a:pt x="1223258" y="81028"/>
                </a:lnTo>
                <a:close/>
              </a:path>
              <a:path w="1400676" h="1905679">
                <a:moveTo>
                  <a:pt x="1200641" y="83849"/>
                </a:moveTo>
                <a:lnTo>
                  <a:pt x="1213414" y="82384"/>
                </a:lnTo>
                <a:lnTo>
                  <a:pt x="1211839" y="57630"/>
                </a:lnTo>
                <a:lnTo>
                  <a:pt x="1198799" y="57744"/>
                </a:lnTo>
                <a:lnTo>
                  <a:pt x="1185824" y="57812"/>
                </a:lnTo>
                <a:lnTo>
                  <a:pt x="1184493" y="85258"/>
                </a:lnTo>
                <a:lnTo>
                  <a:pt x="1200641" y="83849"/>
                </a:lnTo>
                <a:close/>
              </a:path>
              <a:path w="1400676" h="1905679">
                <a:moveTo>
                  <a:pt x="1182425" y="85407"/>
                </a:moveTo>
                <a:lnTo>
                  <a:pt x="1184493" y="85258"/>
                </a:lnTo>
                <a:lnTo>
                  <a:pt x="1185824" y="57812"/>
                </a:lnTo>
                <a:lnTo>
                  <a:pt x="1173071" y="57845"/>
                </a:lnTo>
                <a:lnTo>
                  <a:pt x="1172377" y="86043"/>
                </a:lnTo>
                <a:lnTo>
                  <a:pt x="1182425" y="85407"/>
                </a:lnTo>
                <a:close/>
              </a:path>
              <a:path w="1400676" h="1905679">
                <a:moveTo>
                  <a:pt x="1161267" y="86624"/>
                </a:moveTo>
                <a:lnTo>
                  <a:pt x="1172377" y="86043"/>
                </a:lnTo>
                <a:lnTo>
                  <a:pt x="1173071" y="57845"/>
                </a:lnTo>
                <a:lnTo>
                  <a:pt x="1157289" y="57855"/>
                </a:lnTo>
                <a:lnTo>
                  <a:pt x="1149065" y="87160"/>
                </a:lnTo>
                <a:lnTo>
                  <a:pt x="1161267" y="86624"/>
                </a:lnTo>
                <a:close/>
              </a:path>
              <a:path w="1400676" h="1905679">
                <a:moveTo>
                  <a:pt x="1097503" y="88851"/>
                </a:moveTo>
                <a:lnTo>
                  <a:pt x="1105576" y="88623"/>
                </a:lnTo>
                <a:lnTo>
                  <a:pt x="1121251" y="88149"/>
                </a:lnTo>
                <a:lnTo>
                  <a:pt x="1135737" y="87665"/>
                </a:lnTo>
                <a:lnTo>
                  <a:pt x="1149065" y="87160"/>
                </a:lnTo>
                <a:lnTo>
                  <a:pt x="1157289" y="57855"/>
                </a:lnTo>
                <a:lnTo>
                  <a:pt x="1143454" y="57849"/>
                </a:lnTo>
                <a:lnTo>
                  <a:pt x="1117578" y="57788"/>
                </a:lnTo>
                <a:lnTo>
                  <a:pt x="1105239" y="57724"/>
                </a:lnTo>
                <a:lnTo>
                  <a:pt x="1093100" y="57632"/>
                </a:lnTo>
                <a:lnTo>
                  <a:pt x="1081011" y="57508"/>
                </a:lnTo>
                <a:lnTo>
                  <a:pt x="1079353" y="57488"/>
                </a:lnTo>
                <a:lnTo>
                  <a:pt x="1083522" y="89230"/>
                </a:lnTo>
                <a:lnTo>
                  <a:pt x="1097503" y="88851"/>
                </a:lnTo>
                <a:close/>
              </a:path>
              <a:path w="1400676" h="1905679">
                <a:moveTo>
                  <a:pt x="1029523" y="90672"/>
                </a:moveTo>
                <a:lnTo>
                  <a:pt x="1041952" y="90329"/>
                </a:lnTo>
                <a:lnTo>
                  <a:pt x="1055355" y="89973"/>
                </a:lnTo>
                <a:lnTo>
                  <a:pt x="1069342" y="89605"/>
                </a:lnTo>
                <a:lnTo>
                  <a:pt x="1083522" y="89230"/>
                </a:lnTo>
                <a:lnTo>
                  <a:pt x="1079353" y="57488"/>
                </a:lnTo>
                <a:lnTo>
                  <a:pt x="1065714" y="57313"/>
                </a:lnTo>
                <a:lnTo>
                  <a:pt x="1052183" y="57132"/>
                </a:lnTo>
                <a:lnTo>
                  <a:pt x="1039030" y="56970"/>
                </a:lnTo>
                <a:lnTo>
                  <a:pt x="1026524" y="56851"/>
                </a:lnTo>
                <a:lnTo>
                  <a:pt x="1014933" y="56799"/>
                </a:lnTo>
                <a:lnTo>
                  <a:pt x="1009830" y="56805"/>
                </a:lnTo>
                <a:lnTo>
                  <a:pt x="1018458" y="90999"/>
                </a:lnTo>
                <a:lnTo>
                  <a:pt x="1029523" y="90672"/>
                </a:lnTo>
                <a:close/>
              </a:path>
              <a:path w="1400676" h="1905679">
                <a:moveTo>
                  <a:pt x="999388" y="76812"/>
                </a:moveTo>
                <a:lnTo>
                  <a:pt x="1002664" y="76529"/>
                </a:lnTo>
                <a:lnTo>
                  <a:pt x="1004160" y="75696"/>
                </a:lnTo>
                <a:lnTo>
                  <a:pt x="1009830" y="56805"/>
                </a:lnTo>
                <a:lnTo>
                  <a:pt x="993409" y="57010"/>
                </a:lnTo>
                <a:lnTo>
                  <a:pt x="996179" y="77196"/>
                </a:lnTo>
                <a:lnTo>
                  <a:pt x="999388" y="76812"/>
                </a:lnTo>
                <a:close/>
              </a:path>
              <a:path w="1400676" h="1905679">
                <a:moveTo>
                  <a:pt x="983292" y="77495"/>
                </a:moveTo>
                <a:lnTo>
                  <a:pt x="991190" y="77046"/>
                </a:lnTo>
                <a:lnTo>
                  <a:pt x="996179" y="77196"/>
                </a:lnTo>
                <a:lnTo>
                  <a:pt x="993409" y="57010"/>
                </a:lnTo>
                <a:lnTo>
                  <a:pt x="980642" y="57430"/>
                </a:lnTo>
                <a:lnTo>
                  <a:pt x="981675" y="77591"/>
                </a:lnTo>
                <a:lnTo>
                  <a:pt x="983292" y="77495"/>
                </a:lnTo>
                <a:close/>
              </a:path>
              <a:path w="1400676" h="1905679">
                <a:moveTo>
                  <a:pt x="981675" y="77591"/>
                </a:moveTo>
                <a:lnTo>
                  <a:pt x="980642" y="57430"/>
                </a:lnTo>
                <a:lnTo>
                  <a:pt x="971171" y="58011"/>
                </a:lnTo>
                <a:lnTo>
                  <a:pt x="970255" y="58088"/>
                </a:lnTo>
                <a:lnTo>
                  <a:pt x="962357" y="58754"/>
                </a:lnTo>
                <a:lnTo>
                  <a:pt x="959081" y="59504"/>
                </a:lnTo>
                <a:lnTo>
                  <a:pt x="968831" y="78638"/>
                </a:lnTo>
                <a:lnTo>
                  <a:pt x="981675" y="77591"/>
                </a:lnTo>
                <a:close/>
              </a:path>
              <a:path w="1400676" h="1905679">
                <a:moveTo>
                  <a:pt x="968831" y="78638"/>
                </a:moveTo>
                <a:lnTo>
                  <a:pt x="959081" y="59504"/>
                </a:lnTo>
                <a:lnTo>
                  <a:pt x="956836" y="59654"/>
                </a:lnTo>
                <a:lnTo>
                  <a:pt x="954591" y="59721"/>
                </a:lnTo>
                <a:lnTo>
                  <a:pt x="953477" y="59271"/>
                </a:lnTo>
                <a:lnTo>
                  <a:pt x="956238" y="80111"/>
                </a:lnTo>
                <a:lnTo>
                  <a:pt x="968831" y="78638"/>
                </a:lnTo>
                <a:close/>
              </a:path>
              <a:path w="1400676" h="1905679">
                <a:moveTo>
                  <a:pt x="953477" y="59271"/>
                </a:moveTo>
                <a:lnTo>
                  <a:pt x="953627" y="57788"/>
                </a:lnTo>
                <a:lnTo>
                  <a:pt x="950135" y="60837"/>
                </a:lnTo>
                <a:lnTo>
                  <a:pt x="949088" y="69949"/>
                </a:lnTo>
                <a:lnTo>
                  <a:pt x="950950" y="69799"/>
                </a:lnTo>
                <a:lnTo>
                  <a:pt x="951914" y="70549"/>
                </a:lnTo>
                <a:lnTo>
                  <a:pt x="956238" y="80111"/>
                </a:lnTo>
                <a:lnTo>
                  <a:pt x="953477" y="59271"/>
                </a:lnTo>
                <a:close/>
              </a:path>
              <a:path w="1400676" h="1905679">
                <a:moveTo>
                  <a:pt x="956238" y="80111"/>
                </a:moveTo>
                <a:lnTo>
                  <a:pt x="951914" y="70549"/>
                </a:lnTo>
                <a:lnTo>
                  <a:pt x="951166" y="71448"/>
                </a:lnTo>
                <a:lnTo>
                  <a:pt x="949686" y="73231"/>
                </a:lnTo>
                <a:lnTo>
                  <a:pt x="948190" y="75097"/>
                </a:lnTo>
                <a:lnTo>
                  <a:pt x="946028" y="77945"/>
                </a:lnTo>
                <a:lnTo>
                  <a:pt x="948190" y="81227"/>
                </a:lnTo>
                <a:lnTo>
                  <a:pt x="956238" y="80111"/>
                </a:lnTo>
                <a:close/>
              </a:path>
              <a:path w="1400676" h="1905679">
                <a:moveTo>
                  <a:pt x="941555" y="82493"/>
                </a:moveTo>
                <a:lnTo>
                  <a:pt x="943135" y="82410"/>
                </a:lnTo>
                <a:lnTo>
                  <a:pt x="948190" y="81227"/>
                </a:lnTo>
                <a:lnTo>
                  <a:pt x="946028" y="77945"/>
                </a:lnTo>
                <a:lnTo>
                  <a:pt x="944016" y="79811"/>
                </a:lnTo>
                <a:lnTo>
                  <a:pt x="942004" y="81677"/>
                </a:lnTo>
                <a:lnTo>
                  <a:pt x="939992" y="82643"/>
                </a:lnTo>
                <a:lnTo>
                  <a:pt x="941555" y="82493"/>
                </a:lnTo>
                <a:close/>
              </a:path>
              <a:path w="1400676" h="1905679">
                <a:moveTo>
                  <a:pt x="943650" y="70615"/>
                </a:moveTo>
                <a:lnTo>
                  <a:pt x="946327" y="70249"/>
                </a:lnTo>
                <a:lnTo>
                  <a:pt x="949088" y="69949"/>
                </a:lnTo>
                <a:lnTo>
                  <a:pt x="950135" y="60837"/>
                </a:lnTo>
                <a:lnTo>
                  <a:pt x="945512" y="64352"/>
                </a:lnTo>
                <a:lnTo>
                  <a:pt x="940823" y="67417"/>
                </a:lnTo>
                <a:lnTo>
                  <a:pt x="940075" y="71148"/>
                </a:lnTo>
                <a:lnTo>
                  <a:pt x="943650" y="70615"/>
                </a:lnTo>
                <a:close/>
              </a:path>
              <a:path w="1400676" h="1905679">
                <a:moveTo>
                  <a:pt x="931645" y="74214"/>
                </a:moveTo>
                <a:lnTo>
                  <a:pt x="935818" y="72714"/>
                </a:lnTo>
                <a:lnTo>
                  <a:pt x="940075" y="71148"/>
                </a:lnTo>
                <a:lnTo>
                  <a:pt x="940823" y="67417"/>
                </a:lnTo>
                <a:lnTo>
                  <a:pt x="935519" y="70849"/>
                </a:lnTo>
                <a:lnTo>
                  <a:pt x="930081" y="73764"/>
                </a:lnTo>
                <a:lnTo>
                  <a:pt x="926872" y="75630"/>
                </a:lnTo>
                <a:lnTo>
                  <a:pt x="931645" y="74214"/>
                </a:lnTo>
                <a:close/>
              </a:path>
              <a:path w="1400676" h="1905679">
                <a:moveTo>
                  <a:pt x="924727" y="77562"/>
                </a:moveTo>
                <a:lnTo>
                  <a:pt x="926723" y="76746"/>
                </a:lnTo>
                <a:lnTo>
                  <a:pt x="931645" y="74214"/>
                </a:lnTo>
                <a:lnTo>
                  <a:pt x="926872" y="75630"/>
                </a:lnTo>
                <a:lnTo>
                  <a:pt x="923680" y="77495"/>
                </a:lnTo>
                <a:lnTo>
                  <a:pt x="922782" y="78312"/>
                </a:lnTo>
                <a:lnTo>
                  <a:pt x="924727" y="77562"/>
                </a:lnTo>
                <a:close/>
              </a:path>
              <a:path w="1400676" h="1905679">
                <a:moveTo>
                  <a:pt x="1399778" y="94137"/>
                </a:moveTo>
                <a:lnTo>
                  <a:pt x="1400227" y="93171"/>
                </a:lnTo>
                <a:lnTo>
                  <a:pt x="1400278" y="92493"/>
                </a:lnTo>
                <a:lnTo>
                  <a:pt x="1398515" y="93471"/>
                </a:lnTo>
                <a:lnTo>
                  <a:pt x="1391880" y="94954"/>
                </a:lnTo>
                <a:lnTo>
                  <a:pt x="1396802" y="97203"/>
                </a:lnTo>
                <a:lnTo>
                  <a:pt x="1399778" y="94137"/>
                </a:lnTo>
                <a:close/>
              </a:path>
              <a:path w="1400676" h="1905679">
                <a:moveTo>
                  <a:pt x="1379432" y="109852"/>
                </a:moveTo>
                <a:lnTo>
                  <a:pt x="1388104" y="103686"/>
                </a:lnTo>
                <a:lnTo>
                  <a:pt x="1389419" y="102717"/>
                </a:lnTo>
                <a:lnTo>
                  <a:pt x="1396802" y="97203"/>
                </a:lnTo>
                <a:lnTo>
                  <a:pt x="1391880" y="94954"/>
                </a:lnTo>
                <a:lnTo>
                  <a:pt x="1380805" y="96905"/>
                </a:lnTo>
                <a:lnTo>
                  <a:pt x="1368625" y="117208"/>
                </a:lnTo>
                <a:lnTo>
                  <a:pt x="1379432" y="109852"/>
                </a:lnTo>
                <a:close/>
              </a:path>
              <a:path w="1400676" h="1905679">
                <a:moveTo>
                  <a:pt x="1368625" y="117208"/>
                </a:moveTo>
                <a:lnTo>
                  <a:pt x="1380805" y="96905"/>
                </a:lnTo>
                <a:lnTo>
                  <a:pt x="1367142" y="98778"/>
                </a:lnTo>
                <a:lnTo>
                  <a:pt x="1363412" y="99218"/>
                </a:lnTo>
                <a:lnTo>
                  <a:pt x="1356046" y="125489"/>
                </a:lnTo>
                <a:lnTo>
                  <a:pt x="1368625" y="117208"/>
                </a:lnTo>
                <a:close/>
              </a:path>
              <a:path w="1400676" h="1905679">
                <a:moveTo>
                  <a:pt x="1355465" y="125868"/>
                </a:moveTo>
                <a:lnTo>
                  <a:pt x="1356046" y="125489"/>
                </a:lnTo>
                <a:lnTo>
                  <a:pt x="1363412" y="99218"/>
                </a:lnTo>
                <a:lnTo>
                  <a:pt x="1349433" y="100434"/>
                </a:lnTo>
                <a:lnTo>
                  <a:pt x="1337640" y="100818"/>
                </a:lnTo>
                <a:lnTo>
                  <a:pt x="1335993" y="100784"/>
                </a:lnTo>
                <a:lnTo>
                  <a:pt x="1344526" y="133005"/>
                </a:lnTo>
                <a:lnTo>
                  <a:pt x="1355465" y="125868"/>
                </a:lnTo>
                <a:close/>
              </a:path>
              <a:path w="1400676" h="1905679">
                <a:moveTo>
                  <a:pt x="1333942" y="139731"/>
                </a:moveTo>
                <a:lnTo>
                  <a:pt x="1344526" y="133005"/>
                </a:lnTo>
                <a:lnTo>
                  <a:pt x="1335993" y="100784"/>
                </a:lnTo>
                <a:lnTo>
                  <a:pt x="1330339" y="100568"/>
                </a:lnTo>
                <a:lnTo>
                  <a:pt x="1326531" y="99818"/>
                </a:lnTo>
                <a:lnTo>
                  <a:pt x="1324519" y="99068"/>
                </a:lnTo>
                <a:lnTo>
                  <a:pt x="1323319" y="146039"/>
                </a:lnTo>
                <a:lnTo>
                  <a:pt x="1333942" y="139731"/>
                </a:lnTo>
                <a:close/>
              </a:path>
              <a:path w="1400676" h="1905679">
                <a:moveTo>
                  <a:pt x="1300375" y="157374"/>
                </a:moveTo>
                <a:lnTo>
                  <a:pt x="1312262" y="151922"/>
                </a:lnTo>
                <a:lnTo>
                  <a:pt x="1323319" y="146039"/>
                </a:lnTo>
                <a:lnTo>
                  <a:pt x="1324519" y="99068"/>
                </a:lnTo>
                <a:lnTo>
                  <a:pt x="1321160" y="100184"/>
                </a:lnTo>
                <a:lnTo>
                  <a:pt x="1316987" y="101084"/>
                </a:lnTo>
                <a:lnTo>
                  <a:pt x="1308041" y="103016"/>
                </a:lnTo>
                <a:lnTo>
                  <a:pt x="1295878" y="105724"/>
                </a:lnTo>
                <a:lnTo>
                  <a:pt x="1293591" y="160205"/>
                </a:lnTo>
                <a:lnTo>
                  <a:pt x="1300375" y="157374"/>
                </a:lnTo>
                <a:close/>
              </a:path>
              <a:path w="1400676" h="1905679">
                <a:moveTo>
                  <a:pt x="1285543" y="162521"/>
                </a:moveTo>
                <a:lnTo>
                  <a:pt x="1288752" y="161921"/>
                </a:lnTo>
                <a:lnTo>
                  <a:pt x="1293591" y="160205"/>
                </a:lnTo>
                <a:lnTo>
                  <a:pt x="1295878" y="105724"/>
                </a:lnTo>
                <a:lnTo>
                  <a:pt x="1282439" y="108697"/>
                </a:lnTo>
                <a:lnTo>
                  <a:pt x="1280704" y="162521"/>
                </a:lnTo>
                <a:lnTo>
                  <a:pt x="1282333" y="163121"/>
                </a:lnTo>
                <a:lnTo>
                  <a:pt x="1285543" y="162521"/>
                </a:lnTo>
                <a:close/>
              </a:path>
              <a:path w="1400676" h="1905679">
                <a:moveTo>
                  <a:pt x="1282439" y="108697"/>
                </a:moveTo>
                <a:lnTo>
                  <a:pt x="1271010" y="111162"/>
                </a:lnTo>
                <a:lnTo>
                  <a:pt x="1271525" y="159839"/>
                </a:lnTo>
                <a:lnTo>
                  <a:pt x="1272140" y="157074"/>
                </a:lnTo>
                <a:lnTo>
                  <a:pt x="1273471" y="157007"/>
                </a:lnTo>
                <a:lnTo>
                  <a:pt x="1274817" y="156857"/>
                </a:lnTo>
                <a:lnTo>
                  <a:pt x="1276979" y="159389"/>
                </a:lnTo>
                <a:lnTo>
                  <a:pt x="1278841" y="160955"/>
                </a:lnTo>
                <a:lnTo>
                  <a:pt x="1280704" y="162521"/>
                </a:lnTo>
                <a:lnTo>
                  <a:pt x="1282439" y="108697"/>
                </a:lnTo>
                <a:close/>
              </a:path>
              <a:path w="1400676" h="1905679">
                <a:moveTo>
                  <a:pt x="1268931" y="166786"/>
                </a:moveTo>
                <a:lnTo>
                  <a:pt x="1269962" y="164770"/>
                </a:lnTo>
                <a:lnTo>
                  <a:pt x="1270710" y="162304"/>
                </a:lnTo>
                <a:lnTo>
                  <a:pt x="1271525" y="159839"/>
                </a:lnTo>
                <a:lnTo>
                  <a:pt x="1271010" y="111162"/>
                </a:lnTo>
                <a:lnTo>
                  <a:pt x="1267800" y="111829"/>
                </a:lnTo>
                <a:lnTo>
                  <a:pt x="1267883" y="168052"/>
                </a:lnTo>
                <a:lnTo>
                  <a:pt x="1268931" y="166786"/>
                </a:lnTo>
                <a:close/>
              </a:path>
              <a:path w="1400676" h="1905679">
                <a:moveTo>
                  <a:pt x="1266919" y="169251"/>
                </a:moveTo>
                <a:lnTo>
                  <a:pt x="1267883" y="168052"/>
                </a:lnTo>
                <a:lnTo>
                  <a:pt x="1267800" y="111829"/>
                </a:lnTo>
                <a:lnTo>
                  <a:pt x="1255662" y="115044"/>
                </a:lnTo>
                <a:lnTo>
                  <a:pt x="1252752" y="111679"/>
                </a:lnTo>
                <a:lnTo>
                  <a:pt x="1265871" y="169534"/>
                </a:lnTo>
                <a:lnTo>
                  <a:pt x="1266919" y="169251"/>
                </a:lnTo>
                <a:close/>
              </a:path>
              <a:path w="1400676" h="1905679">
                <a:moveTo>
                  <a:pt x="1265871" y="169534"/>
                </a:moveTo>
                <a:lnTo>
                  <a:pt x="1252752" y="111679"/>
                </a:lnTo>
                <a:lnTo>
                  <a:pt x="1251189" y="109963"/>
                </a:lnTo>
                <a:lnTo>
                  <a:pt x="1249925" y="109663"/>
                </a:lnTo>
                <a:lnTo>
                  <a:pt x="1249260" y="112795"/>
                </a:lnTo>
                <a:lnTo>
                  <a:pt x="1248362" y="173499"/>
                </a:lnTo>
                <a:lnTo>
                  <a:pt x="1265871" y="169534"/>
                </a:lnTo>
                <a:close/>
              </a:path>
              <a:path w="1400676" h="1905679">
                <a:moveTo>
                  <a:pt x="1243886" y="174482"/>
                </a:moveTo>
                <a:lnTo>
                  <a:pt x="1248362" y="173499"/>
                </a:lnTo>
                <a:lnTo>
                  <a:pt x="1249260" y="112795"/>
                </a:lnTo>
                <a:lnTo>
                  <a:pt x="1248279" y="117210"/>
                </a:lnTo>
                <a:lnTo>
                  <a:pt x="1234045" y="119225"/>
                </a:lnTo>
                <a:lnTo>
                  <a:pt x="1235118" y="176371"/>
                </a:lnTo>
                <a:lnTo>
                  <a:pt x="1243886" y="174482"/>
                </a:lnTo>
                <a:close/>
              </a:path>
              <a:path w="1400676" h="1905679">
                <a:moveTo>
                  <a:pt x="1235118" y="176371"/>
                </a:moveTo>
                <a:lnTo>
                  <a:pt x="1234045" y="119225"/>
                </a:lnTo>
                <a:lnTo>
                  <a:pt x="1230703" y="119825"/>
                </a:lnTo>
                <a:lnTo>
                  <a:pt x="1227560" y="141614"/>
                </a:lnTo>
                <a:lnTo>
                  <a:pt x="1226446" y="143114"/>
                </a:lnTo>
                <a:lnTo>
                  <a:pt x="1224793" y="178511"/>
                </a:lnTo>
                <a:lnTo>
                  <a:pt x="1235118" y="176371"/>
                </a:lnTo>
                <a:close/>
              </a:path>
              <a:path w="1400676" h="1905679">
                <a:moveTo>
                  <a:pt x="1199879" y="183265"/>
                </a:moveTo>
                <a:lnTo>
                  <a:pt x="1213014" y="180833"/>
                </a:lnTo>
                <a:lnTo>
                  <a:pt x="1224793" y="178511"/>
                </a:lnTo>
                <a:lnTo>
                  <a:pt x="1226446" y="143114"/>
                </a:lnTo>
                <a:lnTo>
                  <a:pt x="1218997" y="145346"/>
                </a:lnTo>
                <a:lnTo>
                  <a:pt x="1208683" y="148045"/>
                </a:lnTo>
                <a:lnTo>
                  <a:pt x="1195474" y="150991"/>
                </a:lnTo>
                <a:lnTo>
                  <a:pt x="1185092" y="153126"/>
                </a:lnTo>
                <a:lnTo>
                  <a:pt x="1173436" y="155258"/>
                </a:lnTo>
                <a:lnTo>
                  <a:pt x="1185489" y="185739"/>
                </a:lnTo>
                <a:lnTo>
                  <a:pt x="1199879" y="183265"/>
                </a:lnTo>
                <a:close/>
              </a:path>
              <a:path w="1400676" h="1905679">
                <a:moveTo>
                  <a:pt x="1169946" y="188182"/>
                </a:moveTo>
                <a:lnTo>
                  <a:pt x="1185489" y="185739"/>
                </a:lnTo>
                <a:lnTo>
                  <a:pt x="1173436" y="155258"/>
                </a:lnTo>
                <a:lnTo>
                  <a:pt x="1161361" y="157144"/>
                </a:lnTo>
                <a:lnTo>
                  <a:pt x="1153348" y="190524"/>
                </a:lnTo>
                <a:lnTo>
                  <a:pt x="1169946" y="188182"/>
                </a:lnTo>
                <a:close/>
              </a:path>
              <a:path w="1400676" h="1905679">
                <a:moveTo>
                  <a:pt x="1149895" y="190977"/>
                </a:moveTo>
                <a:lnTo>
                  <a:pt x="1153348" y="190524"/>
                </a:lnTo>
                <a:lnTo>
                  <a:pt x="1161361" y="157144"/>
                </a:lnTo>
                <a:lnTo>
                  <a:pt x="1147946" y="158837"/>
                </a:lnTo>
                <a:lnTo>
                  <a:pt x="1144253" y="159239"/>
                </a:lnTo>
                <a:lnTo>
                  <a:pt x="1136924" y="192579"/>
                </a:lnTo>
                <a:lnTo>
                  <a:pt x="1149895" y="190977"/>
                </a:lnTo>
                <a:close/>
              </a:path>
              <a:path w="1400676" h="1905679">
                <a:moveTo>
                  <a:pt x="1110160" y="195468"/>
                </a:moveTo>
                <a:lnTo>
                  <a:pt x="1123630" y="194077"/>
                </a:lnTo>
                <a:lnTo>
                  <a:pt x="1136924" y="192579"/>
                </a:lnTo>
                <a:lnTo>
                  <a:pt x="1144253" y="159239"/>
                </a:lnTo>
                <a:lnTo>
                  <a:pt x="1132826" y="160355"/>
                </a:lnTo>
                <a:lnTo>
                  <a:pt x="1120418" y="161422"/>
                </a:lnTo>
                <a:lnTo>
                  <a:pt x="1107363" y="162437"/>
                </a:lnTo>
                <a:lnTo>
                  <a:pt x="1093998" y="163395"/>
                </a:lnTo>
                <a:lnTo>
                  <a:pt x="1087018" y="163870"/>
                </a:lnTo>
                <a:lnTo>
                  <a:pt x="1096662" y="196746"/>
                </a:lnTo>
                <a:lnTo>
                  <a:pt x="1110160" y="195468"/>
                </a:lnTo>
                <a:close/>
              </a:path>
              <a:path w="1400676" h="1905679">
                <a:moveTo>
                  <a:pt x="1033939" y="201293"/>
                </a:moveTo>
                <a:lnTo>
                  <a:pt x="1045355" y="200644"/>
                </a:lnTo>
                <a:lnTo>
                  <a:pt x="1057483" y="199861"/>
                </a:lnTo>
                <a:lnTo>
                  <a:pt x="1070176" y="198947"/>
                </a:lnTo>
                <a:lnTo>
                  <a:pt x="1083285" y="197907"/>
                </a:lnTo>
                <a:lnTo>
                  <a:pt x="1096662" y="196746"/>
                </a:lnTo>
                <a:lnTo>
                  <a:pt x="1087018" y="163870"/>
                </a:lnTo>
                <a:lnTo>
                  <a:pt x="1073190" y="164776"/>
                </a:lnTo>
                <a:lnTo>
                  <a:pt x="1059837" y="165604"/>
                </a:lnTo>
                <a:lnTo>
                  <a:pt x="1047240" y="166329"/>
                </a:lnTo>
                <a:lnTo>
                  <a:pt x="1035681" y="166925"/>
                </a:lnTo>
                <a:lnTo>
                  <a:pt x="1032245" y="167085"/>
                </a:lnTo>
                <a:lnTo>
                  <a:pt x="1016807" y="167552"/>
                </a:lnTo>
                <a:lnTo>
                  <a:pt x="1012358" y="170584"/>
                </a:lnTo>
                <a:lnTo>
                  <a:pt x="1023382" y="201802"/>
                </a:lnTo>
                <a:lnTo>
                  <a:pt x="1033939" y="201293"/>
                </a:lnTo>
                <a:close/>
              </a:path>
              <a:path w="1400676" h="1905679">
                <a:moveTo>
                  <a:pt x="1023382" y="201802"/>
                </a:moveTo>
                <a:lnTo>
                  <a:pt x="1012358" y="170584"/>
                </a:lnTo>
                <a:lnTo>
                  <a:pt x="1011759" y="172533"/>
                </a:lnTo>
                <a:lnTo>
                  <a:pt x="1011161" y="174549"/>
                </a:lnTo>
                <a:lnTo>
                  <a:pt x="1006471" y="178647"/>
                </a:lnTo>
                <a:lnTo>
                  <a:pt x="1000136" y="182078"/>
                </a:lnTo>
                <a:lnTo>
                  <a:pt x="1007840" y="202374"/>
                </a:lnTo>
                <a:lnTo>
                  <a:pt x="1023382" y="201802"/>
                </a:lnTo>
                <a:close/>
              </a:path>
              <a:path w="1400676" h="1905679">
                <a:moveTo>
                  <a:pt x="1007840" y="202374"/>
                </a:moveTo>
                <a:lnTo>
                  <a:pt x="1000136" y="182078"/>
                </a:lnTo>
                <a:lnTo>
                  <a:pt x="993801" y="185510"/>
                </a:lnTo>
                <a:lnTo>
                  <a:pt x="985819" y="188209"/>
                </a:lnTo>
                <a:lnTo>
                  <a:pt x="977472" y="190224"/>
                </a:lnTo>
                <a:lnTo>
                  <a:pt x="969124" y="192240"/>
                </a:lnTo>
                <a:lnTo>
                  <a:pt x="960411" y="193589"/>
                </a:lnTo>
                <a:lnTo>
                  <a:pt x="957202" y="201052"/>
                </a:lnTo>
                <a:lnTo>
                  <a:pt x="959597" y="201269"/>
                </a:lnTo>
                <a:lnTo>
                  <a:pt x="962723" y="201502"/>
                </a:lnTo>
                <a:lnTo>
                  <a:pt x="969766" y="202019"/>
                </a:lnTo>
                <a:lnTo>
                  <a:pt x="979238" y="202440"/>
                </a:lnTo>
                <a:lnTo>
                  <a:pt x="991732" y="202610"/>
                </a:lnTo>
                <a:lnTo>
                  <a:pt x="1007840" y="202374"/>
                </a:lnTo>
                <a:close/>
              </a:path>
              <a:path w="1400676" h="1905679">
                <a:moveTo>
                  <a:pt x="960411" y="193589"/>
                </a:moveTo>
                <a:lnTo>
                  <a:pt x="954591" y="194256"/>
                </a:lnTo>
                <a:lnTo>
                  <a:pt x="948788" y="195005"/>
                </a:lnTo>
                <a:lnTo>
                  <a:pt x="946710" y="196871"/>
                </a:lnTo>
                <a:lnTo>
                  <a:pt x="950135" y="198354"/>
                </a:lnTo>
                <a:lnTo>
                  <a:pt x="955356" y="200819"/>
                </a:lnTo>
                <a:lnTo>
                  <a:pt x="957202" y="201052"/>
                </a:lnTo>
                <a:lnTo>
                  <a:pt x="960411" y="193589"/>
                </a:lnTo>
                <a:close/>
              </a:path>
              <a:path w="1400676" h="1905679">
                <a:moveTo>
                  <a:pt x="948788" y="195005"/>
                </a:moveTo>
                <a:lnTo>
                  <a:pt x="945812" y="195072"/>
                </a:lnTo>
                <a:lnTo>
                  <a:pt x="946327" y="195972"/>
                </a:lnTo>
                <a:lnTo>
                  <a:pt x="946710" y="196871"/>
                </a:lnTo>
                <a:lnTo>
                  <a:pt x="948788" y="195005"/>
                </a:lnTo>
                <a:close/>
              </a:path>
              <a:path w="1400676" h="1905679">
                <a:moveTo>
                  <a:pt x="1224434" y="141998"/>
                </a:moveTo>
                <a:lnTo>
                  <a:pt x="1227560" y="141614"/>
                </a:lnTo>
                <a:lnTo>
                  <a:pt x="1230703" y="119825"/>
                </a:lnTo>
                <a:lnTo>
                  <a:pt x="1222458" y="121092"/>
                </a:lnTo>
                <a:lnTo>
                  <a:pt x="1221308" y="142364"/>
                </a:lnTo>
                <a:lnTo>
                  <a:pt x="1224434" y="141998"/>
                </a:lnTo>
                <a:close/>
              </a:path>
              <a:path w="1400676" h="1905679">
                <a:moveTo>
                  <a:pt x="1202086" y="147512"/>
                </a:moveTo>
                <a:lnTo>
                  <a:pt x="1213858" y="144613"/>
                </a:lnTo>
                <a:lnTo>
                  <a:pt x="1221308" y="142364"/>
                </a:lnTo>
                <a:lnTo>
                  <a:pt x="1222458" y="121092"/>
                </a:lnTo>
                <a:lnTo>
                  <a:pt x="1211421" y="122562"/>
                </a:lnTo>
                <a:lnTo>
                  <a:pt x="1197117" y="124217"/>
                </a:lnTo>
                <a:lnTo>
                  <a:pt x="1196043" y="148919"/>
                </a:lnTo>
                <a:lnTo>
                  <a:pt x="1202086" y="147512"/>
                </a:lnTo>
                <a:close/>
              </a:path>
              <a:path w="1400676" h="1905679">
                <a:moveTo>
                  <a:pt x="1174942" y="152910"/>
                </a:moveTo>
                <a:lnTo>
                  <a:pt x="1186612" y="150881"/>
                </a:lnTo>
                <a:lnTo>
                  <a:pt x="1196043" y="148919"/>
                </a:lnTo>
                <a:lnTo>
                  <a:pt x="1197117" y="124217"/>
                </a:lnTo>
                <a:lnTo>
                  <a:pt x="1182414" y="125722"/>
                </a:lnTo>
                <a:lnTo>
                  <a:pt x="1171037" y="126783"/>
                </a:lnTo>
                <a:lnTo>
                  <a:pt x="1158694" y="127863"/>
                </a:lnTo>
                <a:lnTo>
                  <a:pt x="1145711" y="128934"/>
                </a:lnTo>
                <a:lnTo>
                  <a:pt x="1160410" y="154944"/>
                </a:lnTo>
                <a:lnTo>
                  <a:pt x="1174942" y="152910"/>
                </a:lnTo>
                <a:close/>
              </a:path>
              <a:path w="1400676" h="1905679">
                <a:moveTo>
                  <a:pt x="1055542" y="162526"/>
                </a:moveTo>
                <a:lnTo>
                  <a:pt x="1068642" y="161957"/>
                </a:lnTo>
                <a:lnTo>
                  <a:pt x="1082099" y="161276"/>
                </a:lnTo>
                <a:lnTo>
                  <a:pt x="1095638" y="160496"/>
                </a:lnTo>
                <a:lnTo>
                  <a:pt x="1108984" y="159631"/>
                </a:lnTo>
                <a:lnTo>
                  <a:pt x="1121862" y="158693"/>
                </a:lnTo>
                <a:lnTo>
                  <a:pt x="1133998" y="157696"/>
                </a:lnTo>
                <a:lnTo>
                  <a:pt x="1142390" y="156924"/>
                </a:lnTo>
                <a:lnTo>
                  <a:pt x="1160410" y="154944"/>
                </a:lnTo>
                <a:lnTo>
                  <a:pt x="1145711" y="128934"/>
                </a:lnTo>
                <a:lnTo>
                  <a:pt x="1132413" y="129965"/>
                </a:lnTo>
                <a:lnTo>
                  <a:pt x="1119126" y="130927"/>
                </a:lnTo>
                <a:lnTo>
                  <a:pt x="1106173" y="131791"/>
                </a:lnTo>
                <a:lnTo>
                  <a:pt x="1095515" y="132436"/>
                </a:lnTo>
                <a:lnTo>
                  <a:pt x="1080076" y="133192"/>
                </a:lnTo>
                <a:lnTo>
                  <a:pt x="1066179" y="133712"/>
                </a:lnTo>
                <a:lnTo>
                  <a:pt x="1053641" y="134040"/>
                </a:lnTo>
                <a:lnTo>
                  <a:pt x="1042273" y="134220"/>
                </a:lnTo>
                <a:lnTo>
                  <a:pt x="1031891" y="134299"/>
                </a:lnTo>
                <a:lnTo>
                  <a:pt x="1043074" y="162968"/>
                </a:lnTo>
                <a:lnTo>
                  <a:pt x="1055542" y="162526"/>
                </a:lnTo>
                <a:close/>
              </a:path>
              <a:path w="1400676" h="1905679">
                <a:moveTo>
                  <a:pt x="1031514" y="163271"/>
                </a:moveTo>
                <a:lnTo>
                  <a:pt x="1043074" y="162968"/>
                </a:lnTo>
                <a:lnTo>
                  <a:pt x="1031891" y="134299"/>
                </a:lnTo>
                <a:lnTo>
                  <a:pt x="1031347" y="134301"/>
                </a:lnTo>
                <a:lnTo>
                  <a:pt x="1015852" y="134447"/>
                </a:lnTo>
                <a:lnTo>
                  <a:pt x="1002991" y="134657"/>
                </a:lnTo>
                <a:lnTo>
                  <a:pt x="1017921" y="163449"/>
                </a:lnTo>
                <a:lnTo>
                  <a:pt x="1031514" y="163271"/>
                </a:lnTo>
                <a:close/>
              </a:path>
              <a:path w="1400676" h="1905679">
                <a:moveTo>
                  <a:pt x="1002991" y="134657"/>
                </a:moveTo>
                <a:lnTo>
                  <a:pt x="993182" y="135043"/>
                </a:lnTo>
                <a:lnTo>
                  <a:pt x="993053" y="135051"/>
                </a:lnTo>
                <a:lnTo>
                  <a:pt x="989255" y="162984"/>
                </a:lnTo>
                <a:lnTo>
                  <a:pt x="1001961" y="163353"/>
                </a:lnTo>
                <a:lnTo>
                  <a:pt x="1017921" y="163449"/>
                </a:lnTo>
                <a:lnTo>
                  <a:pt x="1002991" y="134657"/>
                </a:lnTo>
                <a:close/>
              </a:path>
              <a:path w="1400676" h="1905679">
                <a:moveTo>
                  <a:pt x="993053" y="135051"/>
                </a:moveTo>
                <a:lnTo>
                  <a:pt x="988945" y="135351"/>
                </a:lnTo>
                <a:lnTo>
                  <a:pt x="986268" y="135717"/>
                </a:lnTo>
                <a:lnTo>
                  <a:pt x="984489" y="135951"/>
                </a:lnTo>
                <a:lnTo>
                  <a:pt x="982627" y="137666"/>
                </a:lnTo>
                <a:lnTo>
                  <a:pt x="980831" y="139299"/>
                </a:lnTo>
                <a:lnTo>
                  <a:pt x="979335" y="162486"/>
                </a:lnTo>
                <a:lnTo>
                  <a:pt x="989255" y="162984"/>
                </a:lnTo>
                <a:lnTo>
                  <a:pt x="993053" y="135051"/>
                </a:lnTo>
                <a:close/>
              </a:path>
              <a:path w="1400676" h="1905679">
                <a:moveTo>
                  <a:pt x="980831" y="139299"/>
                </a:moveTo>
                <a:lnTo>
                  <a:pt x="979118" y="140798"/>
                </a:lnTo>
                <a:lnTo>
                  <a:pt x="972267" y="146929"/>
                </a:lnTo>
                <a:lnTo>
                  <a:pt x="971735" y="162005"/>
                </a:lnTo>
                <a:lnTo>
                  <a:pt x="979335" y="162486"/>
                </a:lnTo>
                <a:lnTo>
                  <a:pt x="980831" y="139299"/>
                </a:lnTo>
                <a:close/>
              </a:path>
              <a:path w="1400676" h="1905679">
                <a:moveTo>
                  <a:pt x="972267" y="146929"/>
                </a:moveTo>
                <a:lnTo>
                  <a:pt x="967129" y="150877"/>
                </a:lnTo>
                <a:lnTo>
                  <a:pt x="962806" y="153275"/>
                </a:lnTo>
                <a:lnTo>
                  <a:pt x="958466" y="155658"/>
                </a:lnTo>
                <a:lnTo>
                  <a:pt x="954974" y="156474"/>
                </a:lnTo>
                <a:lnTo>
                  <a:pt x="953560" y="157074"/>
                </a:lnTo>
                <a:lnTo>
                  <a:pt x="957136" y="159023"/>
                </a:lnTo>
                <a:lnTo>
                  <a:pt x="960195" y="159689"/>
                </a:lnTo>
                <a:lnTo>
                  <a:pt x="965184" y="160739"/>
                </a:lnTo>
                <a:lnTo>
                  <a:pt x="970771" y="161921"/>
                </a:lnTo>
                <a:lnTo>
                  <a:pt x="971735" y="162005"/>
                </a:lnTo>
                <a:lnTo>
                  <a:pt x="972267" y="146929"/>
                </a:lnTo>
                <a:close/>
              </a:path>
              <a:path w="1400676" h="1905679">
                <a:moveTo>
                  <a:pt x="953560" y="157074"/>
                </a:moveTo>
                <a:lnTo>
                  <a:pt x="952064" y="157590"/>
                </a:lnTo>
                <a:lnTo>
                  <a:pt x="952596" y="157973"/>
                </a:lnTo>
                <a:lnTo>
                  <a:pt x="957136" y="159023"/>
                </a:lnTo>
                <a:lnTo>
                  <a:pt x="953560" y="157074"/>
                </a:lnTo>
                <a:close/>
              </a:path>
              <a:path w="1400676" h="1905679">
                <a:moveTo>
                  <a:pt x="1012358" y="170584"/>
                </a:moveTo>
                <a:lnTo>
                  <a:pt x="1016807" y="167552"/>
                </a:lnTo>
                <a:lnTo>
                  <a:pt x="1004823" y="167631"/>
                </a:lnTo>
                <a:lnTo>
                  <a:pt x="1002747" y="169618"/>
                </a:lnTo>
                <a:lnTo>
                  <a:pt x="1008932" y="170734"/>
                </a:lnTo>
                <a:lnTo>
                  <a:pt x="1012358" y="170584"/>
                </a:lnTo>
                <a:close/>
              </a:path>
              <a:path w="1400676" h="1905679">
                <a:moveTo>
                  <a:pt x="1004823" y="167631"/>
                </a:moveTo>
                <a:lnTo>
                  <a:pt x="998939" y="167519"/>
                </a:lnTo>
                <a:lnTo>
                  <a:pt x="996478" y="167452"/>
                </a:lnTo>
                <a:lnTo>
                  <a:pt x="996328" y="168202"/>
                </a:lnTo>
                <a:lnTo>
                  <a:pt x="999837" y="169101"/>
                </a:lnTo>
                <a:lnTo>
                  <a:pt x="1002747" y="169618"/>
                </a:lnTo>
                <a:lnTo>
                  <a:pt x="1004823" y="167631"/>
                </a:lnTo>
                <a:close/>
              </a:path>
              <a:path w="1400676" h="1905679">
                <a:moveTo>
                  <a:pt x="996478" y="167452"/>
                </a:moveTo>
                <a:lnTo>
                  <a:pt x="994399" y="167369"/>
                </a:lnTo>
                <a:lnTo>
                  <a:pt x="992537" y="167219"/>
                </a:lnTo>
                <a:lnTo>
                  <a:pt x="996328" y="168202"/>
                </a:lnTo>
                <a:lnTo>
                  <a:pt x="996478" y="167452"/>
                </a:lnTo>
                <a:close/>
              </a:path>
              <a:path w="1400676" h="1905679">
                <a:moveTo>
                  <a:pt x="1032634" y="226628"/>
                </a:moveTo>
                <a:lnTo>
                  <a:pt x="1041332" y="203809"/>
                </a:lnTo>
                <a:lnTo>
                  <a:pt x="1030232" y="204370"/>
                </a:lnTo>
                <a:lnTo>
                  <a:pt x="1029568" y="204401"/>
                </a:lnTo>
                <a:lnTo>
                  <a:pt x="1014098" y="205010"/>
                </a:lnTo>
                <a:lnTo>
                  <a:pt x="1001616" y="218061"/>
                </a:lnTo>
                <a:lnTo>
                  <a:pt x="996927" y="220226"/>
                </a:lnTo>
                <a:lnTo>
                  <a:pt x="1003698" y="226547"/>
                </a:lnTo>
                <a:lnTo>
                  <a:pt x="1017060" y="226704"/>
                </a:lnTo>
                <a:lnTo>
                  <a:pt x="1032634" y="226628"/>
                </a:lnTo>
                <a:close/>
              </a:path>
              <a:path w="1400676" h="1905679">
                <a:moveTo>
                  <a:pt x="996927" y="220226"/>
                </a:moveTo>
                <a:lnTo>
                  <a:pt x="993950" y="221642"/>
                </a:lnTo>
                <a:lnTo>
                  <a:pt x="987615" y="223675"/>
                </a:lnTo>
                <a:lnTo>
                  <a:pt x="983142" y="225757"/>
                </a:lnTo>
                <a:lnTo>
                  <a:pt x="984639" y="225907"/>
                </a:lnTo>
                <a:lnTo>
                  <a:pt x="992805" y="226250"/>
                </a:lnTo>
                <a:lnTo>
                  <a:pt x="1003698" y="226547"/>
                </a:lnTo>
                <a:lnTo>
                  <a:pt x="996927" y="220226"/>
                </a:lnTo>
                <a:close/>
              </a:path>
              <a:path w="1400676" h="1905679">
                <a:moveTo>
                  <a:pt x="987615" y="223675"/>
                </a:moveTo>
                <a:lnTo>
                  <a:pt x="980764" y="225607"/>
                </a:lnTo>
                <a:lnTo>
                  <a:pt x="981795" y="225691"/>
                </a:lnTo>
                <a:lnTo>
                  <a:pt x="983142" y="225757"/>
                </a:lnTo>
                <a:lnTo>
                  <a:pt x="987615" y="223675"/>
                </a:lnTo>
                <a:close/>
              </a:path>
              <a:path w="1400676" h="1905679">
                <a:moveTo>
                  <a:pt x="1354550" y="176931"/>
                </a:moveTo>
                <a:lnTo>
                  <a:pt x="1362515" y="171933"/>
                </a:lnTo>
                <a:lnTo>
                  <a:pt x="1364759" y="169834"/>
                </a:lnTo>
                <a:lnTo>
                  <a:pt x="1365724" y="168418"/>
                </a:lnTo>
                <a:lnTo>
                  <a:pt x="1366622" y="167085"/>
                </a:lnTo>
                <a:lnTo>
                  <a:pt x="1366239" y="166402"/>
                </a:lnTo>
                <a:lnTo>
                  <a:pt x="1362664" y="166186"/>
                </a:lnTo>
                <a:lnTo>
                  <a:pt x="1359106" y="165953"/>
                </a:lnTo>
                <a:lnTo>
                  <a:pt x="1353785" y="177407"/>
                </a:lnTo>
                <a:lnTo>
                  <a:pt x="1354550" y="176931"/>
                </a:lnTo>
                <a:close/>
              </a:path>
              <a:path w="1400676" h="1905679">
                <a:moveTo>
                  <a:pt x="1332638" y="189764"/>
                </a:moveTo>
                <a:lnTo>
                  <a:pt x="1344227" y="183136"/>
                </a:lnTo>
                <a:lnTo>
                  <a:pt x="1353785" y="177407"/>
                </a:lnTo>
                <a:lnTo>
                  <a:pt x="1359106" y="165953"/>
                </a:lnTo>
                <a:lnTo>
                  <a:pt x="1352321" y="166253"/>
                </a:lnTo>
                <a:lnTo>
                  <a:pt x="1343891" y="166486"/>
                </a:lnTo>
                <a:lnTo>
                  <a:pt x="1331496" y="166654"/>
                </a:lnTo>
                <a:lnTo>
                  <a:pt x="1318495" y="166607"/>
                </a:lnTo>
                <a:lnTo>
                  <a:pt x="1315956" y="166552"/>
                </a:lnTo>
                <a:lnTo>
                  <a:pt x="1320429" y="196488"/>
                </a:lnTo>
                <a:lnTo>
                  <a:pt x="1332638" y="189764"/>
                </a:lnTo>
                <a:close/>
              </a:path>
              <a:path w="1400676" h="1905679">
                <a:moveTo>
                  <a:pt x="1308931" y="202509"/>
                </a:moveTo>
                <a:lnTo>
                  <a:pt x="1320429" y="196488"/>
                </a:lnTo>
                <a:lnTo>
                  <a:pt x="1315956" y="166552"/>
                </a:lnTo>
                <a:lnTo>
                  <a:pt x="1302924" y="165318"/>
                </a:lnTo>
                <a:lnTo>
                  <a:pt x="1291189" y="166232"/>
                </a:lnTo>
                <a:lnTo>
                  <a:pt x="1297517" y="208204"/>
                </a:lnTo>
                <a:lnTo>
                  <a:pt x="1308931" y="202509"/>
                </a:lnTo>
                <a:close/>
              </a:path>
              <a:path w="1400676" h="1905679">
                <a:moveTo>
                  <a:pt x="1297517" y="208204"/>
                </a:moveTo>
                <a:lnTo>
                  <a:pt x="1291130" y="166253"/>
                </a:lnTo>
                <a:lnTo>
                  <a:pt x="1289051" y="167002"/>
                </a:lnTo>
                <a:lnTo>
                  <a:pt x="1287255" y="167302"/>
                </a:lnTo>
                <a:lnTo>
                  <a:pt x="1285626" y="167002"/>
                </a:lnTo>
                <a:lnTo>
                  <a:pt x="1283913" y="166702"/>
                </a:lnTo>
                <a:lnTo>
                  <a:pt x="1287189" y="213147"/>
                </a:lnTo>
                <a:lnTo>
                  <a:pt x="1297517" y="208204"/>
                </a:lnTo>
                <a:close/>
              </a:path>
              <a:path w="1400676" h="1905679">
                <a:moveTo>
                  <a:pt x="1287189" y="213147"/>
                </a:moveTo>
                <a:lnTo>
                  <a:pt x="1283913" y="166702"/>
                </a:lnTo>
                <a:lnTo>
                  <a:pt x="1282417" y="165803"/>
                </a:lnTo>
                <a:lnTo>
                  <a:pt x="1280554" y="164986"/>
                </a:lnTo>
                <a:lnTo>
                  <a:pt x="1278841" y="164087"/>
                </a:lnTo>
                <a:lnTo>
                  <a:pt x="1277711" y="217628"/>
                </a:lnTo>
                <a:lnTo>
                  <a:pt x="1287189" y="213147"/>
                </a:lnTo>
                <a:close/>
              </a:path>
              <a:path w="1400676" h="1905679">
                <a:moveTo>
                  <a:pt x="1277711" y="217628"/>
                </a:moveTo>
                <a:lnTo>
                  <a:pt x="1278841" y="164087"/>
                </a:lnTo>
                <a:lnTo>
                  <a:pt x="1276829" y="163271"/>
                </a:lnTo>
                <a:lnTo>
                  <a:pt x="1275399" y="163637"/>
                </a:lnTo>
                <a:lnTo>
                  <a:pt x="1273986" y="163937"/>
                </a:lnTo>
                <a:lnTo>
                  <a:pt x="1273171" y="165503"/>
                </a:lnTo>
                <a:lnTo>
                  <a:pt x="1272207" y="167152"/>
                </a:lnTo>
                <a:lnTo>
                  <a:pt x="1271309" y="168801"/>
                </a:lnTo>
                <a:lnTo>
                  <a:pt x="1270261" y="170667"/>
                </a:lnTo>
                <a:lnTo>
                  <a:pt x="1269895" y="221059"/>
                </a:lnTo>
                <a:lnTo>
                  <a:pt x="1277711" y="217628"/>
                </a:lnTo>
                <a:close/>
              </a:path>
              <a:path w="1400676" h="1905679">
                <a:moveTo>
                  <a:pt x="1258638" y="225457"/>
                </a:moveTo>
                <a:lnTo>
                  <a:pt x="1261033" y="224641"/>
                </a:lnTo>
                <a:lnTo>
                  <a:pt x="1264674" y="223225"/>
                </a:lnTo>
                <a:lnTo>
                  <a:pt x="1269895" y="221059"/>
                </a:lnTo>
                <a:lnTo>
                  <a:pt x="1270261" y="170667"/>
                </a:lnTo>
                <a:lnTo>
                  <a:pt x="1267434" y="172150"/>
                </a:lnTo>
                <a:lnTo>
                  <a:pt x="1264525" y="173649"/>
                </a:lnTo>
                <a:lnTo>
                  <a:pt x="1259835" y="174698"/>
                </a:lnTo>
                <a:lnTo>
                  <a:pt x="1257607" y="226057"/>
                </a:lnTo>
                <a:lnTo>
                  <a:pt x="1258638" y="225457"/>
                </a:lnTo>
                <a:close/>
              </a:path>
              <a:path w="1400676" h="1905679">
                <a:moveTo>
                  <a:pt x="1246716" y="228522"/>
                </a:moveTo>
                <a:lnTo>
                  <a:pt x="1251854" y="227473"/>
                </a:lnTo>
                <a:lnTo>
                  <a:pt x="1256111" y="226423"/>
                </a:lnTo>
                <a:lnTo>
                  <a:pt x="1257607" y="226057"/>
                </a:lnTo>
                <a:lnTo>
                  <a:pt x="1259835" y="174698"/>
                </a:lnTo>
                <a:lnTo>
                  <a:pt x="1243074" y="178280"/>
                </a:lnTo>
                <a:lnTo>
                  <a:pt x="1243656" y="228822"/>
                </a:lnTo>
                <a:lnTo>
                  <a:pt x="1246716" y="228522"/>
                </a:lnTo>
                <a:close/>
              </a:path>
              <a:path w="1400676" h="1905679">
                <a:moveTo>
                  <a:pt x="1243656" y="228822"/>
                </a:moveTo>
                <a:lnTo>
                  <a:pt x="1243074" y="178280"/>
                </a:lnTo>
                <a:lnTo>
                  <a:pt x="1233461" y="180326"/>
                </a:lnTo>
                <a:lnTo>
                  <a:pt x="1234128" y="217028"/>
                </a:lnTo>
                <a:lnTo>
                  <a:pt x="1234727" y="217844"/>
                </a:lnTo>
                <a:lnTo>
                  <a:pt x="1235625" y="219860"/>
                </a:lnTo>
                <a:lnTo>
                  <a:pt x="1236589" y="221942"/>
                </a:lnTo>
                <a:lnTo>
                  <a:pt x="1237853" y="225091"/>
                </a:lnTo>
                <a:lnTo>
                  <a:pt x="1238900" y="226873"/>
                </a:lnTo>
                <a:lnTo>
                  <a:pt x="1239865" y="228672"/>
                </a:lnTo>
                <a:lnTo>
                  <a:pt x="1240680" y="229039"/>
                </a:lnTo>
                <a:lnTo>
                  <a:pt x="1243656" y="228822"/>
                </a:lnTo>
                <a:close/>
              </a:path>
              <a:path w="1400676" h="1905679">
                <a:moveTo>
                  <a:pt x="1227793" y="229639"/>
                </a:moveTo>
                <a:lnTo>
                  <a:pt x="1229589" y="226357"/>
                </a:lnTo>
                <a:lnTo>
                  <a:pt x="1231368" y="223075"/>
                </a:lnTo>
                <a:lnTo>
                  <a:pt x="1232482" y="219643"/>
                </a:lnTo>
                <a:lnTo>
                  <a:pt x="1233313" y="218294"/>
                </a:lnTo>
                <a:lnTo>
                  <a:pt x="1234128" y="217028"/>
                </a:lnTo>
                <a:lnTo>
                  <a:pt x="1233461" y="180326"/>
                </a:lnTo>
                <a:lnTo>
                  <a:pt x="1222130" y="182676"/>
                </a:lnTo>
                <a:lnTo>
                  <a:pt x="1225332" y="232770"/>
                </a:lnTo>
                <a:lnTo>
                  <a:pt x="1227793" y="229639"/>
                </a:lnTo>
                <a:close/>
              </a:path>
              <a:path w="1400676" h="1905679">
                <a:moveTo>
                  <a:pt x="1222130" y="182676"/>
                </a:moveTo>
                <a:lnTo>
                  <a:pt x="1209498" y="185201"/>
                </a:lnTo>
                <a:lnTo>
                  <a:pt x="1211996" y="206117"/>
                </a:lnTo>
                <a:lnTo>
                  <a:pt x="1216835" y="204484"/>
                </a:lnTo>
                <a:lnTo>
                  <a:pt x="1219213" y="203951"/>
                </a:lnTo>
                <a:lnTo>
                  <a:pt x="1221674" y="203501"/>
                </a:lnTo>
                <a:lnTo>
                  <a:pt x="1221757" y="204251"/>
                </a:lnTo>
                <a:lnTo>
                  <a:pt x="1225332" y="232770"/>
                </a:lnTo>
                <a:lnTo>
                  <a:pt x="1222130" y="182676"/>
                </a:lnTo>
                <a:close/>
              </a:path>
              <a:path w="1400676" h="1905679">
                <a:moveTo>
                  <a:pt x="1225332" y="232770"/>
                </a:moveTo>
                <a:lnTo>
                  <a:pt x="1221757" y="204251"/>
                </a:lnTo>
                <a:lnTo>
                  <a:pt x="1217650" y="205667"/>
                </a:lnTo>
                <a:lnTo>
                  <a:pt x="1213493" y="207166"/>
                </a:lnTo>
                <a:lnTo>
                  <a:pt x="1212894" y="235619"/>
                </a:lnTo>
                <a:lnTo>
                  <a:pt x="1225332" y="232770"/>
                </a:lnTo>
                <a:close/>
              </a:path>
              <a:path w="1400676" h="1905679">
                <a:moveTo>
                  <a:pt x="1197301" y="238399"/>
                </a:moveTo>
                <a:lnTo>
                  <a:pt x="1208200" y="236587"/>
                </a:lnTo>
                <a:lnTo>
                  <a:pt x="1212894" y="235619"/>
                </a:lnTo>
                <a:lnTo>
                  <a:pt x="1213493" y="207166"/>
                </a:lnTo>
                <a:lnTo>
                  <a:pt x="1205212" y="209265"/>
                </a:lnTo>
                <a:lnTo>
                  <a:pt x="1194337" y="211797"/>
                </a:lnTo>
                <a:lnTo>
                  <a:pt x="1183178" y="214306"/>
                </a:lnTo>
                <a:lnTo>
                  <a:pt x="1170691" y="216854"/>
                </a:lnTo>
                <a:lnTo>
                  <a:pt x="1184521" y="240139"/>
                </a:lnTo>
                <a:lnTo>
                  <a:pt x="1197301" y="238399"/>
                </a:lnTo>
                <a:close/>
              </a:path>
              <a:path w="1400676" h="1905679">
                <a:moveTo>
                  <a:pt x="1030682" y="251511"/>
                </a:moveTo>
                <a:lnTo>
                  <a:pt x="1043472" y="251316"/>
                </a:lnTo>
                <a:lnTo>
                  <a:pt x="1056150" y="250987"/>
                </a:lnTo>
                <a:lnTo>
                  <a:pt x="1068781" y="250511"/>
                </a:lnTo>
                <a:lnTo>
                  <a:pt x="1081426" y="249874"/>
                </a:lnTo>
                <a:lnTo>
                  <a:pt x="1092240" y="249196"/>
                </a:lnTo>
                <a:lnTo>
                  <a:pt x="1104626" y="248316"/>
                </a:lnTo>
                <a:lnTo>
                  <a:pt x="1117137" y="247279"/>
                </a:lnTo>
                <a:lnTo>
                  <a:pt x="1129778" y="246106"/>
                </a:lnTo>
                <a:lnTo>
                  <a:pt x="1142552" y="244820"/>
                </a:lnTo>
                <a:lnTo>
                  <a:pt x="1155463" y="243443"/>
                </a:lnTo>
                <a:lnTo>
                  <a:pt x="1156026" y="243382"/>
                </a:lnTo>
                <a:lnTo>
                  <a:pt x="1170536" y="241802"/>
                </a:lnTo>
                <a:lnTo>
                  <a:pt x="1184521" y="240139"/>
                </a:lnTo>
                <a:lnTo>
                  <a:pt x="1170691" y="216854"/>
                </a:lnTo>
                <a:lnTo>
                  <a:pt x="1157159" y="219288"/>
                </a:lnTo>
                <a:lnTo>
                  <a:pt x="1155510" y="219560"/>
                </a:lnTo>
                <a:lnTo>
                  <a:pt x="1143663" y="221363"/>
                </a:lnTo>
                <a:lnTo>
                  <a:pt x="1131285" y="222998"/>
                </a:lnTo>
                <a:lnTo>
                  <a:pt x="1118357" y="224481"/>
                </a:lnTo>
                <a:lnTo>
                  <a:pt x="1107887" y="225541"/>
                </a:lnTo>
                <a:lnTo>
                  <a:pt x="1095937" y="226605"/>
                </a:lnTo>
                <a:lnTo>
                  <a:pt x="1083565" y="227548"/>
                </a:lnTo>
                <a:lnTo>
                  <a:pt x="1070766" y="228338"/>
                </a:lnTo>
                <a:lnTo>
                  <a:pt x="1057534" y="228941"/>
                </a:lnTo>
                <a:lnTo>
                  <a:pt x="1052149" y="229122"/>
                </a:lnTo>
                <a:lnTo>
                  <a:pt x="1038606" y="229359"/>
                </a:lnTo>
                <a:lnTo>
                  <a:pt x="1025151" y="229419"/>
                </a:lnTo>
                <a:lnTo>
                  <a:pt x="1012277" y="229375"/>
                </a:lnTo>
                <a:lnTo>
                  <a:pt x="1000475" y="229298"/>
                </a:lnTo>
                <a:lnTo>
                  <a:pt x="979910" y="229243"/>
                </a:lnTo>
                <a:lnTo>
                  <a:pt x="968950" y="229312"/>
                </a:lnTo>
                <a:lnTo>
                  <a:pt x="966447" y="229339"/>
                </a:lnTo>
                <a:lnTo>
                  <a:pt x="956836" y="231504"/>
                </a:lnTo>
                <a:lnTo>
                  <a:pt x="968627" y="250161"/>
                </a:lnTo>
                <a:lnTo>
                  <a:pt x="973681" y="250545"/>
                </a:lnTo>
                <a:lnTo>
                  <a:pt x="984427" y="251058"/>
                </a:lnTo>
                <a:lnTo>
                  <a:pt x="996709" y="251396"/>
                </a:lnTo>
                <a:lnTo>
                  <a:pt x="1010022" y="251565"/>
                </a:lnTo>
                <a:lnTo>
                  <a:pt x="1023864" y="251569"/>
                </a:lnTo>
                <a:lnTo>
                  <a:pt x="1030682" y="251511"/>
                </a:lnTo>
                <a:close/>
              </a:path>
              <a:path w="1400676" h="1905679">
                <a:moveTo>
                  <a:pt x="956836" y="231504"/>
                </a:moveTo>
                <a:lnTo>
                  <a:pt x="949387" y="232620"/>
                </a:lnTo>
                <a:lnTo>
                  <a:pt x="945147" y="245764"/>
                </a:lnTo>
                <a:lnTo>
                  <a:pt x="954609" y="248303"/>
                </a:lnTo>
                <a:lnTo>
                  <a:pt x="968627" y="250161"/>
                </a:lnTo>
                <a:lnTo>
                  <a:pt x="956836" y="231504"/>
                </a:lnTo>
                <a:close/>
              </a:path>
              <a:path w="1400676" h="1905679">
                <a:moveTo>
                  <a:pt x="949387" y="232620"/>
                </a:moveTo>
                <a:lnTo>
                  <a:pt x="943351" y="233004"/>
                </a:lnTo>
                <a:lnTo>
                  <a:pt x="943135" y="245015"/>
                </a:lnTo>
                <a:lnTo>
                  <a:pt x="944099" y="245398"/>
                </a:lnTo>
                <a:lnTo>
                  <a:pt x="945147" y="245764"/>
                </a:lnTo>
                <a:lnTo>
                  <a:pt x="949387" y="232620"/>
                </a:lnTo>
                <a:close/>
              </a:path>
              <a:path w="1400676" h="1905679">
                <a:moveTo>
                  <a:pt x="943351" y="233004"/>
                </a:moveTo>
                <a:lnTo>
                  <a:pt x="936866" y="233453"/>
                </a:lnTo>
                <a:lnTo>
                  <a:pt x="938130" y="241883"/>
                </a:lnTo>
                <a:lnTo>
                  <a:pt x="940142" y="243232"/>
                </a:lnTo>
                <a:lnTo>
                  <a:pt x="942237" y="244648"/>
                </a:lnTo>
                <a:lnTo>
                  <a:pt x="943135" y="245015"/>
                </a:lnTo>
                <a:lnTo>
                  <a:pt x="943351" y="233004"/>
                </a:lnTo>
                <a:close/>
              </a:path>
              <a:path w="1400676" h="1905679">
                <a:moveTo>
                  <a:pt x="936866" y="233453"/>
                </a:moveTo>
                <a:lnTo>
                  <a:pt x="932027" y="233070"/>
                </a:lnTo>
                <a:lnTo>
                  <a:pt x="928967" y="233070"/>
                </a:lnTo>
                <a:lnTo>
                  <a:pt x="927255" y="235386"/>
                </a:lnTo>
                <a:lnTo>
                  <a:pt x="931063" y="237402"/>
                </a:lnTo>
                <a:lnTo>
                  <a:pt x="936267" y="240683"/>
                </a:lnTo>
                <a:lnTo>
                  <a:pt x="938130" y="241883"/>
                </a:lnTo>
                <a:lnTo>
                  <a:pt x="936866" y="233453"/>
                </a:lnTo>
                <a:close/>
              </a:path>
              <a:path w="1400676" h="1905679">
                <a:moveTo>
                  <a:pt x="928967" y="233070"/>
                </a:moveTo>
                <a:lnTo>
                  <a:pt x="925991" y="233004"/>
                </a:lnTo>
                <a:lnTo>
                  <a:pt x="924794" y="233220"/>
                </a:lnTo>
                <a:lnTo>
                  <a:pt x="926057" y="234336"/>
                </a:lnTo>
                <a:lnTo>
                  <a:pt x="927255" y="235386"/>
                </a:lnTo>
                <a:lnTo>
                  <a:pt x="928967" y="233070"/>
                </a:lnTo>
                <a:close/>
              </a:path>
              <a:path w="1400676" h="1905679">
                <a:moveTo>
                  <a:pt x="1132779" y="220676"/>
                </a:moveTo>
                <a:lnTo>
                  <a:pt x="1148484" y="218639"/>
                </a:lnTo>
                <a:lnTo>
                  <a:pt x="1162836" y="216392"/>
                </a:lnTo>
                <a:lnTo>
                  <a:pt x="1175685" y="214070"/>
                </a:lnTo>
                <a:lnTo>
                  <a:pt x="1186881" y="211808"/>
                </a:lnTo>
                <a:lnTo>
                  <a:pt x="1196273" y="209742"/>
                </a:lnTo>
                <a:lnTo>
                  <a:pt x="1211996" y="206117"/>
                </a:lnTo>
                <a:lnTo>
                  <a:pt x="1209498" y="185201"/>
                </a:lnTo>
                <a:lnTo>
                  <a:pt x="1195978" y="187766"/>
                </a:lnTo>
                <a:lnTo>
                  <a:pt x="1181987" y="190239"/>
                </a:lnTo>
                <a:lnTo>
                  <a:pt x="1170559" y="192090"/>
                </a:lnTo>
                <a:lnTo>
                  <a:pt x="1157272" y="194001"/>
                </a:lnTo>
                <a:lnTo>
                  <a:pt x="1144242" y="195636"/>
                </a:lnTo>
                <a:lnTo>
                  <a:pt x="1132026" y="220765"/>
                </a:lnTo>
                <a:lnTo>
                  <a:pt x="1132779" y="220676"/>
                </a:lnTo>
                <a:close/>
              </a:path>
              <a:path w="1400676" h="1905679">
                <a:moveTo>
                  <a:pt x="1119669" y="222090"/>
                </a:moveTo>
                <a:lnTo>
                  <a:pt x="1132026" y="220765"/>
                </a:lnTo>
                <a:lnTo>
                  <a:pt x="1144242" y="195636"/>
                </a:lnTo>
                <a:lnTo>
                  <a:pt x="1131471" y="197036"/>
                </a:lnTo>
                <a:lnTo>
                  <a:pt x="1118961" y="198241"/>
                </a:lnTo>
                <a:lnTo>
                  <a:pt x="1106711" y="199292"/>
                </a:lnTo>
                <a:lnTo>
                  <a:pt x="1094725" y="200228"/>
                </a:lnTo>
                <a:lnTo>
                  <a:pt x="1106871" y="223232"/>
                </a:lnTo>
                <a:lnTo>
                  <a:pt x="1119669" y="222090"/>
                </a:lnTo>
                <a:close/>
              </a:path>
              <a:path w="1400676" h="1905679">
                <a:moveTo>
                  <a:pt x="1043270" y="226423"/>
                </a:moveTo>
                <a:lnTo>
                  <a:pt x="1055271" y="226102"/>
                </a:lnTo>
                <a:lnTo>
                  <a:pt x="1067832" y="225628"/>
                </a:lnTo>
                <a:lnTo>
                  <a:pt x="1080752" y="224995"/>
                </a:lnTo>
                <a:lnTo>
                  <a:pt x="1093832" y="224199"/>
                </a:lnTo>
                <a:lnTo>
                  <a:pt x="1106871" y="223232"/>
                </a:lnTo>
                <a:lnTo>
                  <a:pt x="1094725" y="200228"/>
                </a:lnTo>
                <a:lnTo>
                  <a:pt x="1093736" y="200303"/>
                </a:lnTo>
                <a:lnTo>
                  <a:pt x="1079719" y="201355"/>
                </a:lnTo>
                <a:lnTo>
                  <a:pt x="1066218" y="202294"/>
                </a:lnTo>
                <a:lnTo>
                  <a:pt x="1053375" y="203114"/>
                </a:lnTo>
                <a:lnTo>
                  <a:pt x="1041332" y="203809"/>
                </a:lnTo>
                <a:lnTo>
                  <a:pt x="1032634" y="226628"/>
                </a:lnTo>
                <a:lnTo>
                  <a:pt x="1043270" y="226423"/>
                </a:lnTo>
                <a:close/>
              </a:path>
              <a:path w="1400676" h="1905679">
                <a:moveTo>
                  <a:pt x="1014098" y="205010"/>
                </a:moveTo>
                <a:lnTo>
                  <a:pt x="1001273" y="205352"/>
                </a:lnTo>
                <a:lnTo>
                  <a:pt x="990905" y="205568"/>
                </a:lnTo>
                <a:lnTo>
                  <a:pt x="993352" y="216362"/>
                </a:lnTo>
                <a:lnTo>
                  <a:pt x="997891" y="217544"/>
                </a:lnTo>
                <a:lnTo>
                  <a:pt x="1001616" y="218061"/>
                </a:lnTo>
                <a:lnTo>
                  <a:pt x="1014098" y="205010"/>
                </a:lnTo>
                <a:close/>
              </a:path>
              <a:path w="1400676" h="1905679">
                <a:moveTo>
                  <a:pt x="990905" y="205568"/>
                </a:moveTo>
                <a:lnTo>
                  <a:pt x="989477" y="205600"/>
                </a:lnTo>
                <a:lnTo>
                  <a:pt x="980232" y="205750"/>
                </a:lnTo>
                <a:lnTo>
                  <a:pt x="983292" y="213513"/>
                </a:lnTo>
                <a:lnTo>
                  <a:pt x="988729" y="215229"/>
                </a:lnTo>
                <a:lnTo>
                  <a:pt x="993352" y="216362"/>
                </a:lnTo>
                <a:lnTo>
                  <a:pt x="990905" y="205568"/>
                </a:lnTo>
                <a:close/>
              </a:path>
              <a:path w="1400676" h="1905679">
                <a:moveTo>
                  <a:pt x="980232" y="205750"/>
                </a:moveTo>
                <a:lnTo>
                  <a:pt x="974728" y="205900"/>
                </a:lnTo>
                <a:lnTo>
                  <a:pt x="970322" y="205817"/>
                </a:lnTo>
                <a:lnTo>
                  <a:pt x="968393" y="205750"/>
                </a:lnTo>
                <a:lnTo>
                  <a:pt x="966664" y="205667"/>
                </a:lnTo>
                <a:lnTo>
                  <a:pt x="968975" y="207316"/>
                </a:lnTo>
                <a:lnTo>
                  <a:pt x="972999" y="209182"/>
                </a:lnTo>
                <a:lnTo>
                  <a:pt x="976657" y="210681"/>
                </a:lnTo>
                <a:lnTo>
                  <a:pt x="983292" y="213513"/>
                </a:lnTo>
                <a:lnTo>
                  <a:pt x="980232" y="205750"/>
                </a:lnTo>
                <a:close/>
              </a:path>
              <a:path w="1400676" h="1905679">
                <a:moveTo>
                  <a:pt x="868524" y="313332"/>
                </a:moveTo>
                <a:lnTo>
                  <a:pt x="870985" y="283912"/>
                </a:lnTo>
                <a:lnTo>
                  <a:pt x="867559" y="297872"/>
                </a:lnTo>
                <a:lnTo>
                  <a:pt x="867559" y="308551"/>
                </a:lnTo>
                <a:lnTo>
                  <a:pt x="867493" y="311016"/>
                </a:lnTo>
                <a:lnTo>
                  <a:pt x="867343" y="313398"/>
                </a:lnTo>
                <a:lnTo>
                  <a:pt x="868524" y="313332"/>
                </a:lnTo>
                <a:close/>
              </a:path>
              <a:path w="1400676" h="1905679">
                <a:moveTo>
                  <a:pt x="933233" y="282493"/>
                </a:moveTo>
                <a:lnTo>
                  <a:pt x="926723" y="285562"/>
                </a:lnTo>
                <a:lnTo>
                  <a:pt x="925542" y="285928"/>
                </a:lnTo>
                <a:lnTo>
                  <a:pt x="923979" y="286311"/>
                </a:lnTo>
                <a:lnTo>
                  <a:pt x="920021" y="285178"/>
                </a:lnTo>
                <a:lnTo>
                  <a:pt x="918496" y="313348"/>
                </a:lnTo>
                <a:lnTo>
                  <a:pt x="931621" y="313391"/>
                </a:lnTo>
                <a:lnTo>
                  <a:pt x="944302" y="313453"/>
                </a:lnTo>
                <a:lnTo>
                  <a:pt x="933233" y="282493"/>
                </a:lnTo>
                <a:close/>
              </a:path>
              <a:path w="1400676" h="1905679">
                <a:moveTo>
                  <a:pt x="920021" y="285178"/>
                </a:moveTo>
                <a:lnTo>
                  <a:pt x="917111" y="284445"/>
                </a:lnTo>
                <a:lnTo>
                  <a:pt x="914135" y="283762"/>
                </a:lnTo>
                <a:lnTo>
                  <a:pt x="912190" y="283546"/>
                </a:lnTo>
                <a:lnTo>
                  <a:pt x="911824" y="299372"/>
                </a:lnTo>
                <a:lnTo>
                  <a:pt x="911608" y="299971"/>
                </a:lnTo>
                <a:lnTo>
                  <a:pt x="908465" y="299588"/>
                </a:lnTo>
                <a:lnTo>
                  <a:pt x="905871" y="313332"/>
                </a:lnTo>
                <a:lnTo>
                  <a:pt x="918496" y="313348"/>
                </a:lnTo>
                <a:lnTo>
                  <a:pt x="920021" y="285178"/>
                </a:lnTo>
                <a:close/>
              </a:path>
              <a:path w="1400676" h="1905679">
                <a:moveTo>
                  <a:pt x="905871" y="313332"/>
                </a:moveTo>
                <a:lnTo>
                  <a:pt x="908465" y="299588"/>
                </a:lnTo>
                <a:lnTo>
                  <a:pt x="905422" y="299222"/>
                </a:lnTo>
                <a:lnTo>
                  <a:pt x="899535" y="297722"/>
                </a:lnTo>
                <a:lnTo>
                  <a:pt x="892153" y="294591"/>
                </a:lnTo>
                <a:lnTo>
                  <a:pt x="884853" y="291525"/>
                </a:lnTo>
                <a:lnTo>
                  <a:pt x="876056" y="286744"/>
                </a:lnTo>
                <a:lnTo>
                  <a:pt x="885043" y="313373"/>
                </a:lnTo>
                <a:lnTo>
                  <a:pt x="905871" y="313332"/>
                </a:lnTo>
                <a:close/>
              </a:path>
              <a:path w="1400676" h="1905679">
                <a:moveTo>
                  <a:pt x="885043" y="313373"/>
                </a:moveTo>
                <a:lnTo>
                  <a:pt x="876056" y="286744"/>
                </a:lnTo>
                <a:lnTo>
                  <a:pt x="870985" y="283912"/>
                </a:lnTo>
                <a:lnTo>
                  <a:pt x="870619" y="313398"/>
                </a:lnTo>
                <a:lnTo>
                  <a:pt x="875092" y="313398"/>
                </a:lnTo>
                <a:lnTo>
                  <a:pt x="885043" y="313373"/>
                </a:lnTo>
                <a:close/>
              </a:path>
              <a:path w="1400676" h="1905679">
                <a:moveTo>
                  <a:pt x="870985" y="283912"/>
                </a:moveTo>
                <a:lnTo>
                  <a:pt x="865913" y="281147"/>
                </a:lnTo>
                <a:lnTo>
                  <a:pt x="864583" y="280414"/>
                </a:lnTo>
                <a:lnTo>
                  <a:pt x="864500" y="282796"/>
                </a:lnTo>
                <a:lnTo>
                  <a:pt x="865481" y="286978"/>
                </a:lnTo>
                <a:lnTo>
                  <a:pt x="866379" y="291076"/>
                </a:lnTo>
                <a:lnTo>
                  <a:pt x="867559" y="297872"/>
                </a:lnTo>
                <a:lnTo>
                  <a:pt x="870985" y="283912"/>
                </a:lnTo>
                <a:close/>
              </a:path>
              <a:path w="1400676" h="1905679">
                <a:moveTo>
                  <a:pt x="1007652" y="313631"/>
                </a:moveTo>
                <a:lnTo>
                  <a:pt x="1019236" y="313507"/>
                </a:lnTo>
                <a:lnTo>
                  <a:pt x="1031570" y="313220"/>
                </a:lnTo>
                <a:lnTo>
                  <a:pt x="1044509" y="312736"/>
                </a:lnTo>
                <a:lnTo>
                  <a:pt x="1057908" y="312018"/>
                </a:lnTo>
                <a:lnTo>
                  <a:pt x="1065119" y="311532"/>
                </a:lnTo>
                <a:lnTo>
                  <a:pt x="1077690" y="310531"/>
                </a:lnTo>
                <a:lnTo>
                  <a:pt x="1090377" y="309327"/>
                </a:lnTo>
                <a:lnTo>
                  <a:pt x="1103092" y="307942"/>
                </a:lnTo>
                <a:lnTo>
                  <a:pt x="1115745" y="306396"/>
                </a:lnTo>
                <a:lnTo>
                  <a:pt x="1127940" y="304752"/>
                </a:lnTo>
                <a:lnTo>
                  <a:pt x="1140547" y="302877"/>
                </a:lnTo>
                <a:lnTo>
                  <a:pt x="1153004" y="300837"/>
                </a:lnTo>
                <a:lnTo>
                  <a:pt x="1165409" y="298601"/>
                </a:lnTo>
                <a:lnTo>
                  <a:pt x="1177863" y="296140"/>
                </a:lnTo>
                <a:lnTo>
                  <a:pt x="1188600" y="293841"/>
                </a:lnTo>
                <a:lnTo>
                  <a:pt x="1200895" y="291032"/>
                </a:lnTo>
                <a:lnTo>
                  <a:pt x="1211353" y="240351"/>
                </a:lnTo>
                <a:lnTo>
                  <a:pt x="1196864" y="262639"/>
                </a:lnTo>
                <a:lnTo>
                  <a:pt x="1196948" y="263989"/>
                </a:lnTo>
                <a:lnTo>
                  <a:pt x="1193505" y="266004"/>
                </a:lnTo>
                <a:lnTo>
                  <a:pt x="1181733" y="267870"/>
                </a:lnTo>
                <a:lnTo>
                  <a:pt x="1173064" y="269105"/>
                </a:lnTo>
                <a:lnTo>
                  <a:pt x="1162183" y="270361"/>
                </a:lnTo>
                <a:lnTo>
                  <a:pt x="1149159" y="271676"/>
                </a:lnTo>
                <a:lnTo>
                  <a:pt x="1134063" y="273089"/>
                </a:lnTo>
                <a:lnTo>
                  <a:pt x="1122570" y="274134"/>
                </a:lnTo>
                <a:lnTo>
                  <a:pt x="1111089" y="275163"/>
                </a:lnTo>
                <a:lnTo>
                  <a:pt x="1098970" y="276227"/>
                </a:lnTo>
                <a:lnTo>
                  <a:pt x="1086363" y="277295"/>
                </a:lnTo>
                <a:lnTo>
                  <a:pt x="1073416" y="278334"/>
                </a:lnTo>
                <a:lnTo>
                  <a:pt x="1060277" y="279315"/>
                </a:lnTo>
                <a:lnTo>
                  <a:pt x="1047096" y="280205"/>
                </a:lnTo>
                <a:lnTo>
                  <a:pt x="1034022" y="280974"/>
                </a:lnTo>
                <a:lnTo>
                  <a:pt x="1013771" y="281889"/>
                </a:lnTo>
                <a:lnTo>
                  <a:pt x="1006055" y="313636"/>
                </a:lnTo>
                <a:lnTo>
                  <a:pt x="1007652" y="313631"/>
                </a:lnTo>
                <a:close/>
              </a:path>
              <a:path w="1400676" h="1905679">
                <a:moveTo>
                  <a:pt x="1013771" y="281889"/>
                </a:moveTo>
                <a:lnTo>
                  <a:pt x="999179" y="282350"/>
                </a:lnTo>
                <a:lnTo>
                  <a:pt x="985508" y="282643"/>
                </a:lnTo>
                <a:lnTo>
                  <a:pt x="972990" y="282797"/>
                </a:lnTo>
                <a:lnTo>
                  <a:pt x="961856" y="282842"/>
                </a:lnTo>
                <a:lnTo>
                  <a:pt x="958333" y="313398"/>
                </a:lnTo>
                <a:lnTo>
                  <a:pt x="961609" y="313248"/>
                </a:lnTo>
                <a:lnTo>
                  <a:pt x="968310" y="313248"/>
                </a:lnTo>
                <a:lnTo>
                  <a:pt x="978154" y="313393"/>
                </a:lnTo>
                <a:lnTo>
                  <a:pt x="990902" y="313571"/>
                </a:lnTo>
                <a:lnTo>
                  <a:pt x="1006055" y="313636"/>
                </a:lnTo>
                <a:lnTo>
                  <a:pt x="1013771" y="281889"/>
                </a:lnTo>
                <a:close/>
              </a:path>
              <a:path w="1400676" h="1905679">
                <a:moveTo>
                  <a:pt x="958333" y="313398"/>
                </a:moveTo>
                <a:lnTo>
                  <a:pt x="961856" y="282842"/>
                </a:lnTo>
                <a:lnTo>
                  <a:pt x="951249" y="282796"/>
                </a:lnTo>
                <a:lnTo>
                  <a:pt x="944302" y="313453"/>
                </a:lnTo>
                <a:lnTo>
                  <a:pt x="956021" y="313481"/>
                </a:lnTo>
                <a:lnTo>
                  <a:pt x="958333" y="313398"/>
                </a:lnTo>
                <a:close/>
              </a:path>
              <a:path w="1400676" h="1905679">
                <a:moveTo>
                  <a:pt x="933233" y="282493"/>
                </a:moveTo>
                <a:lnTo>
                  <a:pt x="925656" y="282138"/>
                </a:lnTo>
                <a:lnTo>
                  <a:pt x="925392" y="282130"/>
                </a:lnTo>
                <a:lnTo>
                  <a:pt x="926506" y="284296"/>
                </a:lnTo>
                <a:lnTo>
                  <a:pt x="926723" y="285562"/>
                </a:lnTo>
                <a:lnTo>
                  <a:pt x="933233" y="282493"/>
                </a:lnTo>
                <a:close/>
              </a:path>
              <a:path w="1400676" h="1905679">
                <a:moveTo>
                  <a:pt x="1333914" y="237551"/>
                </a:moveTo>
                <a:lnTo>
                  <a:pt x="1334496" y="235919"/>
                </a:lnTo>
                <a:lnTo>
                  <a:pt x="1332417" y="234719"/>
                </a:lnTo>
                <a:lnTo>
                  <a:pt x="1330489" y="233520"/>
                </a:lnTo>
                <a:lnTo>
                  <a:pt x="1329142" y="241066"/>
                </a:lnTo>
                <a:lnTo>
                  <a:pt x="1333914" y="237551"/>
                </a:lnTo>
                <a:close/>
              </a:path>
              <a:path w="1400676" h="1905679">
                <a:moveTo>
                  <a:pt x="1326081" y="243145"/>
                </a:moveTo>
                <a:lnTo>
                  <a:pt x="1329142" y="241066"/>
                </a:lnTo>
                <a:lnTo>
                  <a:pt x="1330489" y="233520"/>
                </a:lnTo>
                <a:lnTo>
                  <a:pt x="1325849" y="232770"/>
                </a:lnTo>
                <a:lnTo>
                  <a:pt x="1321243" y="232321"/>
                </a:lnTo>
                <a:lnTo>
                  <a:pt x="1316704" y="231888"/>
                </a:lnTo>
                <a:lnTo>
                  <a:pt x="1316232" y="248945"/>
                </a:lnTo>
                <a:lnTo>
                  <a:pt x="1326081" y="243145"/>
                </a:lnTo>
                <a:close/>
              </a:path>
              <a:path w="1400676" h="1905679">
                <a:moveTo>
                  <a:pt x="1301938" y="256226"/>
                </a:moveTo>
                <a:lnTo>
                  <a:pt x="1316232" y="248945"/>
                </a:lnTo>
                <a:lnTo>
                  <a:pt x="1316704" y="231888"/>
                </a:lnTo>
                <a:lnTo>
                  <a:pt x="1312148" y="231721"/>
                </a:lnTo>
                <a:lnTo>
                  <a:pt x="1306777" y="231138"/>
                </a:lnTo>
                <a:lnTo>
                  <a:pt x="1301423" y="230455"/>
                </a:lnTo>
                <a:lnTo>
                  <a:pt x="1295237" y="229339"/>
                </a:lnTo>
                <a:lnTo>
                  <a:pt x="1289949" y="228289"/>
                </a:lnTo>
                <a:lnTo>
                  <a:pt x="1298245" y="257957"/>
                </a:lnTo>
                <a:lnTo>
                  <a:pt x="1301938" y="256226"/>
                </a:lnTo>
                <a:close/>
              </a:path>
              <a:path w="1400676" h="1905679">
                <a:moveTo>
                  <a:pt x="1287748" y="262644"/>
                </a:moveTo>
                <a:lnTo>
                  <a:pt x="1298245" y="257957"/>
                </a:lnTo>
                <a:lnTo>
                  <a:pt x="1289949" y="228289"/>
                </a:lnTo>
                <a:lnTo>
                  <a:pt x="1285476" y="227406"/>
                </a:lnTo>
                <a:lnTo>
                  <a:pt x="1281602" y="226573"/>
                </a:lnTo>
                <a:lnTo>
                  <a:pt x="1277129" y="226140"/>
                </a:lnTo>
                <a:lnTo>
                  <a:pt x="1276118" y="267487"/>
                </a:lnTo>
                <a:lnTo>
                  <a:pt x="1287748" y="262644"/>
                </a:lnTo>
                <a:close/>
              </a:path>
              <a:path w="1400676" h="1905679">
                <a:moveTo>
                  <a:pt x="1276118" y="267487"/>
                </a:moveTo>
                <a:lnTo>
                  <a:pt x="1277129" y="226140"/>
                </a:lnTo>
                <a:lnTo>
                  <a:pt x="1275865" y="226274"/>
                </a:lnTo>
                <a:lnTo>
                  <a:pt x="1275117" y="226423"/>
                </a:lnTo>
                <a:lnTo>
                  <a:pt x="1270561" y="227023"/>
                </a:lnTo>
                <a:lnTo>
                  <a:pt x="1263563" y="272337"/>
                </a:lnTo>
                <a:lnTo>
                  <a:pt x="1276118" y="267487"/>
                </a:lnTo>
                <a:close/>
              </a:path>
              <a:path w="1400676" h="1905679">
                <a:moveTo>
                  <a:pt x="1263563" y="272337"/>
                </a:moveTo>
                <a:lnTo>
                  <a:pt x="1270561" y="227023"/>
                </a:lnTo>
                <a:lnTo>
                  <a:pt x="1263261" y="228456"/>
                </a:lnTo>
                <a:lnTo>
                  <a:pt x="1257374" y="229789"/>
                </a:lnTo>
                <a:lnTo>
                  <a:pt x="1251488" y="231138"/>
                </a:lnTo>
                <a:lnTo>
                  <a:pt x="1250291" y="277049"/>
                </a:lnTo>
                <a:lnTo>
                  <a:pt x="1263563" y="272337"/>
                </a:lnTo>
                <a:close/>
              </a:path>
              <a:path w="1400676" h="1905679">
                <a:moveTo>
                  <a:pt x="1249886" y="277185"/>
                </a:moveTo>
                <a:lnTo>
                  <a:pt x="1250291" y="277049"/>
                </a:lnTo>
                <a:lnTo>
                  <a:pt x="1251488" y="231138"/>
                </a:lnTo>
                <a:lnTo>
                  <a:pt x="1246949" y="232471"/>
                </a:lnTo>
                <a:lnTo>
                  <a:pt x="1244039" y="232620"/>
                </a:lnTo>
                <a:lnTo>
                  <a:pt x="1241129" y="232854"/>
                </a:lnTo>
                <a:lnTo>
                  <a:pt x="1239865" y="231888"/>
                </a:lnTo>
                <a:lnTo>
                  <a:pt x="1238668" y="230238"/>
                </a:lnTo>
                <a:lnTo>
                  <a:pt x="1237898" y="281019"/>
                </a:lnTo>
                <a:lnTo>
                  <a:pt x="1249886" y="277185"/>
                </a:lnTo>
                <a:close/>
              </a:path>
              <a:path w="1400676" h="1905679">
                <a:moveTo>
                  <a:pt x="1237898" y="281019"/>
                </a:moveTo>
                <a:lnTo>
                  <a:pt x="1238668" y="230238"/>
                </a:lnTo>
                <a:lnTo>
                  <a:pt x="1237554" y="228672"/>
                </a:lnTo>
                <a:lnTo>
                  <a:pt x="1236506" y="226423"/>
                </a:lnTo>
                <a:lnTo>
                  <a:pt x="1235691" y="225091"/>
                </a:lnTo>
                <a:lnTo>
                  <a:pt x="1234876" y="223741"/>
                </a:lnTo>
                <a:lnTo>
                  <a:pt x="1234278" y="223225"/>
                </a:lnTo>
                <a:lnTo>
                  <a:pt x="1233530" y="224791"/>
                </a:lnTo>
                <a:lnTo>
                  <a:pt x="1232781" y="226274"/>
                </a:lnTo>
                <a:lnTo>
                  <a:pt x="1231900" y="229872"/>
                </a:lnTo>
                <a:lnTo>
                  <a:pt x="1231069" y="232321"/>
                </a:lnTo>
                <a:lnTo>
                  <a:pt x="1230254" y="234786"/>
                </a:lnTo>
                <a:lnTo>
                  <a:pt x="1229589" y="236135"/>
                </a:lnTo>
                <a:lnTo>
                  <a:pt x="1226596" y="237335"/>
                </a:lnTo>
                <a:lnTo>
                  <a:pt x="1225660" y="284612"/>
                </a:lnTo>
                <a:lnTo>
                  <a:pt x="1237898" y="281019"/>
                </a:lnTo>
                <a:close/>
              </a:path>
              <a:path w="1400676" h="1905679">
                <a:moveTo>
                  <a:pt x="1213287" y="287953"/>
                </a:moveTo>
                <a:lnTo>
                  <a:pt x="1225660" y="284612"/>
                </a:lnTo>
                <a:lnTo>
                  <a:pt x="1226596" y="237335"/>
                </a:lnTo>
                <a:lnTo>
                  <a:pt x="1222116" y="238627"/>
                </a:lnTo>
                <a:lnTo>
                  <a:pt x="1211353" y="240351"/>
                </a:lnTo>
                <a:lnTo>
                  <a:pt x="1200895" y="291032"/>
                </a:lnTo>
                <a:lnTo>
                  <a:pt x="1213287" y="287953"/>
                </a:lnTo>
                <a:close/>
              </a:path>
              <a:path w="1400676" h="1905679">
                <a:moveTo>
                  <a:pt x="1193289" y="263306"/>
                </a:moveTo>
                <a:lnTo>
                  <a:pt x="1196864" y="262639"/>
                </a:lnTo>
                <a:lnTo>
                  <a:pt x="1211353" y="240351"/>
                </a:lnTo>
                <a:lnTo>
                  <a:pt x="1189485" y="243037"/>
                </a:lnTo>
                <a:lnTo>
                  <a:pt x="1188517" y="243149"/>
                </a:lnTo>
                <a:lnTo>
                  <a:pt x="1186655" y="264139"/>
                </a:lnTo>
                <a:lnTo>
                  <a:pt x="1193289" y="263306"/>
                </a:lnTo>
                <a:close/>
              </a:path>
              <a:path w="1400676" h="1905679">
                <a:moveTo>
                  <a:pt x="1182397" y="264647"/>
                </a:moveTo>
                <a:lnTo>
                  <a:pt x="1186655" y="264139"/>
                </a:lnTo>
                <a:lnTo>
                  <a:pt x="1188517" y="243149"/>
                </a:lnTo>
                <a:lnTo>
                  <a:pt x="1179022" y="244205"/>
                </a:lnTo>
                <a:lnTo>
                  <a:pt x="1168290" y="245362"/>
                </a:lnTo>
                <a:lnTo>
                  <a:pt x="1156521" y="246585"/>
                </a:lnTo>
                <a:lnTo>
                  <a:pt x="1170995" y="265927"/>
                </a:lnTo>
                <a:lnTo>
                  <a:pt x="1182397" y="264647"/>
                </a:lnTo>
                <a:close/>
              </a:path>
              <a:path w="1400676" h="1905679">
                <a:moveTo>
                  <a:pt x="1142404" y="269098"/>
                </a:moveTo>
                <a:lnTo>
                  <a:pt x="1151923" y="268019"/>
                </a:lnTo>
                <a:lnTo>
                  <a:pt x="1155277" y="267637"/>
                </a:lnTo>
                <a:lnTo>
                  <a:pt x="1170995" y="265927"/>
                </a:lnTo>
                <a:lnTo>
                  <a:pt x="1156521" y="246585"/>
                </a:lnTo>
                <a:lnTo>
                  <a:pt x="1143918" y="247842"/>
                </a:lnTo>
                <a:lnTo>
                  <a:pt x="1131424" y="270289"/>
                </a:lnTo>
                <a:lnTo>
                  <a:pt x="1142404" y="269098"/>
                </a:lnTo>
                <a:close/>
              </a:path>
              <a:path w="1400676" h="1905679">
                <a:moveTo>
                  <a:pt x="1118728" y="271560"/>
                </a:moveTo>
                <a:lnTo>
                  <a:pt x="1131424" y="270289"/>
                </a:lnTo>
                <a:lnTo>
                  <a:pt x="1143918" y="247842"/>
                </a:lnTo>
                <a:lnTo>
                  <a:pt x="1130682" y="249098"/>
                </a:lnTo>
                <a:lnTo>
                  <a:pt x="1117014" y="250320"/>
                </a:lnTo>
                <a:lnTo>
                  <a:pt x="1103116" y="251472"/>
                </a:lnTo>
                <a:lnTo>
                  <a:pt x="1089189" y="252523"/>
                </a:lnTo>
                <a:lnTo>
                  <a:pt x="1104061" y="272880"/>
                </a:lnTo>
                <a:lnTo>
                  <a:pt x="1118728" y="271560"/>
                </a:lnTo>
                <a:close/>
              </a:path>
              <a:path w="1400676" h="1905679">
                <a:moveTo>
                  <a:pt x="1082093" y="274591"/>
                </a:moveTo>
                <a:lnTo>
                  <a:pt x="1087168" y="274217"/>
                </a:lnTo>
                <a:lnTo>
                  <a:pt x="1104061" y="272880"/>
                </a:lnTo>
                <a:lnTo>
                  <a:pt x="1089189" y="252523"/>
                </a:lnTo>
                <a:lnTo>
                  <a:pt x="1075436" y="253436"/>
                </a:lnTo>
                <a:lnTo>
                  <a:pt x="1062056" y="254180"/>
                </a:lnTo>
                <a:lnTo>
                  <a:pt x="1060048" y="254277"/>
                </a:lnTo>
                <a:lnTo>
                  <a:pt x="1069686" y="275449"/>
                </a:lnTo>
                <a:lnTo>
                  <a:pt x="1082093" y="274591"/>
                </a:lnTo>
                <a:close/>
              </a:path>
              <a:path w="1400676" h="1905679">
                <a:moveTo>
                  <a:pt x="1056645" y="276275"/>
                </a:moveTo>
                <a:lnTo>
                  <a:pt x="1069686" y="275449"/>
                </a:lnTo>
                <a:lnTo>
                  <a:pt x="1060048" y="254277"/>
                </a:lnTo>
                <a:lnTo>
                  <a:pt x="1043243" y="254891"/>
                </a:lnTo>
                <a:lnTo>
                  <a:pt x="1043240" y="277048"/>
                </a:lnTo>
                <a:lnTo>
                  <a:pt x="1056645" y="276275"/>
                </a:lnTo>
                <a:close/>
              </a:path>
              <a:path w="1400676" h="1905679">
                <a:moveTo>
                  <a:pt x="991397" y="279218"/>
                </a:moveTo>
                <a:lnTo>
                  <a:pt x="1003551" y="278854"/>
                </a:lnTo>
                <a:lnTo>
                  <a:pt x="1016423" y="278357"/>
                </a:lnTo>
                <a:lnTo>
                  <a:pt x="1029743" y="277749"/>
                </a:lnTo>
                <a:lnTo>
                  <a:pt x="1043240" y="277048"/>
                </a:lnTo>
                <a:lnTo>
                  <a:pt x="1043243" y="254891"/>
                </a:lnTo>
                <a:lnTo>
                  <a:pt x="1027562" y="255176"/>
                </a:lnTo>
                <a:lnTo>
                  <a:pt x="1013069" y="255169"/>
                </a:lnTo>
                <a:lnTo>
                  <a:pt x="999830" y="254911"/>
                </a:lnTo>
                <a:lnTo>
                  <a:pt x="987908" y="254441"/>
                </a:lnTo>
                <a:lnTo>
                  <a:pt x="980232" y="279431"/>
                </a:lnTo>
                <a:lnTo>
                  <a:pt x="991397" y="279218"/>
                </a:lnTo>
                <a:close/>
              </a:path>
              <a:path w="1400676" h="1905679">
                <a:moveTo>
                  <a:pt x="980232" y="279431"/>
                </a:moveTo>
                <a:lnTo>
                  <a:pt x="987908" y="254441"/>
                </a:lnTo>
                <a:lnTo>
                  <a:pt x="977369" y="253797"/>
                </a:lnTo>
                <a:lnTo>
                  <a:pt x="968277" y="253019"/>
                </a:lnTo>
                <a:lnTo>
                  <a:pt x="964818" y="265854"/>
                </a:lnTo>
                <a:lnTo>
                  <a:pt x="961609" y="266521"/>
                </a:lnTo>
                <a:lnTo>
                  <a:pt x="959090" y="279289"/>
                </a:lnTo>
                <a:lnTo>
                  <a:pt x="977701" y="279452"/>
                </a:lnTo>
                <a:lnTo>
                  <a:pt x="980232" y="279431"/>
                </a:lnTo>
                <a:close/>
              </a:path>
              <a:path w="1400676" h="1905679">
                <a:moveTo>
                  <a:pt x="961609" y="266521"/>
                </a:moveTo>
                <a:lnTo>
                  <a:pt x="958399" y="267187"/>
                </a:lnTo>
                <a:lnTo>
                  <a:pt x="949686" y="267037"/>
                </a:lnTo>
                <a:lnTo>
                  <a:pt x="940524" y="265321"/>
                </a:lnTo>
                <a:lnTo>
                  <a:pt x="934866" y="277940"/>
                </a:lnTo>
                <a:lnTo>
                  <a:pt x="945020" y="278700"/>
                </a:lnTo>
                <a:lnTo>
                  <a:pt x="959090" y="279289"/>
                </a:lnTo>
                <a:lnTo>
                  <a:pt x="961609" y="266521"/>
                </a:lnTo>
                <a:close/>
              </a:path>
              <a:path w="1400676" h="1905679">
                <a:moveTo>
                  <a:pt x="940524" y="265321"/>
                </a:moveTo>
                <a:lnTo>
                  <a:pt x="927014" y="262015"/>
                </a:lnTo>
                <a:lnTo>
                  <a:pt x="925309" y="277049"/>
                </a:lnTo>
                <a:lnTo>
                  <a:pt x="928003" y="277266"/>
                </a:lnTo>
                <a:lnTo>
                  <a:pt x="934866" y="277940"/>
                </a:lnTo>
                <a:lnTo>
                  <a:pt x="940524" y="265321"/>
                </a:lnTo>
                <a:close/>
              </a:path>
              <a:path w="1400676" h="1905679">
                <a:moveTo>
                  <a:pt x="927014" y="262015"/>
                </a:moveTo>
                <a:lnTo>
                  <a:pt x="915966" y="258644"/>
                </a:lnTo>
                <a:lnTo>
                  <a:pt x="916297" y="267487"/>
                </a:lnTo>
                <a:lnTo>
                  <a:pt x="918542" y="270552"/>
                </a:lnTo>
                <a:lnTo>
                  <a:pt x="920687" y="273917"/>
                </a:lnTo>
                <a:lnTo>
                  <a:pt x="922482" y="276816"/>
                </a:lnTo>
                <a:lnTo>
                  <a:pt x="923596" y="276899"/>
                </a:lnTo>
                <a:lnTo>
                  <a:pt x="925309" y="277049"/>
                </a:lnTo>
                <a:lnTo>
                  <a:pt x="927014" y="262015"/>
                </a:lnTo>
                <a:close/>
              </a:path>
              <a:path w="1400676" h="1905679">
                <a:moveTo>
                  <a:pt x="915966" y="258644"/>
                </a:moveTo>
                <a:lnTo>
                  <a:pt x="910111" y="256742"/>
                </a:lnTo>
                <a:lnTo>
                  <a:pt x="908930" y="258008"/>
                </a:lnTo>
                <a:lnTo>
                  <a:pt x="909662" y="259574"/>
                </a:lnTo>
                <a:lnTo>
                  <a:pt x="913087" y="263239"/>
                </a:lnTo>
                <a:lnTo>
                  <a:pt x="916297" y="267487"/>
                </a:lnTo>
                <a:lnTo>
                  <a:pt x="915966" y="258644"/>
                </a:lnTo>
                <a:close/>
              </a:path>
              <a:path w="1400676" h="1905679">
                <a:moveTo>
                  <a:pt x="968277" y="253019"/>
                </a:moveTo>
                <a:lnTo>
                  <a:pt x="963321" y="252478"/>
                </a:lnTo>
                <a:lnTo>
                  <a:pt x="957435" y="251811"/>
                </a:lnTo>
                <a:lnTo>
                  <a:pt x="958399" y="259574"/>
                </a:lnTo>
                <a:lnTo>
                  <a:pt x="960411" y="261973"/>
                </a:lnTo>
                <a:lnTo>
                  <a:pt x="962506" y="264272"/>
                </a:lnTo>
                <a:lnTo>
                  <a:pt x="964818" y="265854"/>
                </a:lnTo>
                <a:lnTo>
                  <a:pt x="968277" y="253019"/>
                </a:lnTo>
                <a:close/>
              </a:path>
              <a:path w="1400676" h="1905679">
                <a:moveTo>
                  <a:pt x="957435" y="251811"/>
                </a:moveTo>
                <a:lnTo>
                  <a:pt x="953045" y="251062"/>
                </a:lnTo>
                <a:lnTo>
                  <a:pt x="952363" y="252561"/>
                </a:lnTo>
                <a:lnTo>
                  <a:pt x="956620" y="256442"/>
                </a:lnTo>
                <a:lnTo>
                  <a:pt x="958399" y="259574"/>
                </a:lnTo>
                <a:lnTo>
                  <a:pt x="957435" y="251811"/>
                </a:lnTo>
                <a:close/>
              </a:path>
              <a:path w="1400676" h="1905679">
                <a:moveTo>
                  <a:pt x="953045" y="251062"/>
                </a:moveTo>
                <a:lnTo>
                  <a:pt x="949686" y="250245"/>
                </a:lnTo>
                <a:lnTo>
                  <a:pt x="950651" y="251062"/>
                </a:lnTo>
                <a:lnTo>
                  <a:pt x="951549" y="251811"/>
                </a:lnTo>
                <a:lnTo>
                  <a:pt x="952363" y="252561"/>
                </a:lnTo>
                <a:lnTo>
                  <a:pt x="953045" y="251062"/>
                </a:lnTo>
                <a:close/>
              </a:path>
              <a:path w="1400676" h="1905679">
                <a:moveTo>
                  <a:pt x="912190" y="283546"/>
                </a:moveTo>
                <a:lnTo>
                  <a:pt x="910859" y="283246"/>
                </a:lnTo>
                <a:lnTo>
                  <a:pt x="909961" y="289660"/>
                </a:lnTo>
                <a:lnTo>
                  <a:pt x="910626" y="292358"/>
                </a:lnTo>
                <a:lnTo>
                  <a:pt x="911375" y="295557"/>
                </a:lnTo>
                <a:lnTo>
                  <a:pt x="911608" y="297423"/>
                </a:lnTo>
                <a:lnTo>
                  <a:pt x="911824" y="299372"/>
                </a:lnTo>
                <a:lnTo>
                  <a:pt x="912190" y="283546"/>
                </a:lnTo>
                <a:close/>
              </a:path>
              <a:path w="1400676" h="1905679">
                <a:moveTo>
                  <a:pt x="910859" y="283246"/>
                </a:moveTo>
                <a:lnTo>
                  <a:pt x="909512" y="282946"/>
                </a:lnTo>
                <a:lnTo>
                  <a:pt x="908781" y="282646"/>
                </a:lnTo>
                <a:lnTo>
                  <a:pt x="908698" y="283613"/>
                </a:lnTo>
                <a:lnTo>
                  <a:pt x="909296" y="286911"/>
                </a:lnTo>
                <a:lnTo>
                  <a:pt x="909961" y="289660"/>
                </a:lnTo>
                <a:lnTo>
                  <a:pt x="910859" y="283246"/>
                </a:lnTo>
                <a:close/>
              </a:path>
              <a:path w="1400676" h="1905679">
                <a:moveTo>
                  <a:pt x="1006987" y="362158"/>
                </a:moveTo>
                <a:lnTo>
                  <a:pt x="1008932" y="360892"/>
                </a:lnTo>
                <a:lnTo>
                  <a:pt x="1010861" y="359543"/>
                </a:lnTo>
                <a:lnTo>
                  <a:pt x="1009149" y="357160"/>
                </a:lnTo>
                <a:lnTo>
                  <a:pt x="1005058" y="353262"/>
                </a:lnTo>
                <a:lnTo>
                  <a:pt x="1000951" y="349381"/>
                </a:lnTo>
                <a:lnTo>
                  <a:pt x="994399" y="344083"/>
                </a:lnTo>
                <a:lnTo>
                  <a:pt x="1001400" y="362375"/>
                </a:lnTo>
                <a:lnTo>
                  <a:pt x="1006987" y="362158"/>
                </a:lnTo>
                <a:close/>
              </a:path>
              <a:path w="1400676" h="1905679">
                <a:moveTo>
                  <a:pt x="984107" y="363570"/>
                </a:moveTo>
                <a:lnTo>
                  <a:pt x="991639" y="362974"/>
                </a:lnTo>
                <a:lnTo>
                  <a:pt x="1001400" y="362375"/>
                </a:lnTo>
                <a:lnTo>
                  <a:pt x="994399" y="344083"/>
                </a:lnTo>
                <a:lnTo>
                  <a:pt x="986867" y="338786"/>
                </a:lnTo>
                <a:lnTo>
                  <a:pt x="975898" y="331421"/>
                </a:lnTo>
                <a:lnTo>
                  <a:pt x="965373" y="324820"/>
                </a:lnTo>
                <a:lnTo>
                  <a:pt x="963920" y="323926"/>
                </a:lnTo>
                <a:lnTo>
                  <a:pt x="971514" y="364721"/>
                </a:lnTo>
                <a:lnTo>
                  <a:pt x="984107" y="363570"/>
                </a:lnTo>
                <a:close/>
              </a:path>
              <a:path w="1400676" h="1905679">
                <a:moveTo>
                  <a:pt x="971514" y="364721"/>
                </a:moveTo>
                <a:lnTo>
                  <a:pt x="963920" y="323926"/>
                </a:lnTo>
                <a:lnTo>
                  <a:pt x="958549" y="320578"/>
                </a:lnTo>
                <a:lnTo>
                  <a:pt x="954442" y="318029"/>
                </a:lnTo>
                <a:lnTo>
                  <a:pt x="952297" y="316397"/>
                </a:lnTo>
                <a:lnTo>
                  <a:pt x="951698" y="316397"/>
                </a:lnTo>
                <a:lnTo>
                  <a:pt x="947042" y="364228"/>
                </a:lnTo>
                <a:lnTo>
                  <a:pt x="959200" y="365248"/>
                </a:lnTo>
                <a:lnTo>
                  <a:pt x="971514" y="364721"/>
                </a:lnTo>
                <a:close/>
              </a:path>
              <a:path w="1400676" h="1905679">
                <a:moveTo>
                  <a:pt x="951698" y="316397"/>
                </a:moveTo>
                <a:lnTo>
                  <a:pt x="940574" y="316345"/>
                </a:lnTo>
                <a:lnTo>
                  <a:pt x="927461" y="316243"/>
                </a:lnTo>
                <a:lnTo>
                  <a:pt x="929716" y="328341"/>
                </a:lnTo>
                <a:lnTo>
                  <a:pt x="933075" y="329307"/>
                </a:lnTo>
                <a:lnTo>
                  <a:pt x="934554" y="329824"/>
                </a:lnTo>
                <a:lnTo>
                  <a:pt x="936051" y="330357"/>
                </a:lnTo>
                <a:lnTo>
                  <a:pt x="947042" y="364228"/>
                </a:lnTo>
                <a:lnTo>
                  <a:pt x="951698" y="316397"/>
                </a:lnTo>
                <a:close/>
              </a:path>
              <a:path w="1400676" h="1905679">
                <a:moveTo>
                  <a:pt x="936051" y="330357"/>
                </a:moveTo>
                <a:lnTo>
                  <a:pt x="935602" y="330357"/>
                </a:lnTo>
                <a:lnTo>
                  <a:pt x="934322" y="330273"/>
                </a:lnTo>
                <a:lnTo>
                  <a:pt x="933075" y="330207"/>
                </a:lnTo>
                <a:lnTo>
                  <a:pt x="934920" y="360742"/>
                </a:lnTo>
                <a:lnTo>
                  <a:pt x="947042" y="364228"/>
                </a:lnTo>
                <a:lnTo>
                  <a:pt x="936051" y="330357"/>
                </a:lnTo>
                <a:close/>
              </a:path>
              <a:path w="1400676" h="1905679">
                <a:moveTo>
                  <a:pt x="933075" y="330207"/>
                </a:moveTo>
                <a:lnTo>
                  <a:pt x="930913" y="330123"/>
                </a:lnTo>
                <a:lnTo>
                  <a:pt x="927853" y="329524"/>
                </a:lnTo>
                <a:lnTo>
                  <a:pt x="924727" y="328857"/>
                </a:lnTo>
                <a:lnTo>
                  <a:pt x="928884" y="358276"/>
                </a:lnTo>
                <a:lnTo>
                  <a:pt x="934920" y="360742"/>
                </a:lnTo>
                <a:lnTo>
                  <a:pt x="933075" y="330207"/>
                </a:lnTo>
                <a:close/>
              </a:path>
              <a:path w="1400676" h="1905679">
                <a:moveTo>
                  <a:pt x="924727" y="328857"/>
                </a:moveTo>
                <a:lnTo>
                  <a:pt x="920770" y="327741"/>
                </a:lnTo>
                <a:lnTo>
                  <a:pt x="915548" y="326392"/>
                </a:lnTo>
                <a:lnTo>
                  <a:pt x="912973" y="350323"/>
                </a:lnTo>
                <a:lnTo>
                  <a:pt x="913171" y="350430"/>
                </a:lnTo>
                <a:lnTo>
                  <a:pt x="920687" y="354545"/>
                </a:lnTo>
                <a:lnTo>
                  <a:pt x="928884" y="358276"/>
                </a:lnTo>
                <a:lnTo>
                  <a:pt x="924727" y="328857"/>
                </a:lnTo>
                <a:close/>
              </a:path>
              <a:path w="1400676" h="1905679">
                <a:moveTo>
                  <a:pt x="915548" y="326392"/>
                </a:moveTo>
                <a:lnTo>
                  <a:pt x="910410" y="325043"/>
                </a:lnTo>
                <a:lnTo>
                  <a:pt x="903992" y="323560"/>
                </a:lnTo>
                <a:lnTo>
                  <a:pt x="896991" y="321844"/>
                </a:lnTo>
                <a:lnTo>
                  <a:pt x="889924" y="320128"/>
                </a:lnTo>
                <a:lnTo>
                  <a:pt x="882242" y="318113"/>
                </a:lnTo>
                <a:lnTo>
                  <a:pt x="878068" y="316913"/>
                </a:lnTo>
                <a:lnTo>
                  <a:pt x="884254" y="332972"/>
                </a:lnTo>
                <a:lnTo>
                  <a:pt x="891038" y="337520"/>
                </a:lnTo>
                <a:lnTo>
                  <a:pt x="901702" y="344088"/>
                </a:lnTo>
                <a:lnTo>
                  <a:pt x="912973" y="350323"/>
                </a:lnTo>
                <a:lnTo>
                  <a:pt x="915548" y="326392"/>
                </a:lnTo>
                <a:close/>
              </a:path>
              <a:path w="1400676" h="1905679">
                <a:moveTo>
                  <a:pt x="878068" y="316913"/>
                </a:moveTo>
                <a:lnTo>
                  <a:pt x="876805" y="316697"/>
                </a:lnTo>
                <a:lnTo>
                  <a:pt x="875973" y="316697"/>
                </a:lnTo>
                <a:lnTo>
                  <a:pt x="873080" y="324226"/>
                </a:lnTo>
                <a:lnTo>
                  <a:pt x="877470" y="328191"/>
                </a:lnTo>
                <a:lnTo>
                  <a:pt x="884254" y="332972"/>
                </a:lnTo>
                <a:lnTo>
                  <a:pt x="878068" y="316913"/>
                </a:lnTo>
                <a:close/>
              </a:path>
              <a:path w="1400676" h="1905679">
                <a:moveTo>
                  <a:pt x="875973" y="316697"/>
                </a:moveTo>
                <a:lnTo>
                  <a:pt x="871367" y="316913"/>
                </a:lnTo>
                <a:lnTo>
                  <a:pt x="868674" y="317063"/>
                </a:lnTo>
                <a:lnTo>
                  <a:pt x="867044" y="317130"/>
                </a:lnTo>
                <a:lnTo>
                  <a:pt x="866961" y="317729"/>
                </a:lnTo>
                <a:lnTo>
                  <a:pt x="868225" y="319295"/>
                </a:lnTo>
                <a:lnTo>
                  <a:pt x="870104" y="321611"/>
                </a:lnTo>
                <a:lnTo>
                  <a:pt x="873080" y="324226"/>
                </a:lnTo>
                <a:lnTo>
                  <a:pt x="875973" y="316697"/>
                </a:lnTo>
                <a:close/>
              </a:path>
              <a:path w="1400676" h="1905679">
                <a:moveTo>
                  <a:pt x="927461" y="316243"/>
                </a:moveTo>
                <a:lnTo>
                  <a:pt x="913784" y="316169"/>
                </a:lnTo>
                <a:lnTo>
                  <a:pt x="902362" y="316163"/>
                </a:lnTo>
                <a:lnTo>
                  <a:pt x="895511" y="318029"/>
                </a:lnTo>
                <a:lnTo>
                  <a:pt x="899303" y="318995"/>
                </a:lnTo>
                <a:lnTo>
                  <a:pt x="905123" y="320728"/>
                </a:lnTo>
                <a:lnTo>
                  <a:pt x="910859" y="322444"/>
                </a:lnTo>
                <a:lnTo>
                  <a:pt x="918608" y="324909"/>
                </a:lnTo>
                <a:lnTo>
                  <a:pt x="924129" y="326608"/>
                </a:lnTo>
                <a:lnTo>
                  <a:pt x="929716" y="328341"/>
                </a:lnTo>
                <a:lnTo>
                  <a:pt x="927461" y="316243"/>
                </a:lnTo>
                <a:close/>
              </a:path>
              <a:path w="1400676" h="1905679">
                <a:moveTo>
                  <a:pt x="902362" y="316163"/>
                </a:moveTo>
                <a:lnTo>
                  <a:pt x="895428" y="316247"/>
                </a:lnTo>
                <a:lnTo>
                  <a:pt x="889542" y="316313"/>
                </a:lnTo>
                <a:lnTo>
                  <a:pt x="890357" y="316530"/>
                </a:lnTo>
                <a:lnTo>
                  <a:pt x="891255" y="316846"/>
                </a:lnTo>
                <a:lnTo>
                  <a:pt x="892153" y="317063"/>
                </a:lnTo>
                <a:lnTo>
                  <a:pt x="895511" y="318029"/>
                </a:lnTo>
                <a:lnTo>
                  <a:pt x="902362" y="316163"/>
                </a:lnTo>
                <a:close/>
              </a:path>
              <a:path w="1400676" h="1905679">
                <a:moveTo>
                  <a:pt x="923896" y="359543"/>
                </a:moveTo>
                <a:lnTo>
                  <a:pt x="912993" y="353914"/>
                </a:lnTo>
                <a:lnTo>
                  <a:pt x="912190" y="368805"/>
                </a:lnTo>
                <a:lnTo>
                  <a:pt x="915632" y="371853"/>
                </a:lnTo>
                <a:lnTo>
                  <a:pt x="916962" y="373053"/>
                </a:lnTo>
                <a:lnTo>
                  <a:pt x="915399" y="372836"/>
                </a:lnTo>
                <a:lnTo>
                  <a:pt x="912572" y="371403"/>
                </a:lnTo>
                <a:lnTo>
                  <a:pt x="906902" y="367455"/>
                </a:lnTo>
                <a:lnTo>
                  <a:pt x="899835" y="395309"/>
                </a:lnTo>
                <a:lnTo>
                  <a:pt x="902362" y="396791"/>
                </a:lnTo>
                <a:lnTo>
                  <a:pt x="907135" y="399557"/>
                </a:lnTo>
                <a:lnTo>
                  <a:pt x="913470" y="402838"/>
                </a:lnTo>
                <a:lnTo>
                  <a:pt x="922100" y="406353"/>
                </a:lnTo>
                <a:lnTo>
                  <a:pt x="923896" y="359543"/>
                </a:lnTo>
                <a:close/>
              </a:path>
              <a:path w="1400676" h="1905679">
                <a:moveTo>
                  <a:pt x="906902" y="367455"/>
                </a:moveTo>
                <a:lnTo>
                  <a:pt x="897503" y="360601"/>
                </a:lnTo>
                <a:lnTo>
                  <a:pt x="896177" y="393293"/>
                </a:lnTo>
                <a:lnTo>
                  <a:pt x="897740" y="393959"/>
                </a:lnTo>
                <a:lnTo>
                  <a:pt x="899835" y="395309"/>
                </a:lnTo>
                <a:lnTo>
                  <a:pt x="906902" y="367455"/>
                </a:lnTo>
                <a:close/>
              </a:path>
              <a:path w="1400676" h="1905679">
                <a:moveTo>
                  <a:pt x="897503" y="360601"/>
                </a:moveTo>
                <a:lnTo>
                  <a:pt x="886816" y="352104"/>
                </a:lnTo>
                <a:lnTo>
                  <a:pt x="885451" y="350963"/>
                </a:lnTo>
                <a:lnTo>
                  <a:pt x="888577" y="387462"/>
                </a:lnTo>
                <a:lnTo>
                  <a:pt x="892668" y="390678"/>
                </a:lnTo>
                <a:lnTo>
                  <a:pt x="896177" y="393293"/>
                </a:lnTo>
                <a:lnTo>
                  <a:pt x="897503" y="360601"/>
                </a:lnTo>
                <a:close/>
              </a:path>
              <a:path w="1400676" h="1905679">
                <a:moveTo>
                  <a:pt x="885451" y="350963"/>
                </a:moveTo>
                <a:lnTo>
                  <a:pt x="878068" y="344833"/>
                </a:lnTo>
                <a:lnTo>
                  <a:pt x="871816" y="338869"/>
                </a:lnTo>
                <a:lnTo>
                  <a:pt x="868092" y="335721"/>
                </a:lnTo>
                <a:lnTo>
                  <a:pt x="874374" y="374824"/>
                </a:lnTo>
                <a:lnTo>
                  <a:pt x="882823" y="382535"/>
                </a:lnTo>
                <a:lnTo>
                  <a:pt x="883805" y="383364"/>
                </a:lnTo>
                <a:lnTo>
                  <a:pt x="888577" y="387462"/>
                </a:lnTo>
                <a:lnTo>
                  <a:pt x="885451" y="350963"/>
                </a:lnTo>
                <a:close/>
              </a:path>
              <a:path w="1400676" h="1905679">
                <a:moveTo>
                  <a:pt x="868092" y="335721"/>
                </a:moveTo>
                <a:lnTo>
                  <a:pt x="866662" y="334455"/>
                </a:lnTo>
                <a:lnTo>
                  <a:pt x="865631" y="333638"/>
                </a:lnTo>
                <a:lnTo>
                  <a:pt x="864882" y="333039"/>
                </a:lnTo>
                <a:lnTo>
                  <a:pt x="864799" y="364174"/>
                </a:lnTo>
                <a:lnTo>
                  <a:pt x="874374" y="374824"/>
                </a:lnTo>
                <a:lnTo>
                  <a:pt x="868092" y="335721"/>
                </a:lnTo>
                <a:close/>
              </a:path>
              <a:path w="1400676" h="1905679">
                <a:moveTo>
                  <a:pt x="864882" y="333039"/>
                </a:moveTo>
                <a:lnTo>
                  <a:pt x="863984" y="337287"/>
                </a:lnTo>
                <a:lnTo>
                  <a:pt x="862937" y="338786"/>
                </a:lnTo>
                <a:lnTo>
                  <a:pt x="860409" y="337670"/>
                </a:lnTo>
                <a:lnTo>
                  <a:pt x="857705" y="354882"/>
                </a:lnTo>
                <a:lnTo>
                  <a:pt x="864799" y="364174"/>
                </a:lnTo>
                <a:lnTo>
                  <a:pt x="864882" y="333039"/>
                </a:lnTo>
                <a:close/>
              </a:path>
              <a:path w="1400676" h="1905679">
                <a:moveTo>
                  <a:pt x="860409" y="337670"/>
                </a:moveTo>
                <a:lnTo>
                  <a:pt x="857350" y="336404"/>
                </a:lnTo>
                <a:lnTo>
                  <a:pt x="852212" y="331689"/>
                </a:lnTo>
                <a:lnTo>
                  <a:pt x="847290" y="325492"/>
                </a:lnTo>
                <a:lnTo>
                  <a:pt x="843565" y="333405"/>
                </a:lnTo>
                <a:lnTo>
                  <a:pt x="850280" y="344042"/>
                </a:lnTo>
                <a:lnTo>
                  <a:pt x="857705" y="354882"/>
                </a:lnTo>
                <a:lnTo>
                  <a:pt x="860409" y="337670"/>
                </a:lnTo>
                <a:close/>
              </a:path>
              <a:path w="1400676" h="1905679">
                <a:moveTo>
                  <a:pt x="847290" y="325492"/>
                </a:moveTo>
                <a:lnTo>
                  <a:pt x="842384" y="319379"/>
                </a:lnTo>
                <a:lnTo>
                  <a:pt x="837679" y="311832"/>
                </a:lnTo>
                <a:lnTo>
                  <a:pt x="835626" y="319551"/>
                </a:lnTo>
                <a:lnTo>
                  <a:pt x="842770" y="332082"/>
                </a:lnTo>
                <a:lnTo>
                  <a:pt x="843565" y="333405"/>
                </a:lnTo>
                <a:lnTo>
                  <a:pt x="847290" y="325492"/>
                </a:lnTo>
                <a:close/>
              </a:path>
              <a:path w="1400676" h="1905679">
                <a:moveTo>
                  <a:pt x="837679" y="311832"/>
                </a:moveTo>
                <a:lnTo>
                  <a:pt x="834037" y="306385"/>
                </a:lnTo>
                <a:lnTo>
                  <a:pt x="830379" y="300938"/>
                </a:lnTo>
                <a:lnTo>
                  <a:pt x="827702" y="305052"/>
                </a:lnTo>
                <a:lnTo>
                  <a:pt x="829032" y="307201"/>
                </a:lnTo>
                <a:lnTo>
                  <a:pt x="830595" y="310200"/>
                </a:lnTo>
                <a:lnTo>
                  <a:pt x="835626" y="319551"/>
                </a:lnTo>
                <a:lnTo>
                  <a:pt x="837679" y="311832"/>
                </a:lnTo>
                <a:close/>
              </a:path>
              <a:path w="1400676" h="1905679">
                <a:moveTo>
                  <a:pt x="830379" y="300938"/>
                </a:moveTo>
                <a:lnTo>
                  <a:pt x="827702" y="297572"/>
                </a:lnTo>
                <a:lnTo>
                  <a:pt x="826721" y="297506"/>
                </a:lnTo>
                <a:lnTo>
                  <a:pt x="825823" y="297423"/>
                </a:lnTo>
                <a:lnTo>
                  <a:pt x="826122" y="299738"/>
                </a:lnTo>
                <a:lnTo>
                  <a:pt x="826804" y="303553"/>
                </a:lnTo>
                <a:lnTo>
                  <a:pt x="827702" y="305052"/>
                </a:lnTo>
                <a:lnTo>
                  <a:pt x="830379" y="300938"/>
                </a:lnTo>
                <a:close/>
              </a:path>
              <a:path w="1400676" h="1905679">
                <a:moveTo>
                  <a:pt x="974944" y="423595"/>
                </a:moveTo>
                <a:lnTo>
                  <a:pt x="974279" y="421579"/>
                </a:lnTo>
                <a:lnTo>
                  <a:pt x="973531" y="419564"/>
                </a:lnTo>
                <a:lnTo>
                  <a:pt x="972184" y="416432"/>
                </a:lnTo>
                <a:lnTo>
                  <a:pt x="971286" y="423445"/>
                </a:lnTo>
                <a:lnTo>
                  <a:pt x="974944" y="424345"/>
                </a:lnTo>
                <a:lnTo>
                  <a:pt x="974944" y="423595"/>
                </a:lnTo>
                <a:close/>
              </a:path>
              <a:path w="1400676" h="1905679">
                <a:moveTo>
                  <a:pt x="972184" y="416432"/>
                </a:moveTo>
                <a:lnTo>
                  <a:pt x="969357" y="410535"/>
                </a:lnTo>
                <a:lnTo>
                  <a:pt x="966531" y="404554"/>
                </a:lnTo>
                <a:lnTo>
                  <a:pt x="962274" y="395892"/>
                </a:lnTo>
                <a:lnTo>
                  <a:pt x="967561" y="422545"/>
                </a:lnTo>
                <a:lnTo>
                  <a:pt x="971286" y="423445"/>
                </a:lnTo>
                <a:lnTo>
                  <a:pt x="972184" y="416432"/>
                </a:lnTo>
                <a:close/>
              </a:path>
              <a:path w="1400676" h="1905679">
                <a:moveTo>
                  <a:pt x="962274" y="395892"/>
                </a:moveTo>
                <a:lnTo>
                  <a:pt x="957435" y="388279"/>
                </a:lnTo>
                <a:lnTo>
                  <a:pt x="952596" y="380666"/>
                </a:lnTo>
                <a:lnTo>
                  <a:pt x="951016" y="416732"/>
                </a:lnTo>
                <a:lnTo>
                  <a:pt x="960195" y="419863"/>
                </a:lnTo>
                <a:lnTo>
                  <a:pt x="967561" y="422545"/>
                </a:lnTo>
                <a:lnTo>
                  <a:pt x="962274" y="395892"/>
                </a:lnTo>
                <a:close/>
              </a:path>
              <a:path w="1400676" h="1905679">
                <a:moveTo>
                  <a:pt x="952596" y="380666"/>
                </a:moveTo>
                <a:lnTo>
                  <a:pt x="947142" y="374102"/>
                </a:lnTo>
                <a:lnTo>
                  <a:pt x="944615" y="370437"/>
                </a:lnTo>
                <a:lnTo>
                  <a:pt x="943717" y="369171"/>
                </a:lnTo>
                <a:lnTo>
                  <a:pt x="946085" y="415025"/>
                </a:lnTo>
                <a:lnTo>
                  <a:pt x="951016" y="416732"/>
                </a:lnTo>
                <a:lnTo>
                  <a:pt x="952596" y="380666"/>
                </a:lnTo>
                <a:close/>
              </a:path>
              <a:path w="1400676" h="1905679">
                <a:moveTo>
                  <a:pt x="943717" y="369171"/>
                </a:moveTo>
                <a:lnTo>
                  <a:pt x="943135" y="368205"/>
                </a:lnTo>
                <a:lnTo>
                  <a:pt x="942237" y="367372"/>
                </a:lnTo>
                <a:lnTo>
                  <a:pt x="941405" y="367089"/>
                </a:lnTo>
                <a:lnTo>
                  <a:pt x="940358" y="366706"/>
                </a:lnTo>
                <a:lnTo>
                  <a:pt x="936949" y="365440"/>
                </a:lnTo>
                <a:lnTo>
                  <a:pt x="933789" y="410741"/>
                </a:lnTo>
                <a:lnTo>
                  <a:pt x="946085" y="415025"/>
                </a:lnTo>
                <a:lnTo>
                  <a:pt x="943717" y="369171"/>
                </a:lnTo>
                <a:close/>
              </a:path>
              <a:path w="1400676" h="1905679">
                <a:moveTo>
                  <a:pt x="936949" y="365440"/>
                </a:moveTo>
                <a:lnTo>
                  <a:pt x="931196" y="363058"/>
                </a:lnTo>
                <a:lnTo>
                  <a:pt x="923896" y="359543"/>
                </a:lnTo>
                <a:lnTo>
                  <a:pt x="922100" y="406353"/>
                </a:lnTo>
                <a:lnTo>
                  <a:pt x="933789" y="410741"/>
                </a:lnTo>
                <a:lnTo>
                  <a:pt x="936949" y="365440"/>
                </a:lnTo>
                <a:close/>
              </a:path>
              <a:path w="1400676" h="1905679">
                <a:moveTo>
                  <a:pt x="912993" y="353914"/>
                </a:moveTo>
                <a:lnTo>
                  <a:pt x="901541" y="347547"/>
                </a:lnTo>
                <a:lnTo>
                  <a:pt x="899968" y="346632"/>
                </a:lnTo>
                <a:lnTo>
                  <a:pt x="902961" y="360959"/>
                </a:lnTo>
                <a:lnTo>
                  <a:pt x="908698" y="365823"/>
                </a:lnTo>
                <a:lnTo>
                  <a:pt x="912190" y="368805"/>
                </a:lnTo>
                <a:lnTo>
                  <a:pt x="912993" y="353914"/>
                </a:lnTo>
                <a:close/>
              </a:path>
              <a:path w="1400676" h="1905679">
                <a:moveTo>
                  <a:pt x="899968" y="346632"/>
                </a:moveTo>
                <a:lnTo>
                  <a:pt x="892086" y="342001"/>
                </a:lnTo>
                <a:lnTo>
                  <a:pt x="885152" y="337437"/>
                </a:lnTo>
                <a:lnTo>
                  <a:pt x="879332" y="333039"/>
                </a:lnTo>
                <a:lnTo>
                  <a:pt x="873595" y="328641"/>
                </a:lnTo>
                <a:lnTo>
                  <a:pt x="872997" y="336470"/>
                </a:lnTo>
                <a:lnTo>
                  <a:pt x="877985" y="340652"/>
                </a:lnTo>
                <a:lnTo>
                  <a:pt x="882990" y="344766"/>
                </a:lnTo>
                <a:lnTo>
                  <a:pt x="890141" y="350430"/>
                </a:lnTo>
                <a:lnTo>
                  <a:pt x="896542" y="355728"/>
                </a:lnTo>
                <a:lnTo>
                  <a:pt x="902961" y="360959"/>
                </a:lnTo>
                <a:lnTo>
                  <a:pt x="899968" y="346632"/>
                </a:lnTo>
                <a:close/>
              </a:path>
              <a:path w="1400676" h="1905679">
                <a:moveTo>
                  <a:pt x="873595" y="328641"/>
                </a:moveTo>
                <a:lnTo>
                  <a:pt x="869056" y="324376"/>
                </a:lnTo>
                <a:lnTo>
                  <a:pt x="868092" y="331623"/>
                </a:lnTo>
                <a:lnTo>
                  <a:pt x="870104" y="333788"/>
                </a:lnTo>
                <a:lnTo>
                  <a:pt x="872997" y="336470"/>
                </a:lnTo>
                <a:lnTo>
                  <a:pt x="873595" y="328641"/>
                </a:lnTo>
                <a:close/>
              </a:path>
              <a:path w="1400676" h="1905679">
                <a:moveTo>
                  <a:pt x="869056" y="324376"/>
                </a:moveTo>
                <a:lnTo>
                  <a:pt x="866745" y="322144"/>
                </a:lnTo>
                <a:lnTo>
                  <a:pt x="866528" y="321911"/>
                </a:lnTo>
                <a:lnTo>
                  <a:pt x="866296" y="329457"/>
                </a:lnTo>
                <a:lnTo>
                  <a:pt x="867044" y="330507"/>
                </a:lnTo>
                <a:lnTo>
                  <a:pt x="868092" y="331623"/>
                </a:lnTo>
                <a:lnTo>
                  <a:pt x="869056" y="324376"/>
                </a:lnTo>
                <a:close/>
              </a:path>
              <a:path w="1400676" h="1905679">
                <a:moveTo>
                  <a:pt x="866528" y="321911"/>
                </a:moveTo>
                <a:lnTo>
                  <a:pt x="866296" y="324376"/>
                </a:lnTo>
                <a:lnTo>
                  <a:pt x="865913" y="326692"/>
                </a:lnTo>
                <a:lnTo>
                  <a:pt x="865631" y="328707"/>
                </a:lnTo>
                <a:lnTo>
                  <a:pt x="866296" y="329457"/>
                </a:lnTo>
                <a:lnTo>
                  <a:pt x="866528" y="321911"/>
                </a:lnTo>
                <a:close/>
              </a:path>
              <a:path w="1400676" h="1905679">
                <a:moveTo>
                  <a:pt x="833887" y="323396"/>
                </a:moveTo>
                <a:lnTo>
                  <a:pt x="829265" y="314681"/>
                </a:lnTo>
                <a:lnTo>
                  <a:pt x="829032" y="321028"/>
                </a:lnTo>
                <a:lnTo>
                  <a:pt x="828882" y="325576"/>
                </a:lnTo>
                <a:lnTo>
                  <a:pt x="829115" y="327508"/>
                </a:lnTo>
                <a:lnTo>
                  <a:pt x="829547" y="328558"/>
                </a:lnTo>
                <a:lnTo>
                  <a:pt x="830079" y="329607"/>
                </a:lnTo>
                <a:lnTo>
                  <a:pt x="831493" y="332672"/>
                </a:lnTo>
                <a:lnTo>
                  <a:pt x="833887" y="323396"/>
                </a:lnTo>
                <a:close/>
              </a:path>
              <a:path w="1400676" h="1905679">
                <a:moveTo>
                  <a:pt x="891787" y="400306"/>
                </a:moveTo>
                <a:lnTo>
                  <a:pt x="891554" y="395975"/>
                </a:lnTo>
                <a:lnTo>
                  <a:pt x="892385" y="393959"/>
                </a:lnTo>
                <a:lnTo>
                  <a:pt x="890822" y="392993"/>
                </a:lnTo>
                <a:lnTo>
                  <a:pt x="891338" y="457712"/>
                </a:lnTo>
                <a:lnTo>
                  <a:pt x="893799" y="458461"/>
                </a:lnTo>
                <a:lnTo>
                  <a:pt x="891787" y="400306"/>
                </a:lnTo>
                <a:close/>
              </a:path>
              <a:path w="1400676" h="1905679">
                <a:moveTo>
                  <a:pt x="890822" y="392993"/>
                </a:moveTo>
                <a:lnTo>
                  <a:pt x="889093" y="391794"/>
                </a:lnTo>
                <a:lnTo>
                  <a:pt x="887231" y="390378"/>
                </a:lnTo>
                <a:lnTo>
                  <a:pt x="883140" y="387379"/>
                </a:lnTo>
                <a:lnTo>
                  <a:pt x="878285" y="383131"/>
                </a:lnTo>
                <a:lnTo>
                  <a:pt x="871517" y="375968"/>
                </a:lnTo>
                <a:lnTo>
                  <a:pt x="869206" y="434423"/>
                </a:lnTo>
                <a:lnTo>
                  <a:pt x="875607" y="441736"/>
                </a:lnTo>
                <a:lnTo>
                  <a:pt x="881128" y="447567"/>
                </a:lnTo>
                <a:lnTo>
                  <a:pt x="886632" y="453381"/>
                </a:lnTo>
                <a:lnTo>
                  <a:pt x="891338" y="457712"/>
                </a:lnTo>
                <a:lnTo>
                  <a:pt x="890822" y="392993"/>
                </a:lnTo>
                <a:close/>
              </a:path>
              <a:path w="1400676" h="1905679">
                <a:moveTo>
                  <a:pt x="871517" y="375968"/>
                </a:moveTo>
                <a:lnTo>
                  <a:pt x="864076" y="367629"/>
                </a:lnTo>
                <a:lnTo>
                  <a:pt x="855927" y="357550"/>
                </a:lnTo>
                <a:lnTo>
                  <a:pt x="853924" y="375002"/>
                </a:lnTo>
                <a:lnTo>
                  <a:pt x="859565" y="422090"/>
                </a:lnTo>
                <a:lnTo>
                  <a:pt x="864500" y="428676"/>
                </a:lnTo>
                <a:lnTo>
                  <a:pt x="869206" y="434423"/>
                </a:lnTo>
                <a:lnTo>
                  <a:pt x="871517" y="375968"/>
                </a:lnTo>
                <a:close/>
              </a:path>
              <a:path w="1400676" h="1905679">
                <a:moveTo>
                  <a:pt x="853924" y="375002"/>
                </a:moveTo>
                <a:lnTo>
                  <a:pt x="853176" y="375152"/>
                </a:lnTo>
                <a:lnTo>
                  <a:pt x="851463" y="372986"/>
                </a:lnTo>
                <a:lnTo>
                  <a:pt x="848853" y="368805"/>
                </a:lnTo>
                <a:lnTo>
                  <a:pt x="852577" y="411360"/>
                </a:lnTo>
                <a:lnTo>
                  <a:pt x="859565" y="422090"/>
                </a:lnTo>
                <a:lnTo>
                  <a:pt x="853924" y="375002"/>
                </a:lnTo>
                <a:close/>
              </a:path>
              <a:path w="1400676" h="1905679">
                <a:moveTo>
                  <a:pt x="848853" y="368805"/>
                </a:moveTo>
                <a:lnTo>
                  <a:pt x="846176" y="364623"/>
                </a:lnTo>
                <a:lnTo>
                  <a:pt x="842451" y="358276"/>
                </a:lnTo>
                <a:lnTo>
                  <a:pt x="838643" y="351413"/>
                </a:lnTo>
                <a:lnTo>
                  <a:pt x="834852" y="344616"/>
                </a:lnTo>
                <a:lnTo>
                  <a:pt x="830828" y="337220"/>
                </a:lnTo>
                <a:lnTo>
                  <a:pt x="834912" y="383318"/>
                </a:lnTo>
                <a:lnTo>
                  <a:pt x="841737" y="394298"/>
                </a:lnTo>
                <a:lnTo>
                  <a:pt x="845810" y="400606"/>
                </a:lnTo>
                <a:lnTo>
                  <a:pt x="852577" y="411360"/>
                </a:lnTo>
                <a:lnTo>
                  <a:pt x="848853" y="368805"/>
                </a:lnTo>
                <a:close/>
              </a:path>
              <a:path w="1400676" h="1905679">
                <a:moveTo>
                  <a:pt x="830828" y="337220"/>
                </a:moveTo>
                <a:lnTo>
                  <a:pt x="828882" y="332822"/>
                </a:lnTo>
                <a:lnTo>
                  <a:pt x="828367" y="331623"/>
                </a:lnTo>
                <a:lnTo>
                  <a:pt x="827702" y="336854"/>
                </a:lnTo>
                <a:lnTo>
                  <a:pt x="826571" y="341701"/>
                </a:lnTo>
                <a:lnTo>
                  <a:pt x="828001" y="371187"/>
                </a:lnTo>
                <a:lnTo>
                  <a:pt x="834912" y="383318"/>
                </a:lnTo>
                <a:lnTo>
                  <a:pt x="830828" y="337220"/>
                </a:lnTo>
                <a:close/>
              </a:path>
              <a:path w="1400676" h="1905679">
                <a:moveTo>
                  <a:pt x="826571" y="341701"/>
                </a:moveTo>
                <a:lnTo>
                  <a:pt x="825823" y="345133"/>
                </a:lnTo>
                <a:lnTo>
                  <a:pt x="824792" y="349980"/>
                </a:lnTo>
                <a:lnTo>
                  <a:pt x="824343" y="351996"/>
                </a:lnTo>
                <a:lnTo>
                  <a:pt x="825287" y="365959"/>
                </a:lnTo>
                <a:lnTo>
                  <a:pt x="828001" y="371187"/>
                </a:lnTo>
                <a:lnTo>
                  <a:pt x="826571" y="341701"/>
                </a:lnTo>
                <a:close/>
              </a:path>
              <a:path w="1400676" h="1905679">
                <a:moveTo>
                  <a:pt x="824343" y="351996"/>
                </a:moveTo>
                <a:lnTo>
                  <a:pt x="821582" y="350214"/>
                </a:lnTo>
                <a:lnTo>
                  <a:pt x="820019" y="349164"/>
                </a:lnTo>
                <a:lnTo>
                  <a:pt x="817625" y="346699"/>
                </a:lnTo>
                <a:lnTo>
                  <a:pt x="815031" y="343783"/>
                </a:lnTo>
                <a:lnTo>
                  <a:pt x="819371" y="353434"/>
                </a:lnTo>
                <a:lnTo>
                  <a:pt x="825287" y="365959"/>
                </a:lnTo>
                <a:lnTo>
                  <a:pt x="824343" y="351996"/>
                </a:lnTo>
                <a:close/>
              </a:path>
              <a:path w="1400676" h="1905679">
                <a:moveTo>
                  <a:pt x="896626" y="456146"/>
                </a:moveTo>
                <a:lnTo>
                  <a:pt x="896709" y="450549"/>
                </a:lnTo>
                <a:lnTo>
                  <a:pt x="896775" y="444951"/>
                </a:lnTo>
                <a:lnTo>
                  <a:pt x="896542" y="436739"/>
                </a:lnTo>
                <a:lnTo>
                  <a:pt x="895661" y="428526"/>
                </a:lnTo>
                <a:lnTo>
                  <a:pt x="894830" y="420380"/>
                </a:lnTo>
                <a:lnTo>
                  <a:pt x="896326" y="459128"/>
                </a:lnTo>
                <a:lnTo>
                  <a:pt x="896626" y="456146"/>
                </a:lnTo>
                <a:close/>
              </a:path>
              <a:path w="1400676" h="1905679">
                <a:moveTo>
                  <a:pt x="894830" y="420380"/>
                </a:moveTo>
                <a:lnTo>
                  <a:pt x="893350" y="412317"/>
                </a:lnTo>
                <a:lnTo>
                  <a:pt x="892452" y="405837"/>
                </a:lnTo>
                <a:lnTo>
                  <a:pt x="891787" y="400306"/>
                </a:lnTo>
                <a:lnTo>
                  <a:pt x="893799" y="458461"/>
                </a:lnTo>
                <a:lnTo>
                  <a:pt x="896326" y="459128"/>
                </a:lnTo>
                <a:lnTo>
                  <a:pt x="894830" y="420380"/>
                </a:lnTo>
                <a:close/>
              </a:path>
              <a:path w="1400676" h="1905679">
                <a:moveTo>
                  <a:pt x="855927" y="357550"/>
                </a:moveTo>
                <a:lnTo>
                  <a:pt x="848271" y="346999"/>
                </a:lnTo>
                <a:lnTo>
                  <a:pt x="849407" y="365657"/>
                </a:lnTo>
                <a:lnTo>
                  <a:pt x="849834" y="366489"/>
                </a:lnTo>
                <a:lnTo>
                  <a:pt x="853026" y="372753"/>
                </a:lnTo>
                <a:lnTo>
                  <a:pt x="853924" y="375002"/>
                </a:lnTo>
                <a:lnTo>
                  <a:pt x="855927" y="357550"/>
                </a:lnTo>
                <a:close/>
              </a:path>
              <a:path w="1400676" h="1905679">
                <a:moveTo>
                  <a:pt x="848271" y="346999"/>
                </a:moveTo>
                <a:lnTo>
                  <a:pt x="840507" y="334855"/>
                </a:lnTo>
                <a:lnTo>
                  <a:pt x="833887" y="323396"/>
                </a:lnTo>
                <a:lnTo>
                  <a:pt x="833571" y="336170"/>
                </a:lnTo>
                <a:lnTo>
                  <a:pt x="837379" y="343051"/>
                </a:lnTo>
                <a:lnTo>
                  <a:pt x="843542" y="354444"/>
                </a:lnTo>
                <a:lnTo>
                  <a:pt x="849407" y="365657"/>
                </a:lnTo>
                <a:lnTo>
                  <a:pt x="848271" y="346999"/>
                </a:lnTo>
                <a:close/>
              </a:path>
              <a:path w="1400676" h="1905679">
                <a:moveTo>
                  <a:pt x="829265" y="314681"/>
                </a:moveTo>
                <a:lnTo>
                  <a:pt x="828516" y="313182"/>
                </a:lnTo>
                <a:lnTo>
                  <a:pt x="828217" y="312582"/>
                </a:lnTo>
                <a:lnTo>
                  <a:pt x="828666" y="316530"/>
                </a:lnTo>
                <a:lnTo>
                  <a:pt x="829032" y="321028"/>
                </a:lnTo>
                <a:lnTo>
                  <a:pt x="829265" y="314681"/>
                </a:lnTo>
                <a:close/>
              </a:path>
              <a:path w="1400676" h="1905679">
                <a:moveTo>
                  <a:pt x="778881" y="369838"/>
                </a:moveTo>
                <a:lnTo>
                  <a:pt x="778582" y="372153"/>
                </a:lnTo>
                <a:lnTo>
                  <a:pt x="778582" y="373652"/>
                </a:lnTo>
                <a:lnTo>
                  <a:pt x="775905" y="370071"/>
                </a:lnTo>
                <a:lnTo>
                  <a:pt x="776054" y="374918"/>
                </a:lnTo>
                <a:lnTo>
                  <a:pt x="776952" y="377301"/>
                </a:lnTo>
                <a:lnTo>
                  <a:pt x="778665" y="381715"/>
                </a:lnTo>
                <a:lnTo>
                  <a:pt x="778881" y="369838"/>
                </a:lnTo>
                <a:close/>
              </a:path>
              <a:path w="1400676" h="1905679">
                <a:moveTo>
                  <a:pt x="775905" y="370071"/>
                </a:moveTo>
                <a:lnTo>
                  <a:pt x="775389" y="369321"/>
                </a:lnTo>
                <a:lnTo>
                  <a:pt x="774708" y="368272"/>
                </a:lnTo>
                <a:lnTo>
                  <a:pt x="773893" y="367156"/>
                </a:lnTo>
                <a:lnTo>
                  <a:pt x="774924" y="370737"/>
                </a:lnTo>
                <a:lnTo>
                  <a:pt x="776054" y="374918"/>
                </a:lnTo>
                <a:lnTo>
                  <a:pt x="775905" y="370071"/>
                </a:lnTo>
                <a:close/>
              </a:path>
              <a:path w="1400676" h="1905679">
                <a:moveTo>
                  <a:pt x="799899" y="325875"/>
                </a:moveTo>
                <a:lnTo>
                  <a:pt x="797372" y="322294"/>
                </a:lnTo>
                <a:lnTo>
                  <a:pt x="794379" y="318179"/>
                </a:lnTo>
                <a:lnTo>
                  <a:pt x="792816" y="315114"/>
                </a:lnTo>
                <a:lnTo>
                  <a:pt x="791336" y="318262"/>
                </a:lnTo>
                <a:lnTo>
                  <a:pt x="790804" y="325726"/>
                </a:lnTo>
                <a:lnTo>
                  <a:pt x="791768" y="329457"/>
                </a:lnTo>
                <a:lnTo>
                  <a:pt x="793714" y="335504"/>
                </a:lnTo>
                <a:lnTo>
                  <a:pt x="798187" y="347082"/>
                </a:lnTo>
                <a:lnTo>
                  <a:pt x="799899" y="325875"/>
                </a:lnTo>
                <a:close/>
              </a:path>
              <a:path w="1400676" h="1905679">
                <a:moveTo>
                  <a:pt x="791336" y="318262"/>
                </a:moveTo>
                <a:lnTo>
                  <a:pt x="790438" y="324226"/>
                </a:lnTo>
                <a:lnTo>
                  <a:pt x="790654" y="325192"/>
                </a:lnTo>
                <a:lnTo>
                  <a:pt x="790804" y="325726"/>
                </a:lnTo>
                <a:lnTo>
                  <a:pt x="791336" y="318262"/>
                </a:lnTo>
                <a:close/>
              </a:path>
              <a:path w="1400676" h="1905679">
                <a:moveTo>
                  <a:pt x="850499" y="449349"/>
                </a:moveTo>
                <a:lnTo>
                  <a:pt x="850798" y="440987"/>
                </a:lnTo>
                <a:lnTo>
                  <a:pt x="850715" y="433973"/>
                </a:lnTo>
                <a:lnTo>
                  <a:pt x="850715" y="426960"/>
                </a:lnTo>
                <a:lnTo>
                  <a:pt x="850349" y="421279"/>
                </a:lnTo>
                <a:lnTo>
                  <a:pt x="850200" y="455330"/>
                </a:lnTo>
                <a:lnTo>
                  <a:pt x="850499" y="449349"/>
                </a:lnTo>
                <a:close/>
              </a:path>
              <a:path w="1400676" h="1905679">
                <a:moveTo>
                  <a:pt x="850200" y="455330"/>
                </a:moveTo>
                <a:lnTo>
                  <a:pt x="850349" y="421279"/>
                </a:lnTo>
                <a:lnTo>
                  <a:pt x="850116" y="416948"/>
                </a:lnTo>
                <a:lnTo>
                  <a:pt x="850050" y="415615"/>
                </a:lnTo>
                <a:lnTo>
                  <a:pt x="849967" y="414333"/>
                </a:lnTo>
                <a:lnTo>
                  <a:pt x="849967" y="461227"/>
                </a:lnTo>
                <a:lnTo>
                  <a:pt x="850200" y="455330"/>
                </a:lnTo>
                <a:close/>
              </a:path>
              <a:path w="1400676" h="1905679">
                <a:moveTo>
                  <a:pt x="848936" y="466824"/>
                </a:moveTo>
                <a:lnTo>
                  <a:pt x="849751" y="464808"/>
                </a:lnTo>
                <a:lnTo>
                  <a:pt x="849967" y="461227"/>
                </a:lnTo>
                <a:lnTo>
                  <a:pt x="849967" y="413300"/>
                </a:lnTo>
                <a:lnTo>
                  <a:pt x="849235" y="412250"/>
                </a:lnTo>
                <a:lnTo>
                  <a:pt x="848786" y="411734"/>
                </a:lnTo>
                <a:lnTo>
                  <a:pt x="848188" y="468906"/>
                </a:lnTo>
                <a:lnTo>
                  <a:pt x="848936" y="466824"/>
                </a:lnTo>
                <a:close/>
              </a:path>
              <a:path w="1400676" h="1905679">
                <a:moveTo>
                  <a:pt x="848188" y="468906"/>
                </a:moveTo>
                <a:lnTo>
                  <a:pt x="848786" y="411734"/>
                </a:lnTo>
                <a:lnTo>
                  <a:pt x="845643" y="407469"/>
                </a:lnTo>
                <a:lnTo>
                  <a:pt x="841104" y="401356"/>
                </a:lnTo>
                <a:lnTo>
                  <a:pt x="836564" y="394259"/>
                </a:lnTo>
                <a:lnTo>
                  <a:pt x="830195" y="383545"/>
                </a:lnTo>
                <a:lnTo>
                  <a:pt x="824118" y="372147"/>
                </a:lnTo>
                <a:lnTo>
                  <a:pt x="823445" y="370820"/>
                </a:lnTo>
                <a:lnTo>
                  <a:pt x="824127" y="408069"/>
                </a:lnTo>
                <a:lnTo>
                  <a:pt x="832344" y="456249"/>
                </a:lnTo>
                <a:lnTo>
                  <a:pt x="840517" y="464339"/>
                </a:lnTo>
                <a:lnTo>
                  <a:pt x="842451" y="466008"/>
                </a:lnTo>
                <a:lnTo>
                  <a:pt x="846841" y="469589"/>
                </a:lnTo>
                <a:lnTo>
                  <a:pt x="848188" y="468906"/>
                </a:lnTo>
                <a:close/>
              </a:path>
              <a:path w="1400676" h="1905679">
                <a:moveTo>
                  <a:pt x="824127" y="408069"/>
                </a:moveTo>
                <a:lnTo>
                  <a:pt x="823594" y="408286"/>
                </a:lnTo>
                <a:lnTo>
                  <a:pt x="822480" y="407103"/>
                </a:lnTo>
                <a:lnTo>
                  <a:pt x="821433" y="405754"/>
                </a:lnTo>
                <a:lnTo>
                  <a:pt x="819720" y="402988"/>
                </a:lnTo>
                <a:lnTo>
                  <a:pt x="822031" y="444951"/>
                </a:lnTo>
                <a:lnTo>
                  <a:pt x="832344" y="456249"/>
                </a:lnTo>
                <a:lnTo>
                  <a:pt x="824127" y="408069"/>
                </a:lnTo>
                <a:close/>
              </a:path>
              <a:path w="1400676" h="1905679">
                <a:moveTo>
                  <a:pt x="819720" y="402988"/>
                </a:moveTo>
                <a:lnTo>
                  <a:pt x="817558" y="398890"/>
                </a:lnTo>
                <a:lnTo>
                  <a:pt x="815314" y="394776"/>
                </a:lnTo>
                <a:lnTo>
                  <a:pt x="812636" y="389262"/>
                </a:lnTo>
                <a:lnTo>
                  <a:pt x="809061" y="381199"/>
                </a:lnTo>
                <a:lnTo>
                  <a:pt x="813862" y="435498"/>
                </a:lnTo>
                <a:lnTo>
                  <a:pt x="822031" y="444951"/>
                </a:lnTo>
                <a:lnTo>
                  <a:pt x="819720" y="402988"/>
                </a:lnTo>
                <a:close/>
              </a:path>
              <a:path w="1400676" h="1905679">
                <a:moveTo>
                  <a:pt x="809061" y="381199"/>
                </a:moveTo>
                <a:lnTo>
                  <a:pt x="804173" y="369946"/>
                </a:lnTo>
                <a:lnTo>
                  <a:pt x="799085" y="357814"/>
                </a:lnTo>
                <a:lnTo>
                  <a:pt x="798336" y="416432"/>
                </a:lnTo>
                <a:lnTo>
                  <a:pt x="805353" y="425264"/>
                </a:lnTo>
                <a:lnTo>
                  <a:pt x="813862" y="435498"/>
                </a:lnTo>
                <a:lnTo>
                  <a:pt x="809061" y="381199"/>
                </a:lnTo>
                <a:close/>
              </a:path>
              <a:path w="1400676" h="1905679">
                <a:moveTo>
                  <a:pt x="799085" y="357814"/>
                </a:moveTo>
                <a:lnTo>
                  <a:pt x="797289" y="353412"/>
                </a:lnTo>
                <a:lnTo>
                  <a:pt x="793714" y="344317"/>
                </a:lnTo>
                <a:lnTo>
                  <a:pt x="790953" y="336920"/>
                </a:lnTo>
                <a:lnTo>
                  <a:pt x="796906" y="414506"/>
                </a:lnTo>
                <a:lnTo>
                  <a:pt x="798336" y="416432"/>
                </a:lnTo>
                <a:lnTo>
                  <a:pt x="799085" y="357814"/>
                </a:lnTo>
                <a:close/>
              </a:path>
              <a:path w="1400676" h="1905679">
                <a:moveTo>
                  <a:pt x="790953" y="336920"/>
                </a:moveTo>
                <a:lnTo>
                  <a:pt x="789540" y="332972"/>
                </a:lnTo>
                <a:lnTo>
                  <a:pt x="789174" y="331923"/>
                </a:lnTo>
                <a:lnTo>
                  <a:pt x="788343" y="336554"/>
                </a:lnTo>
                <a:lnTo>
                  <a:pt x="787229" y="341468"/>
                </a:lnTo>
                <a:lnTo>
                  <a:pt x="786114" y="345583"/>
                </a:lnTo>
                <a:lnTo>
                  <a:pt x="784252" y="352296"/>
                </a:lnTo>
                <a:lnTo>
                  <a:pt x="784102" y="392010"/>
                </a:lnTo>
                <a:lnTo>
                  <a:pt x="789804" y="403231"/>
                </a:lnTo>
                <a:lnTo>
                  <a:pt x="796906" y="414506"/>
                </a:lnTo>
                <a:lnTo>
                  <a:pt x="790953" y="336920"/>
                </a:lnTo>
                <a:close/>
              </a:path>
              <a:path w="1400676" h="1905679">
                <a:moveTo>
                  <a:pt x="784252" y="352296"/>
                </a:moveTo>
                <a:lnTo>
                  <a:pt x="782390" y="356861"/>
                </a:lnTo>
                <a:lnTo>
                  <a:pt x="781109" y="360659"/>
                </a:lnTo>
                <a:lnTo>
                  <a:pt x="779846" y="364473"/>
                </a:lnTo>
                <a:lnTo>
                  <a:pt x="779181" y="367539"/>
                </a:lnTo>
                <a:lnTo>
                  <a:pt x="778881" y="369838"/>
                </a:lnTo>
                <a:lnTo>
                  <a:pt x="778665" y="381715"/>
                </a:lnTo>
                <a:lnTo>
                  <a:pt x="782456" y="388129"/>
                </a:lnTo>
                <a:lnTo>
                  <a:pt x="784102" y="392010"/>
                </a:lnTo>
                <a:lnTo>
                  <a:pt x="784252" y="352296"/>
                </a:lnTo>
                <a:close/>
              </a:path>
              <a:path w="1400676" h="1905679">
                <a:moveTo>
                  <a:pt x="823445" y="370820"/>
                </a:moveTo>
                <a:lnTo>
                  <a:pt x="819354" y="362674"/>
                </a:lnTo>
                <a:lnTo>
                  <a:pt x="819354" y="397907"/>
                </a:lnTo>
                <a:lnTo>
                  <a:pt x="821948" y="402922"/>
                </a:lnTo>
                <a:lnTo>
                  <a:pt x="823079" y="405454"/>
                </a:lnTo>
                <a:lnTo>
                  <a:pt x="824127" y="408069"/>
                </a:lnTo>
                <a:lnTo>
                  <a:pt x="823445" y="370820"/>
                </a:lnTo>
                <a:close/>
              </a:path>
              <a:path w="1400676" h="1905679">
                <a:moveTo>
                  <a:pt x="819354" y="362674"/>
                </a:moveTo>
                <a:lnTo>
                  <a:pt x="815696" y="354545"/>
                </a:lnTo>
                <a:lnTo>
                  <a:pt x="813019" y="348348"/>
                </a:lnTo>
                <a:lnTo>
                  <a:pt x="810259" y="342151"/>
                </a:lnTo>
                <a:lnTo>
                  <a:pt x="808546" y="337820"/>
                </a:lnTo>
                <a:lnTo>
                  <a:pt x="812769" y="382872"/>
                </a:lnTo>
                <a:lnTo>
                  <a:pt x="814499" y="386863"/>
                </a:lnTo>
                <a:lnTo>
                  <a:pt x="819354" y="397907"/>
                </a:lnTo>
                <a:lnTo>
                  <a:pt x="819354" y="362674"/>
                </a:lnTo>
                <a:close/>
              </a:path>
              <a:path w="1400676" h="1905679">
                <a:moveTo>
                  <a:pt x="808546" y="337820"/>
                </a:moveTo>
                <a:lnTo>
                  <a:pt x="807432" y="334988"/>
                </a:lnTo>
                <a:lnTo>
                  <a:pt x="803474" y="330273"/>
                </a:lnTo>
                <a:lnTo>
                  <a:pt x="802691" y="358530"/>
                </a:lnTo>
                <a:lnTo>
                  <a:pt x="807793" y="371053"/>
                </a:lnTo>
                <a:lnTo>
                  <a:pt x="812769" y="382872"/>
                </a:lnTo>
                <a:lnTo>
                  <a:pt x="808546" y="337820"/>
                </a:lnTo>
                <a:close/>
              </a:path>
              <a:path w="1400676" h="1905679">
                <a:moveTo>
                  <a:pt x="803474" y="330273"/>
                </a:moveTo>
                <a:lnTo>
                  <a:pt x="799899" y="325875"/>
                </a:lnTo>
                <a:lnTo>
                  <a:pt x="798187" y="347082"/>
                </a:lnTo>
                <a:lnTo>
                  <a:pt x="802691" y="358530"/>
                </a:lnTo>
                <a:lnTo>
                  <a:pt x="803474" y="330273"/>
                </a:lnTo>
                <a:close/>
              </a:path>
              <a:path w="1400676" h="1905679">
                <a:moveTo>
                  <a:pt x="917411" y="281230"/>
                </a:moveTo>
                <a:lnTo>
                  <a:pt x="918841" y="280481"/>
                </a:lnTo>
                <a:lnTo>
                  <a:pt x="918309" y="278315"/>
                </a:lnTo>
                <a:lnTo>
                  <a:pt x="915931" y="274284"/>
                </a:lnTo>
                <a:lnTo>
                  <a:pt x="913620" y="270169"/>
                </a:lnTo>
                <a:lnTo>
                  <a:pt x="915997" y="281980"/>
                </a:lnTo>
                <a:lnTo>
                  <a:pt x="917411" y="281230"/>
                </a:lnTo>
                <a:close/>
              </a:path>
              <a:path w="1400676" h="1905679">
                <a:moveTo>
                  <a:pt x="913620" y="270169"/>
                </a:moveTo>
                <a:lnTo>
                  <a:pt x="909446" y="264272"/>
                </a:lnTo>
                <a:lnTo>
                  <a:pt x="906153" y="259957"/>
                </a:lnTo>
                <a:lnTo>
                  <a:pt x="902894" y="255626"/>
                </a:lnTo>
                <a:lnTo>
                  <a:pt x="900583" y="252927"/>
                </a:lnTo>
                <a:lnTo>
                  <a:pt x="898638" y="250845"/>
                </a:lnTo>
                <a:lnTo>
                  <a:pt x="902279" y="273684"/>
                </a:lnTo>
                <a:lnTo>
                  <a:pt x="906004" y="277715"/>
                </a:lnTo>
                <a:lnTo>
                  <a:pt x="907733" y="279131"/>
                </a:lnTo>
                <a:lnTo>
                  <a:pt x="910194" y="280248"/>
                </a:lnTo>
                <a:lnTo>
                  <a:pt x="912722" y="281297"/>
                </a:lnTo>
                <a:lnTo>
                  <a:pt x="915997" y="281980"/>
                </a:lnTo>
                <a:lnTo>
                  <a:pt x="913620" y="270169"/>
                </a:lnTo>
                <a:close/>
              </a:path>
              <a:path w="1400676" h="1905679">
                <a:moveTo>
                  <a:pt x="898638" y="250845"/>
                </a:moveTo>
                <a:lnTo>
                  <a:pt x="896626" y="248746"/>
                </a:lnTo>
                <a:lnTo>
                  <a:pt x="894979" y="247263"/>
                </a:lnTo>
                <a:lnTo>
                  <a:pt x="892818" y="263089"/>
                </a:lnTo>
                <a:lnTo>
                  <a:pt x="898554" y="269653"/>
                </a:lnTo>
                <a:lnTo>
                  <a:pt x="902279" y="273684"/>
                </a:lnTo>
                <a:lnTo>
                  <a:pt x="898638" y="250845"/>
                </a:lnTo>
                <a:close/>
              </a:path>
              <a:path w="1400676" h="1905679">
                <a:moveTo>
                  <a:pt x="894979" y="247263"/>
                </a:moveTo>
                <a:lnTo>
                  <a:pt x="901015" y="211797"/>
                </a:lnTo>
                <a:lnTo>
                  <a:pt x="893159" y="222447"/>
                </a:lnTo>
                <a:lnTo>
                  <a:pt x="884934" y="232066"/>
                </a:lnTo>
                <a:lnTo>
                  <a:pt x="885451" y="255393"/>
                </a:lnTo>
                <a:lnTo>
                  <a:pt x="889093" y="259208"/>
                </a:lnTo>
                <a:lnTo>
                  <a:pt x="892818" y="263089"/>
                </a:lnTo>
                <a:lnTo>
                  <a:pt x="894979" y="247263"/>
                </a:lnTo>
                <a:close/>
              </a:path>
              <a:path w="1400676" h="1905679">
                <a:moveTo>
                  <a:pt x="882325" y="254427"/>
                </a:moveTo>
                <a:lnTo>
                  <a:pt x="883955" y="254277"/>
                </a:lnTo>
                <a:lnTo>
                  <a:pt x="885451" y="255393"/>
                </a:lnTo>
                <a:lnTo>
                  <a:pt x="884934" y="232066"/>
                </a:lnTo>
                <a:lnTo>
                  <a:pt x="880596" y="236652"/>
                </a:lnTo>
                <a:lnTo>
                  <a:pt x="875907" y="281447"/>
                </a:lnTo>
                <a:lnTo>
                  <a:pt x="881644" y="284595"/>
                </a:lnTo>
                <a:lnTo>
                  <a:pt x="882325" y="254427"/>
                </a:lnTo>
                <a:close/>
              </a:path>
              <a:path w="1400676" h="1905679">
                <a:moveTo>
                  <a:pt x="880596" y="236652"/>
                </a:moveTo>
                <a:lnTo>
                  <a:pt x="871483" y="245415"/>
                </a:lnTo>
                <a:lnTo>
                  <a:pt x="861632" y="253336"/>
                </a:lnTo>
                <a:lnTo>
                  <a:pt x="865331" y="275483"/>
                </a:lnTo>
                <a:lnTo>
                  <a:pt x="869871" y="277949"/>
                </a:lnTo>
                <a:lnTo>
                  <a:pt x="875907" y="281447"/>
                </a:lnTo>
                <a:lnTo>
                  <a:pt x="880596" y="236652"/>
                </a:lnTo>
                <a:close/>
              </a:path>
              <a:path w="1400676" h="1905679">
                <a:moveTo>
                  <a:pt x="861632" y="253336"/>
                </a:moveTo>
                <a:lnTo>
                  <a:pt x="859295" y="255026"/>
                </a:lnTo>
                <a:lnTo>
                  <a:pt x="857649" y="271668"/>
                </a:lnTo>
                <a:lnTo>
                  <a:pt x="860775" y="273018"/>
                </a:lnTo>
                <a:lnTo>
                  <a:pt x="865331" y="275483"/>
                </a:lnTo>
                <a:lnTo>
                  <a:pt x="861632" y="253336"/>
                </a:lnTo>
                <a:close/>
              </a:path>
              <a:path w="1400676" h="1905679">
                <a:moveTo>
                  <a:pt x="855487" y="271668"/>
                </a:moveTo>
                <a:lnTo>
                  <a:pt x="857649" y="271668"/>
                </a:lnTo>
                <a:lnTo>
                  <a:pt x="859295" y="255026"/>
                </a:lnTo>
                <a:lnTo>
                  <a:pt x="849882" y="261319"/>
                </a:lnTo>
                <a:lnTo>
                  <a:pt x="847888" y="319745"/>
                </a:lnTo>
                <a:lnTo>
                  <a:pt x="850649" y="323477"/>
                </a:lnTo>
                <a:lnTo>
                  <a:pt x="855487" y="271668"/>
                </a:lnTo>
                <a:close/>
              </a:path>
              <a:path w="1400676" h="1905679">
                <a:moveTo>
                  <a:pt x="857499" y="275100"/>
                </a:moveTo>
                <a:lnTo>
                  <a:pt x="856302" y="273018"/>
                </a:lnTo>
                <a:lnTo>
                  <a:pt x="855487" y="271668"/>
                </a:lnTo>
                <a:lnTo>
                  <a:pt x="850649" y="323477"/>
                </a:lnTo>
                <a:lnTo>
                  <a:pt x="853475" y="327142"/>
                </a:lnTo>
                <a:lnTo>
                  <a:pt x="856086" y="329907"/>
                </a:lnTo>
                <a:lnTo>
                  <a:pt x="857799" y="331623"/>
                </a:lnTo>
                <a:lnTo>
                  <a:pt x="857499" y="275100"/>
                </a:lnTo>
                <a:close/>
              </a:path>
              <a:path w="1400676" h="1905679">
                <a:moveTo>
                  <a:pt x="849882" y="261319"/>
                </a:moveTo>
                <a:lnTo>
                  <a:pt x="838876" y="267773"/>
                </a:lnTo>
                <a:lnTo>
                  <a:pt x="833056" y="299971"/>
                </a:lnTo>
                <a:lnTo>
                  <a:pt x="837612" y="305269"/>
                </a:lnTo>
                <a:lnTo>
                  <a:pt x="841254" y="310266"/>
                </a:lnTo>
                <a:lnTo>
                  <a:pt x="844978" y="315197"/>
                </a:lnTo>
                <a:lnTo>
                  <a:pt x="847888" y="319745"/>
                </a:lnTo>
                <a:lnTo>
                  <a:pt x="849882" y="261319"/>
                </a:lnTo>
                <a:close/>
              </a:path>
              <a:path w="1400676" h="1905679">
                <a:moveTo>
                  <a:pt x="838876" y="267773"/>
                </a:moveTo>
                <a:lnTo>
                  <a:pt x="828001" y="273384"/>
                </a:lnTo>
                <a:lnTo>
                  <a:pt x="826355" y="292725"/>
                </a:lnTo>
                <a:lnTo>
                  <a:pt x="829697" y="296306"/>
                </a:lnTo>
                <a:lnTo>
                  <a:pt x="833056" y="299971"/>
                </a:lnTo>
                <a:lnTo>
                  <a:pt x="838876" y="267773"/>
                </a:lnTo>
                <a:close/>
              </a:path>
              <a:path w="1400676" h="1905679">
                <a:moveTo>
                  <a:pt x="828001" y="273384"/>
                </a:moveTo>
                <a:lnTo>
                  <a:pt x="816358" y="278779"/>
                </a:lnTo>
                <a:lnTo>
                  <a:pt x="822031" y="290776"/>
                </a:lnTo>
                <a:lnTo>
                  <a:pt x="822996" y="290859"/>
                </a:lnTo>
                <a:lnTo>
                  <a:pt x="824043" y="290926"/>
                </a:lnTo>
                <a:lnTo>
                  <a:pt x="826355" y="292725"/>
                </a:lnTo>
                <a:lnTo>
                  <a:pt x="828001" y="273384"/>
                </a:lnTo>
                <a:close/>
              </a:path>
              <a:path w="1400676" h="1905679">
                <a:moveTo>
                  <a:pt x="822248" y="292492"/>
                </a:moveTo>
                <a:lnTo>
                  <a:pt x="822031" y="290776"/>
                </a:lnTo>
                <a:lnTo>
                  <a:pt x="816358" y="278779"/>
                </a:lnTo>
                <a:lnTo>
                  <a:pt x="817259" y="341635"/>
                </a:lnTo>
                <a:lnTo>
                  <a:pt x="819787" y="343567"/>
                </a:lnTo>
                <a:lnTo>
                  <a:pt x="821283" y="344167"/>
                </a:lnTo>
                <a:lnTo>
                  <a:pt x="822780" y="344833"/>
                </a:lnTo>
                <a:lnTo>
                  <a:pt x="822248" y="292492"/>
                </a:lnTo>
                <a:close/>
              </a:path>
              <a:path w="1400676" h="1905679">
                <a:moveTo>
                  <a:pt x="816358" y="278779"/>
                </a:moveTo>
                <a:lnTo>
                  <a:pt x="804245" y="283911"/>
                </a:lnTo>
                <a:lnTo>
                  <a:pt x="805935" y="328857"/>
                </a:lnTo>
                <a:lnTo>
                  <a:pt x="810408" y="334305"/>
                </a:lnTo>
                <a:lnTo>
                  <a:pt x="813834" y="337970"/>
                </a:lnTo>
                <a:lnTo>
                  <a:pt x="817259" y="341635"/>
                </a:lnTo>
                <a:lnTo>
                  <a:pt x="816358" y="278779"/>
                </a:lnTo>
                <a:close/>
              </a:path>
              <a:path w="1400676" h="1905679">
                <a:moveTo>
                  <a:pt x="804245" y="283911"/>
                </a:moveTo>
                <a:lnTo>
                  <a:pt x="792516" y="288524"/>
                </a:lnTo>
                <a:lnTo>
                  <a:pt x="792599" y="308634"/>
                </a:lnTo>
                <a:lnTo>
                  <a:pt x="794828" y="311682"/>
                </a:lnTo>
                <a:lnTo>
                  <a:pt x="796989" y="314681"/>
                </a:lnTo>
                <a:lnTo>
                  <a:pt x="799301" y="319079"/>
                </a:lnTo>
                <a:lnTo>
                  <a:pt x="802660" y="324010"/>
                </a:lnTo>
                <a:lnTo>
                  <a:pt x="805935" y="328857"/>
                </a:lnTo>
                <a:lnTo>
                  <a:pt x="804245" y="283911"/>
                </a:lnTo>
                <a:close/>
              </a:path>
              <a:path w="1400676" h="1905679">
                <a:moveTo>
                  <a:pt x="792516" y="288524"/>
                </a:moveTo>
                <a:lnTo>
                  <a:pt x="787461" y="290409"/>
                </a:lnTo>
                <a:lnTo>
                  <a:pt x="788575" y="306768"/>
                </a:lnTo>
                <a:lnTo>
                  <a:pt x="789540" y="306768"/>
                </a:lnTo>
                <a:lnTo>
                  <a:pt x="790438" y="306835"/>
                </a:lnTo>
                <a:lnTo>
                  <a:pt x="792599" y="308634"/>
                </a:lnTo>
                <a:lnTo>
                  <a:pt x="792516" y="288524"/>
                </a:lnTo>
                <a:close/>
              </a:path>
              <a:path w="1400676" h="1905679">
                <a:moveTo>
                  <a:pt x="788126" y="323710"/>
                </a:moveTo>
                <a:lnTo>
                  <a:pt x="788426" y="320345"/>
                </a:lnTo>
                <a:lnTo>
                  <a:pt x="788725" y="316913"/>
                </a:lnTo>
                <a:lnTo>
                  <a:pt x="788792" y="308334"/>
                </a:lnTo>
                <a:lnTo>
                  <a:pt x="788575" y="306768"/>
                </a:lnTo>
                <a:lnTo>
                  <a:pt x="787461" y="290409"/>
                </a:lnTo>
                <a:lnTo>
                  <a:pt x="787761" y="326992"/>
                </a:lnTo>
                <a:lnTo>
                  <a:pt x="788126" y="323710"/>
                </a:lnTo>
                <a:close/>
              </a:path>
              <a:path w="1400676" h="1905679">
                <a:moveTo>
                  <a:pt x="776354" y="362974"/>
                </a:moveTo>
                <a:lnTo>
                  <a:pt x="777102" y="361192"/>
                </a:lnTo>
                <a:lnTo>
                  <a:pt x="778133" y="356777"/>
                </a:lnTo>
                <a:lnTo>
                  <a:pt x="779995" y="350880"/>
                </a:lnTo>
                <a:lnTo>
                  <a:pt x="781858" y="344983"/>
                </a:lnTo>
                <a:lnTo>
                  <a:pt x="784618" y="337586"/>
                </a:lnTo>
                <a:lnTo>
                  <a:pt x="786181" y="332289"/>
                </a:lnTo>
                <a:lnTo>
                  <a:pt x="787761" y="326992"/>
                </a:lnTo>
                <a:lnTo>
                  <a:pt x="787461" y="290409"/>
                </a:lnTo>
                <a:lnTo>
                  <a:pt x="772762" y="295397"/>
                </a:lnTo>
                <a:lnTo>
                  <a:pt x="773660" y="361858"/>
                </a:lnTo>
                <a:lnTo>
                  <a:pt x="774857" y="363940"/>
                </a:lnTo>
                <a:lnTo>
                  <a:pt x="775539" y="364690"/>
                </a:lnTo>
                <a:lnTo>
                  <a:pt x="776354" y="362974"/>
                </a:lnTo>
                <a:close/>
              </a:path>
              <a:path w="1400676" h="1905679">
                <a:moveTo>
                  <a:pt x="772762" y="295397"/>
                </a:moveTo>
                <a:lnTo>
                  <a:pt x="762321" y="298235"/>
                </a:lnTo>
                <a:lnTo>
                  <a:pt x="763084" y="339452"/>
                </a:lnTo>
                <a:lnTo>
                  <a:pt x="764947" y="344766"/>
                </a:lnTo>
                <a:lnTo>
                  <a:pt x="766809" y="348948"/>
                </a:lnTo>
                <a:lnTo>
                  <a:pt x="768672" y="352679"/>
                </a:lnTo>
                <a:lnTo>
                  <a:pt x="770534" y="356411"/>
                </a:lnTo>
                <a:lnTo>
                  <a:pt x="772396" y="359776"/>
                </a:lnTo>
                <a:lnTo>
                  <a:pt x="773660" y="361858"/>
                </a:lnTo>
                <a:lnTo>
                  <a:pt x="772762" y="295397"/>
                </a:lnTo>
                <a:close/>
              </a:path>
              <a:path w="1400676" h="1905679">
                <a:moveTo>
                  <a:pt x="762321" y="298235"/>
                </a:moveTo>
                <a:lnTo>
                  <a:pt x="760773" y="298555"/>
                </a:lnTo>
                <a:lnTo>
                  <a:pt x="759593" y="327658"/>
                </a:lnTo>
                <a:lnTo>
                  <a:pt x="761289" y="334155"/>
                </a:lnTo>
                <a:lnTo>
                  <a:pt x="763084" y="339452"/>
                </a:lnTo>
                <a:lnTo>
                  <a:pt x="762321" y="298235"/>
                </a:lnTo>
                <a:close/>
              </a:path>
              <a:path w="1400676" h="1905679">
                <a:moveTo>
                  <a:pt x="760773" y="298555"/>
                </a:moveTo>
                <a:lnTo>
                  <a:pt x="756533" y="299288"/>
                </a:lnTo>
                <a:lnTo>
                  <a:pt x="756234" y="318712"/>
                </a:lnTo>
                <a:lnTo>
                  <a:pt x="757863" y="323177"/>
                </a:lnTo>
                <a:lnTo>
                  <a:pt x="759593" y="327658"/>
                </a:lnTo>
                <a:lnTo>
                  <a:pt x="760773" y="298555"/>
                </a:lnTo>
                <a:close/>
              </a:path>
              <a:path w="1400676" h="1905679">
                <a:moveTo>
                  <a:pt x="756533" y="299288"/>
                </a:moveTo>
                <a:lnTo>
                  <a:pt x="754438" y="299072"/>
                </a:lnTo>
                <a:lnTo>
                  <a:pt x="753241" y="298106"/>
                </a:lnTo>
                <a:lnTo>
                  <a:pt x="753091" y="303103"/>
                </a:lnTo>
                <a:lnTo>
                  <a:pt x="753540" y="314531"/>
                </a:lnTo>
                <a:lnTo>
                  <a:pt x="754587" y="316163"/>
                </a:lnTo>
                <a:lnTo>
                  <a:pt x="756234" y="318712"/>
                </a:lnTo>
                <a:lnTo>
                  <a:pt x="756533" y="299288"/>
                </a:lnTo>
                <a:close/>
              </a:path>
              <a:path w="1400676" h="1905679">
                <a:moveTo>
                  <a:pt x="753091" y="303103"/>
                </a:moveTo>
                <a:lnTo>
                  <a:pt x="753024" y="308251"/>
                </a:lnTo>
                <a:lnTo>
                  <a:pt x="752875" y="313548"/>
                </a:lnTo>
                <a:lnTo>
                  <a:pt x="753540" y="314531"/>
                </a:lnTo>
                <a:lnTo>
                  <a:pt x="753091" y="303103"/>
                </a:lnTo>
                <a:close/>
              </a:path>
              <a:path w="1400676" h="1905679">
                <a:moveTo>
                  <a:pt x="957202" y="50908"/>
                </a:moveTo>
                <a:lnTo>
                  <a:pt x="958466" y="49642"/>
                </a:lnTo>
                <a:lnTo>
                  <a:pt x="960561" y="47177"/>
                </a:lnTo>
                <a:lnTo>
                  <a:pt x="963022" y="44645"/>
                </a:lnTo>
                <a:lnTo>
                  <a:pt x="964652" y="42696"/>
                </a:lnTo>
                <a:lnTo>
                  <a:pt x="966447" y="40530"/>
                </a:lnTo>
                <a:lnTo>
                  <a:pt x="967196" y="39114"/>
                </a:lnTo>
                <a:lnTo>
                  <a:pt x="966148" y="39197"/>
                </a:lnTo>
                <a:lnTo>
                  <a:pt x="964502" y="40613"/>
                </a:lnTo>
                <a:lnTo>
                  <a:pt x="962423" y="41663"/>
                </a:lnTo>
                <a:lnTo>
                  <a:pt x="960345" y="42629"/>
                </a:lnTo>
                <a:lnTo>
                  <a:pt x="957884" y="43145"/>
                </a:lnTo>
                <a:lnTo>
                  <a:pt x="955573" y="52408"/>
                </a:lnTo>
                <a:lnTo>
                  <a:pt x="957202" y="50908"/>
                </a:lnTo>
                <a:close/>
              </a:path>
              <a:path w="1400676" h="1905679">
                <a:moveTo>
                  <a:pt x="937980" y="66284"/>
                </a:moveTo>
                <a:lnTo>
                  <a:pt x="943650" y="62403"/>
                </a:lnTo>
                <a:lnTo>
                  <a:pt x="949387" y="57788"/>
                </a:lnTo>
                <a:lnTo>
                  <a:pt x="953261" y="54423"/>
                </a:lnTo>
                <a:lnTo>
                  <a:pt x="955573" y="52408"/>
                </a:lnTo>
                <a:lnTo>
                  <a:pt x="957884" y="43145"/>
                </a:lnTo>
                <a:lnTo>
                  <a:pt x="953261" y="43895"/>
                </a:lnTo>
                <a:lnTo>
                  <a:pt x="948555" y="44711"/>
                </a:lnTo>
                <a:lnTo>
                  <a:pt x="941705" y="45677"/>
                </a:lnTo>
                <a:lnTo>
                  <a:pt x="932692" y="47843"/>
                </a:lnTo>
                <a:lnTo>
                  <a:pt x="932326" y="70182"/>
                </a:lnTo>
                <a:lnTo>
                  <a:pt x="937980" y="66284"/>
                </a:lnTo>
                <a:close/>
              </a:path>
              <a:path w="1400676" h="1905679">
                <a:moveTo>
                  <a:pt x="919123" y="78012"/>
                </a:moveTo>
                <a:lnTo>
                  <a:pt x="922931" y="75630"/>
                </a:lnTo>
                <a:lnTo>
                  <a:pt x="926656" y="73231"/>
                </a:lnTo>
                <a:lnTo>
                  <a:pt x="932326" y="70182"/>
                </a:lnTo>
                <a:lnTo>
                  <a:pt x="932692" y="47843"/>
                </a:lnTo>
                <a:lnTo>
                  <a:pt x="920633" y="51101"/>
                </a:lnTo>
                <a:lnTo>
                  <a:pt x="917261" y="79728"/>
                </a:lnTo>
                <a:lnTo>
                  <a:pt x="919123" y="78012"/>
                </a:lnTo>
                <a:close/>
              </a:path>
              <a:path w="1400676" h="1905679">
                <a:moveTo>
                  <a:pt x="915781" y="82043"/>
                </a:moveTo>
                <a:lnTo>
                  <a:pt x="916529" y="80844"/>
                </a:lnTo>
                <a:lnTo>
                  <a:pt x="917261" y="79728"/>
                </a:lnTo>
                <a:lnTo>
                  <a:pt x="920633" y="51101"/>
                </a:lnTo>
                <a:lnTo>
                  <a:pt x="908237" y="55177"/>
                </a:lnTo>
                <a:lnTo>
                  <a:pt x="908698" y="106981"/>
                </a:lnTo>
                <a:lnTo>
                  <a:pt x="915781" y="82043"/>
                </a:lnTo>
                <a:close/>
              </a:path>
              <a:path w="1400676" h="1905679">
                <a:moveTo>
                  <a:pt x="916147" y="82710"/>
                </a:moveTo>
                <a:lnTo>
                  <a:pt x="915781" y="82043"/>
                </a:lnTo>
                <a:lnTo>
                  <a:pt x="908698" y="106981"/>
                </a:lnTo>
                <a:lnTo>
                  <a:pt x="912505" y="112962"/>
                </a:lnTo>
                <a:lnTo>
                  <a:pt x="916380" y="118925"/>
                </a:lnTo>
                <a:lnTo>
                  <a:pt x="916147" y="82710"/>
                </a:lnTo>
                <a:close/>
              </a:path>
              <a:path w="1400676" h="1905679">
                <a:moveTo>
                  <a:pt x="908237" y="55177"/>
                </a:moveTo>
                <a:lnTo>
                  <a:pt x="903776" y="56889"/>
                </a:lnTo>
                <a:lnTo>
                  <a:pt x="900433" y="101234"/>
                </a:lnTo>
                <a:lnTo>
                  <a:pt x="904674" y="103549"/>
                </a:lnTo>
                <a:lnTo>
                  <a:pt x="908698" y="106981"/>
                </a:lnTo>
                <a:lnTo>
                  <a:pt x="908237" y="55177"/>
                </a:lnTo>
                <a:close/>
              </a:path>
              <a:path w="1400676" h="1905679">
                <a:moveTo>
                  <a:pt x="903776" y="56889"/>
                </a:moveTo>
                <a:lnTo>
                  <a:pt x="894913" y="60470"/>
                </a:lnTo>
                <a:lnTo>
                  <a:pt x="888278" y="64352"/>
                </a:lnTo>
                <a:lnTo>
                  <a:pt x="887613" y="97269"/>
                </a:lnTo>
                <a:lnTo>
                  <a:pt x="891637" y="97869"/>
                </a:lnTo>
                <a:lnTo>
                  <a:pt x="896110" y="98985"/>
                </a:lnTo>
                <a:lnTo>
                  <a:pt x="900433" y="101234"/>
                </a:lnTo>
                <a:lnTo>
                  <a:pt x="903776" y="56889"/>
                </a:lnTo>
                <a:close/>
              </a:path>
              <a:path w="1400676" h="1905679">
                <a:moveTo>
                  <a:pt x="888278" y="64352"/>
                </a:moveTo>
                <a:lnTo>
                  <a:pt x="882541" y="68833"/>
                </a:lnTo>
                <a:lnTo>
                  <a:pt x="876871" y="73314"/>
                </a:lnTo>
                <a:lnTo>
                  <a:pt x="876356" y="97053"/>
                </a:lnTo>
                <a:lnTo>
                  <a:pt x="880014" y="96536"/>
                </a:lnTo>
                <a:lnTo>
                  <a:pt x="883589" y="96669"/>
                </a:lnTo>
                <a:lnTo>
                  <a:pt x="887613" y="97269"/>
                </a:lnTo>
                <a:lnTo>
                  <a:pt x="888278" y="64352"/>
                </a:lnTo>
                <a:close/>
              </a:path>
              <a:path w="1400676" h="1905679">
                <a:moveTo>
                  <a:pt x="866445" y="99818"/>
                </a:moveTo>
                <a:lnTo>
                  <a:pt x="869056" y="98619"/>
                </a:lnTo>
                <a:lnTo>
                  <a:pt x="872781" y="97502"/>
                </a:lnTo>
                <a:lnTo>
                  <a:pt x="876356" y="97053"/>
                </a:lnTo>
                <a:lnTo>
                  <a:pt x="876871" y="73314"/>
                </a:lnTo>
                <a:lnTo>
                  <a:pt x="872032" y="78378"/>
                </a:lnTo>
                <a:lnTo>
                  <a:pt x="868374" y="83093"/>
                </a:lnTo>
                <a:lnTo>
                  <a:pt x="864733" y="87790"/>
                </a:lnTo>
                <a:lnTo>
                  <a:pt x="863835" y="100934"/>
                </a:lnTo>
                <a:lnTo>
                  <a:pt x="866445" y="99818"/>
                </a:lnTo>
                <a:close/>
              </a:path>
              <a:path w="1400676" h="1905679">
                <a:moveTo>
                  <a:pt x="863835" y="100934"/>
                </a:moveTo>
                <a:lnTo>
                  <a:pt x="864733" y="87790"/>
                </a:lnTo>
                <a:lnTo>
                  <a:pt x="862189" y="92122"/>
                </a:lnTo>
                <a:lnTo>
                  <a:pt x="861158" y="95403"/>
                </a:lnTo>
                <a:lnTo>
                  <a:pt x="860409" y="101084"/>
                </a:lnTo>
                <a:lnTo>
                  <a:pt x="861307" y="101600"/>
                </a:lnTo>
                <a:lnTo>
                  <a:pt x="862272" y="102134"/>
                </a:lnTo>
                <a:lnTo>
                  <a:pt x="863835" y="100934"/>
                </a:lnTo>
                <a:close/>
              </a:path>
              <a:path w="1400676" h="1905679">
                <a:moveTo>
                  <a:pt x="980082" y="221509"/>
                </a:moveTo>
                <a:lnTo>
                  <a:pt x="982477" y="220460"/>
                </a:lnTo>
                <a:lnTo>
                  <a:pt x="984855" y="219344"/>
                </a:lnTo>
                <a:lnTo>
                  <a:pt x="984705" y="218361"/>
                </a:lnTo>
                <a:lnTo>
                  <a:pt x="984040" y="217694"/>
                </a:lnTo>
                <a:lnTo>
                  <a:pt x="982244" y="216728"/>
                </a:lnTo>
                <a:lnTo>
                  <a:pt x="975759" y="223375"/>
                </a:lnTo>
                <a:lnTo>
                  <a:pt x="980082" y="221509"/>
                </a:lnTo>
                <a:close/>
              </a:path>
              <a:path w="1400676" h="1905679">
                <a:moveTo>
                  <a:pt x="968393" y="225157"/>
                </a:moveTo>
                <a:lnTo>
                  <a:pt x="975759" y="223375"/>
                </a:lnTo>
                <a:lnTo>
                  <a:pt x="982244" y="216728"/>
                </a:lnTo>
                <a:lnTo>
                  <a:pt x="975543" y="213663"/>
                </a:lnTo>
                <a:lnTo>
                  <a:pt x="964379" y="208600"/>
                </a:lnTo>
                <a:lnTo>
                  <a:pt x="967831" y="225288"/>
                </a:lnTo>
                <a:lnTo>
                  <a:pt x="968393" y="225157"/>
                </a:lnTo>
                <a:close/>
              </a:path>
              <a:path w="1400676" h="1905679">
                <a:moveTo>
                  <a:pt x="955442" y="227666"/>
                </a:moveTo>
                <a:lnTo>
                  <a:pt x="967831" y="225288"/>
                </a:lnTo>
                <a:lnTo>
                  <a:pt x="964379" y="208600"/>
                </a:lnTo>
                <a:lnTo>
                  <a:pt x="952086" y="203238"/>
                </a:lnTo>
                <a:lnTo>
                  <a:pt x="949320" y="202085"/>
                </a:lnTo>
                <a:lnTo>
                  <a:pt x="942669" y="229339"/>
                </a:lnTo>
                <a:lnTo>
                  <a:pt x="955442" y="227666"/>
                </a:lnTo>
                <a:close/>
              </a:path>
              <a:path w="1400676" h="1905679">
                <a:moveTo>
                  <a:pt x="942669" y="229339"/>
                </a:moveTo>
                <a:lnTo>
                  <a:pt x="949320" y="202085"/>
                </a:lnTo>
                <a:lnTo>
                  <a:pt x="941555" y="199037"/>
                </a:lnTo>
                <a:lnTo>
                  <a:pt x="937913" y="198071"/>
                </a:lnTo>
                <a:lnTo>
                  <a:pt x="935303" y="197321"/>
                </a:lnTo>
                <a:lnTo>
                  <a:pt x="934638" y="230155"/>
                </a:lnTo>
                <a:lnTo>
                  <a:pt x="942669" y="229339"/>
                </a:lnTo>
                <a:close/>
              </a:path>
              <a:path w="1400676" h="1905679">
                <a:moveTo>
                  <a:pt x="935303" y="197321"/>
                </a:moveTo>
                <a:lnTo>
                  <a:pt x="932692" y="196571"/>
                </a:lnTo>
                <a:lnTo>
                  <a:pt x="931129" y="196038"/>
                </a:lnTo>
                <a:lnTo>
                  <a:pt x="929932" y="194705"/>
                </a:lnTo>
                <a:lnTo>
                  <a:pt x="928884" y="230022"/>
                </a:lnTo>
                <a:lnTo>
                  <a:pt x="934638" y="230155"/>
                </a:lnTo>
                <a:lnTo>
                  <a:pt x="935303" y="197321"/>
                </a:lnTo>
                <a:close/>
              </a:path>
              <a:path w="1400676" h="1905679">
                <a:moveTo>
                  <a:pt x="929932" y="194705"/>
                </a:moveTo>
                <a:lnTo>
                  <a:pt x="930447" y="193956"/>
                </a:lnTo>
                <a:lnTo>
                  <a:pt x="932759" y="193439"/>
                </a:lnTo>
                <a:lnTo>
                  <a:pt x="931196" y="87874"/>
                </a:lnTo>
                <a:lnTo>
                  <a:pt x="929416" y="78162"/>
                </a:lnTo>
                <a:lnTo>
                  <a:pt x="926141" y="79428"/>
                </a:lnTo>
                <a:lnTo>
                  <a:pt x="923680" y="80477"/>
                </a:lnTo>
                <a:lnTo>
                  <a:pt x="921734" y="135567"/>
                </a:lnTo>
                <a:lnTo>
                  <a:pt x="923596" y="143780"/>
                </a:lnTo>
                <a:lnTo>
                  <a:pt x="923746" y="229572"/>
                </a:lnTo>
                <a:lnTo>
                  <a:pt x="928884" y="230022"/>
                </a:lnTo>
                <a:lnTo>
                  <a:pt x="929932" y="194705"/>
                </a:lnTo>
                <a:close/>
              </a:path>
              <a:path w="1400676" h="1905679">
                <a:moveTo>
                  <a:pt x="923596" y="143780"/>
                </a:moveTo>
                <a:lnTo>
                  <a:pt x="923530" y="151626"/>
                </a:lnTo>
                <a:lnTo>
                  <a:pt x="922566" y="159323"/>
                </a:lnTo>
                <a:lnTo>
                  <a:pt x="921668" y="167002"/>
                </a:lnTo>
                <a:lnTo>
                  <a:pt x="919872" y="174549"/>
                </a:lnTo>
                <a:lnTo>
                  <a:pt x="918608" y="229122"/>
                </a:lnTo>
                <a:lnTo>
                  <a:pt x="923746" y="229572"/>
                </a:lnTo>
                <a:lnTo>
                  <a:pt x="923596" y="143780"/>
                </a:lnTo>
                <a:close/>
              </a:path>
              <a:path w="1400676" h="1905679">
                <a:moveTo>
                  <a:pt x="919872" y="174549"/>
                </a:moveTo>
                <a:lnTo>
                  <a:pt x="916297" y="183428"/>
                </a:lnTo>
                <a:lnTo>
                  <a:pt x="911284" y="194394"/>
                </a:lnTo>
                <a:lnTo>
                  <a:pt x="911973" y="228223"/>
                </a:lnTo>
                <a:lnTo>
                  <a:pt x="914069" y="228373"/>
                </a:lnTo>
                <a:lnTo>
                  <a:pt x="918608" y="229122"/>
                </a:lnTo>
                <a:lnTo>
                  <a:pt x="919872" y="174549"/>
                </a:lnTo>
                <a:close/>
              </a:path>
              <a:path w="1400676" h="1905679">
                <a:moveTo>
                  <a:pt x="910410" y="228522"/>
                </a:moveTo>
                <a:lnTo>
                  <a:pt x="909961" y="228073"/>
                </a:lnTo>
                <a:lnTo>
                  <a:pt x="911973" y="228223"/>
                </a:lnTo>
                <a:lnTo>
                  <a:pt x="911284" y="194394"/>
                </a:lnTo>
                <a:lnTo>
                  <a:pt x="904902" y="205779"/>
                </a:lnTo>
                <a:lnTo>
                  <a:pt x="909446" y="252711"/>
                </a:lnTo>
                <a:lnTo>
                  <a:pt x="921571" y="256567"/>
                </a:lnTo>
                <a:lnTo>
                  <a:pt x="910410" y="228522"/>
                </a:lnTo>
                <a:close/>
              </a:path>
              <a:path w="1400676" h="1905679">
                <a:moveTo>
                  <a:pt x="904902" y="205779"/>
                </a:moveTo>
                <a:lnTo>
                  <a:pt x="901015" y="211797"/>
                </a:lnTo>
                <a:lnTo>
                  <a:pt x="897740" y="247930"/>
                </a:lnTo>
                <a:lnTo>
                  <a:pt x="902063" y="250095"/>
                </a:lnTo>
                <a:lnTo>
                  <a:pt x="909446" y="252711"/>
                </a:lnTo>
                <a:lnTo>
                  <a:pt x="904902" y="205779"/>
                </a:lnTo>
                <a:close/>
              </a:path>
              <a:path w="1400676" h="1905679">
                <a:moveTo>
                  <a:pt x="901015" y="211797"/>
                </a:moveTo>
                <a:lnTo>
                  <a:pt x="894979" y="247263"/>
                </a:lnTo>
                <a:lnTo>
                  <a:pt x="896393" y="247630"/>
                </a:lnTo>
                <a:lnTo>
                  <a:pt x="897740" y="247930"/>
                </a:lnTo>
                <a:lnTo>
                  <a:pt x="901015" y="211797"/>
                </a:lnTo>
                <a:close/>
              </a:path>
              <a:path w="1400676" h="1905679">
                <a:moveTo>
                  <a:pt x="935669" y="83609"/>
                </a:moveTo>
                <a:lnTo>
                  <a:pt x="938362" y="81077"/>
                </a:lnTo>
                <a:lnTo>
                  <a:pt x="941106" y="78528"/>
                </a:lnTo>
                <a:lnTo>
                  <a:pt x="943051" y="76063"/>
                </a:lnTo>
                <a:lnTo>
                  <a:pt x="943417" y="74880"/>
                </a:lnTo>
                <a:lnTo>
                  <a:pt x="943650" y="73764"/>
                </a:lnTo>
                <a:lnTo>
                  <a:pt x="942303" y="73831"/>
                </a:lnTo>
                <a:lnTo>
                  <a:pt x="939543" y="74647"/>
                </a:lnTo>
                <a:lnTo>
                  <a:pt x="936799" y="75480"/>
                </a:lnTo>
                <a:lnTo>
                  <a:pt x="932692" y="76896"/>
                </a:lnTo>
                <a:lnTo>
                  <a:pt x="932243" y="86225"/>
                </a:lnTo>
                <a:lnTo>
                  <a:pt x="935669" y="83609"/>
                </a:lnTo>
                <a:close/>
              </a:path>
              <a:path w="1400676" h="1905679">
                <a:moveTo>
                  <a:pt x="932243" y="86225"/>
                </a:moveTo>
                <a:lnTo>
                  <a:pt x="932692" y="76896"/>
                </a:lnTo>
                <a:lnTo>
                  <a:pt x="929416" y="78162"/>
                </a:lnTo>
                <a:lnTo>
                  <a:pt x="931196" y="87874"/>
                </a:lnTo>
                <a:lnTo>
                  <a:pt x="932243" y="86225"/>
                </a:lnTo>
                <a:close/>
              </a:path>
              <a:path w="1400676" h="1905679">
                <a:moveTo>
                  <a:pt x="973087" y="187234"/>
                </a:moveTo>
                <a:lnTo>
                  <a:pt x="980465" y="185510"/>
                </a:lnTo>
                <a:lnTo>
                  <a:pt x="990442" y="182911"/>
                </a:lnTo>
                <a:lnTo>
                  <a:pt x="996993" y="179696"/>
                </a:lnTo>
                <a:lnTo>
                  <a:pt x="1000136" y="177680"/>
                </a:lnTo>
                <a:lnTo>
                  <a:pt x="1003179" y="175581"/>
                </a:lnTo>
                <a:lnTo>
                  <a:pt x="1002813" y="174615"/>
                </a:lnTo>
                <a:lnTo>
                  <a:pt x="998872" y="173049"/>
                </a:lnTo>
                <a:lnTo>
                  <a:pt x="994832" y="171483"/>
                </a:lnTo>
                <a:lnTo>
                  <a:pt x="987316" y="169251"/>
                </a:lnTo>
                <a:lnTo>
                  <a:pt x="978519" y="167302"/>
                </a:lnTo>
                <a:lnTo>
                  <a:pt x="965337" y="164666"/>
                </a:lnTo>
                <a:lnTo>
                  <a:pt x="953393" y="162747"/>
                </a:lnTo>
                <a:lnTo>
                  <a:pt x="952812" y="162671"/>
                </a:lnTo>
                <a:lnTo>
                  <a:pt x="959884" y="189704"/>
                </a:lnTo>
                <a:lnTo>
                  <a:pt x="973087" y="187234"/>
                </a:lnTo>
                <a:close/>
              </a:path>
              <a:path w="1400676" h="1905679">
                <a:moveTo>
                  <a:pt x="948040" y="191490"/>
                </a:moveTo>
                <a:lnTo>
                  <a:pt x="959884" y="189704"/>
                </a:lnTo>
                <a:lnTo>
                  <a:pt x="952812" y="162671"/>
                </a:lnTo>
                <a:lnTo>
                  <a:pt x="945961" y="161705"/>
                </a:lnTo>
                <a:lnTo>
                  <a:pt x="942154" y="161555"/>
                </a:lnTo>
                <a:lnTo>
                  <a:pt x="940225" y="161038"/>
                </a:lnTo>
                <a:lnTo>
                  <a:pt x="939177" y="192690"/>
                </a:lnTo>
                <a:lnTo>
                  <a:pt x="948040" y="191490"/>
                </a:lnTo>
                <a:close/>
              </a:path>
              <a:path w="1400676" h="1905679">
                <a:moveTo>
                  <a:pt x="939177" y="192690"/>
                </a:moveTo>
                <a:lnTo>
                  <a:pt x="940225" y="161038"/>
                </a:lnTo>
                <a:lnTo>
                  <a:pt x="938279" y="160505"/>
                </a:lnTo>
                <a:lnTo>
                  <a:pt x="938130" y="159539"/>
                </a:lnTo>
                <a:lnTo>
                  <a:pt x="937980" y="85858"/>
                </a:lnTo>
                <a:lnTo>
                  <a:pt x="933507" y="86891"/>
                </a:lnTo>
                <a:lnTo>
                  <a:pt x="935070" y="192906"/>
                </a:lnTo>
                <a:lnTo>
                  <a:pt x="939177" y="192690"/>
                </a:lnTo>
                <a:close/>
              </a:path>
              <a:path w="1400676" h="1905679">
                <a:moveTo>
                  <a:pt x="935070" y="192906"/>
                </a:moveTo>
                <a:lnTo>
                  <a:pt x="933507" y="86891"/>
                </a:lnTo>
                <a:lnTo>
                  <a:pt x="931196" y="87874"/>
                </a:lnTo>
                <a:lnTo>
                  <a:pt x="932759" y="193439"/>
                </a:lnTo>
                <a:lnTo>
                  <a:pt x="935070" y="192906"/>
                </a:lnTo>
                <a:close/>
              </a:path>
              <a:path w="1400676" h="1905679">
                <a:moveTo>
                  <a:pt x="970471" y="105182"/>
                </a:moveTo>
                <a:lnTo>
                  <a:pt x="977322" y="100418"/>
                </a:lnTo>
                <a:lnTo>
                  <a:pt x="982477" y="95787"/>
                </a:lnTo>
                <a:lnTo>
                  <a:pt x="987698" y="91222"/>
                </a:lnTo>
                <a:lnTo>
                  <a:pt x="991107" y="86741"/>
                </a:lnTo>
                <a:lnTo>
                  <a:pt x="992903" y="84209"/>
                </a:lnTo>
                <a:lnTo>
                  <a:pt x="994699" y="81593"/>
                </a:lnTo>
                <a:lnTo>
                  <a:pt x="994765" y="80844"/>
                </a:lnTo>
                <a:lnTo>
                  <a:pt x="992687" y="80544"/>
                </a:lnTo>
                <a:lnTo>
                  <a:pt x="990442" y="80261"/>
                </a:lnTo>
                <a:lnTo>
                  <a:pt x="986052" y="80261"/>
                </a:lnTo>
                <a:lnTo>
                  <a:pt x="979500" y="80694"/>
                </a:lnTo>
                <a:lnTo>
                  <a:pt x="972932" y="81077"/>
                </a:lnTo>
                <a:lnTo>
                  <a:pt x="964219" y="81827"/>
                </a:lnTo>
                <a:lnTo>
                  <a:pt x="963621" y="108480"/>
                </a:lnTo>
                <a:lnTo>
                  <a:pt x="970471" y="105182"/>
                </a:lnTo>
                <a:close/>
              </a:path>
              <a:path w="1400676" h="1905679">
                <a:moveTo>
                  <a:pt x="945662" y="115261"/>
                </a:moveTo>
                <a:lnTo>
                  <a:pt x="949836" y="113628"/>
                </a:lnTo>
                <a:lnTo>
                  <a:pt x="956770" y="111762"/>
                </a:lnTo>
                <a:lnTo>
                  <a:pt x="963621" y="108480"/>
                </a:lnTo>
                <a:lnTo>
                  <a:pt x="964219" y="81827"/>
                </a:lnTo>
                <a:lnTo>
                  <a:pt x="956620" y="82793"/>
                </a:lnTo>
                <a:lnTo>
                  <a:pt x="949021" y="83692"/>
                </a:lnTo>
                <a:lnTo>
                  <a:pt x="942453" y="84809"/>
                </a:lnTo>
                <a:lnTo>
                  <a:pt x="941488" y="116826"/>
                </a:lnTo>
                <a:lnTo>
                  <a:pt x="945662" y="115261"/>
                </a:lnTo>
                <a:close/>
              </a:path>
              <a:path w="1400676" h="1905679">
                <a:moveTo>
                  <a:pt x="939260" y="119375"/>
                </a:moveTo>
                <a:lnTo>
                  <a:pt x="939992" y="118176"/>
                </a:lnTo>
                <a:lnTo>
                  <a:pt x="941488" y="116826"/>
                </a:lnTo>
                <a:lnTo>
                  <a:pt x="942453" y="84809"/>
                </a:lnTo>
                <a:lnTo>
                  <a:pt x="937980" y="85858"/>
                </a:lnTo>
                <a:lnTo>
                  <a:pt x="938512" y="120558"/>
                </a:lnTo>
                <a:lnTo>
                  <a:pt x="939260" y="119375"/>
                </a:lnTo>
                <a:close/>
              </a:path>
              <a:path w="1400676" h="1905679">
                <a:moveTo>
                  <a:pt x="939693" y="158423"/>
                </a:moveTo>
                <a:lnTo>
                  <a:pt x="940740" y="121607"/>
                </a:lnTo>
                <a:lnTo>
                  <a:pt x="939626" y="121607"/>
                </a:lnTo>
                <a:lnTo>
                  <a:pt x="938512" y="121541"/>
                </a:lnTo>
                <a:lnTo>
                  <a:pt x="938512" y="120558"/>
                </a:lnTo>
                <a:lnTo>
                  <a:pt x="937980" y="85858"/>
                </a:lnTo>
                <a:lnTo>
                  <a:pt x="938130" y="159539"/>
                </a:lnTo>
                <a:lnTo>
                  <a:pt x="939693" y="158423"/>
                </a:lnTo>
                <a:close/>
              </a:path>
              <a:path w="1400676" h="1905679">
                <a:moveTo>
                  <a:pt x="981130" y="134984"/>
                </a:moveTo>
                <a:lnTo>
                  <a:pt x="986567" y="130353"/>
                </a:lnTo>
                <a:lnTo>
                  <a:pt x="991107" y="125939"/>
                </a:lnTo>
                <a:lnTo>
                  <a:pt x="992753" y="123407"/>
                </a:lnTo>
                <a:lnTo>
                  <a:pt x="994399" y="120858"/>
                </a:lnTo>
                <a:lnTo>
                  <a:pt x="993136" y="120125"/>
                </a:lnTo>
                <a:lnTo>
                  <a:pt x="987914" y="119592"/>
                </a:lnTo>
                <a:lnTo>
                  <a:pt x="982693" y="119075"/>
                </a:lnTo>
                <a:lnTo>
                  <a:pt x="975759" y="139599"/>
                </a:lnTo>
                <a:lnTo>
                  <a:pt x="981130" y="134984"/>
                </a:lnTo>
                <a:close/>
              </a:path>
              <a:path w="1400676" h="1905679">
                <a:moveTo>
                  <a:pt x="963920" y="147745"/>
                </a:moveTo>
                <a:lnTo>
                  <a:pt x="969573" y="144380"/>
                </a:lnTo>
                <a:lnTo>
                  <a:pt x="975759" y="139599"/>
                </a:lnTo>
                <a:lnTo>
                  <a:pt x="982693" y="119075"/>
                </a:lnTo>
                <a:lnTo>
                  <a:pt x="973531" y="118775"/>
                </a:lnTo>
                <a:lnTo>
                  <a:pt x="965849" y="118842"/>
                </a:lnTo>
                <a:lnTo>
                  <a:pt x="958183" y="151027"/>
                </a:lnTo>
                <a:lnTo>
                  <a:pt x="963920" y="147745"/>
                </a:lnTo>
                <a:close/>
              </a:path>
              <a:path w="1400676" h="1905679">
                <a:moveTo>
                  <a:pt x="941256" y="157224"/>
                </a:moveTo>
                <a:lnTo>
                  <a:pt x="944548" y="155958"/>
                </a:lnTo>
                <a:lnTo>
                  <a:pt x="948705" y="154392"/>
                </a:lnTo>
                <a:lnTo>
                  <a:pt x="952962" y="152826"/>
                </a:lnTo>
                <a:lnTo>
                  <a:pt x="958183" y="151027"/>
                </a:lnTo>
                <a:lnTo>
                  <a:pt x="965849" y="118842"/>
                </a:lnTo>
                <a:lnTo>
                  <a:pt x="958100" y="118925"/>
                </a:lnTo>
                <a:lnTo>
                  <a:pt x="951765" y="119442"/>
                </a:lnTo>
                <a:lnTo>
                  <a:pt x="947375" y="120125"/>
                </a:lnTo>
                <a:lnTo>
                  <a:pt x="943051" y="120791"/>
                </a:lnTo>
                <a:lnTo>
                  <a:pt x="940740" y="121607"/>
                </a:lnTo>
                <a:lnTo>
                  <a:pt x="939693" y="158423"/>
                </a:lnTo>
                <a:lnTo>
                  <a:pt x="941256" y="157224"/>
                </a:lnTo>
                <a:close/>
              </a:path>
              <a:path w="1400676" h="1905679">
                <a:moveTo>
                  <a:pt x="923680" y="80477"/>
                </a:moveTo>
                <a:lnTo>
                  <a:pt x="921668" y="81294"/>
                </a:lnTo>
                <a:lnTo>
                  <a:pt x="919656" y="82193"/>
                </a:lnTo>
                <a:lnTo>
                  <a:pt x="918076" y="82793"/>
                </a:lnTo>
                <a:lnTo>
                  <a:pt x="920021" y="127438"/>
                </a:lnTo>
                <a:lnTo>
                  <a:pt x="921734" y="135567"/>
                </a:lnTo>
                <a:lnTo>
                  <a:pt x="923680" y="80477"/>
                </a:lnTo>
                <a:close/>
              </a:path>
              <a:path w="1400676" h="1905679">
                <a:moveTo>
                  <a:pt x="918076" y="82793"/>
                </a:moveTo>
                <a:lnTo>
                  <a:pt x="917111" y="82710"/>
                </a:lnTo>
                <a:lnTo>
                  <a:pt x="916147" y="82710"/>
                </a:lnTo>
                <a:lnTo>
                  <a:pt x="916380" y="118925"/>
                </a:lnTo>
                <a:lnTo>
                  <a:pt x="920021" y="127438"/>
                </a:lnTo>
                <a:lnTo>
                  <a:pt x="918076" y="82793"/>
                </a:lnTo>
                <a:close/>
              </a:path>
              <a:path w="1400676" h="1905679">
                <a:moveTo>
                  <a:pt x="954525" y="261823"/>
                </a:moveTo>
                <a:lnTo>
                  <a:pt x="954159" y="260690"/>
                </a:lnTo>
                <a:lnTo>
                  <a:pt x="951615" y="258308"/>
                </a:lnTo>
                <a:lnTo>
                  <a:pt x="946710" y="262406"/>
                </a:lnTo>
                <a:lnTo>
                  <a:pt x="949902" y="262706"/>
                </a:lnTo>
                <a:lnTo>
                  <a:pt x="953045" y="263006"/>
                </a:lnTo>
                <a:lnTo>
                  <a:pt x="954891" y="263006"/>
                </a:lnTo>
                <a:lnTo>
                  <a:pt x="954525" y="261823"/>
                </a:lnTo>
                <a:close/>
              </a:path>
              <a:path w="1400676" h="1905679">
                <a:moveTo>
                  <a:pt x="951615" y="258308"/>
                </a:moveTo>
                <a:lnTo>
                  <a:pt x="946327" y="253910"/>
                </a:lnTo>
                <a:lnTo>
                  <a:pt x="940956" y="249496"/>
                </a:lnTo>
                <a:lnTo>
                  <a:pt x="933927" y="259898"/>
                </a:lnTo>
                <a:lnTo>
                  <a:pt x="934787" y="260107"/>
                </a:lnTo>
                <a:lnTo>
                  <a:pt x="942303" y="261890"/>
                </a:lnTo>
                <a:lnTo>
                  <a:pt x="946710" y="262406"/>
                </a:lnTo>
                <a:lnTo>
                  <a:pt x="951615" y="258308"/>
                </a:lnTo>
                <a:close/>
              </a:path>
              <a:path w="1400676" h="1905679">
                <a:moveTo>
                  <a:pt x="940956" y="249496"/>
                </a:moveTo>
                <a:lnTo>
                  <a:pt x="932908" y="243149"/>
                </a:lnTo>
                <a:lnTo>
                  <a:pt x="926573" y="238751"/>
                </a:lnTo>
                <a:lnTo>
                  <a:pt x="920171" y="234270"/>
                </a:lnTo>
                <a:lnTo>
                  <a:pt x="915548" y="231654"/>
                </a:lnTo>
                <a:lnTo>
                  <a:pt x="921571" y="256567"/>
                </a:lnTo>
                <a:lnTo>
                  <a:pt x="933927" y="259898"/>
                </a:lnTo>
                <a:lnTo>
                  <a:pt x="940956" y="249496"/>
                </a:lnTo>
                <a:close/>
              </a:path>
              <a:path w="1400676" h="1905679">
                <a:moveTo>
                  <a:pt x="915548" y="231654"/>
                </a:moveTo>
                <a:lnTo>
                  <a:pt x="912938" y="230088"/>
                </a:lnTo>
                <a:lnTo>
                  <a:pt x="910410" y="228522"/>
                </a:lnTo>
                <a:lnTo>
                  <a:pt x="921571" y="256567"/>
                </a:lnTo>
                <a:lnTo>
                  <a:pt x="915548" y="231654"/>
                </a:lnTo>
                <a:close/>
              </a:path>
              <a:path w="1400676" h="1905679">
                <a:moveTo>
                  <a:pt x="907733" y="294074"/>
                </a:moveTo>
                <a:lnTo>
                  <a:pt x="907650" y="292658"/>
                </a:lnTo>
                <a:lnTo>
                  <a:pt x="906686" y="289743"/>
                </a:lnTo>
                <a:lnTo>
                  <a:pt x="904823" y="285628"/>
                </a:lnTo>
                <a:lnTo>
                  <a:pt x="902894" y="281597"/>
                </a:lnTo>
                <a:lnTo>
                  <a:pt x="899968" y="276299"/>
                </a:lnTo>
                <a:lnTo>
                  <a:pt x="896775" y="271668"/>
                </a:lnTo>
                <a:lnTo>
                  <a:pt x="893499" y="266971"/>
                </a:lnTo>
                <a:lnTo>
                  <a:pt x="897074" y="292208"/>
                </a:lnTo>
                <a:lnTo>
                  <a:pt x="901099" y="293924"/>
                </a:lnTo>
                <a:lnTo>
                  <a:pt x="903626" y="294741"/>
                </a:lnTo>
                <a:lnTo>
                  <a:pt x="905339" y="295107"/>
                </a:lnTo>
                <a:lnTo>
                  <a:pt x="906985" y="295490"/>
                </a:lnTo>
                <a:lnTo>
                  <a:pt x="907800" y="295490"/>
                </a:lnTo>
                <a:lnTo>
                  <a:pt x="907733" y="294074"/>
                </a:lnTo>
                <a:close/>
              </a:path>
              <a:path w="1400676" h="1905679">
                <a:moveTo>
                  <a:pt x="893499" y="266971"/>
                </a:moveTo>
                <a:lnTo>
                  <a:pt x="889841" y="262939"/>
                </a:lnTo>
                <a:lnTo>
                  <a:pt x="887380" y="260257"/>
                </a:lnTo>
                <a:lnTo>
                  <a:pt x="884919" y="257642"/>
                </a:lnTo>
                <a:lnTo>
                  <a:pt x="887463" y="287727"/>
                </a:lnTo>
                <a:lnTo>
                  <a:pt x="893050" y="290409"/>
                </a:lnTo>
                <a:lnTo>
                  <a:pt x="897074" y="292208"/>
                </a:lnTo>
                <a:lnTo>
                  <a:pt x="893499" y="266971"/>
                </a:lnTo>
                <a:close/>
              </a:path>
              <a:path w="1400676" h="1905679">
                <a:moveTo>
                  <a:pt x="884919" y="257642"/>
                </a:moveTo>
                <a:lnTo>
                  <a:pt x="883589" y="256292"/>
                </a:lnTo>
                <a:lnTo>
                  <a:pt x="882907" y="255326"/>
                </a:lnTo>
                <a:lnTo>
                  <a:pt x="882325" y="254427"/>
                </a:lnTo>
                <a:lnTo>
                  <a:pt x="881644" y="284595"/>
                </a:lnTo>
                <a:lnTo>
                  <a:pt x="887463" y="287727"/>
                </a:lnTo>
                <a:lnTo>
                  <a:pt x="884919" y="257642"/>
                </a:lnTo>
                <a:close/>
              </a:path>
              <a:path w="1400676" h="1905679">
                <a:moveTo>
                  <a:pt x="862338" y="325726"/>
                </a:moveTo>
                <a:lnTo>
                  <a:pt x="862937" y="320878"/>
                </a:lnTo>
                <a:lnTo>
                  <a:pt x="863602" y="313032"/>
                </a:lnTo>
                <a:lnTo>
                  <a:pt x="863535" y="305335"/>
                </a:lnTo>
                <a:lnTo>
                  <a:pt x="863386" y="297722"/>
                </a:lnTo>
                <a:lnTo>
                  <a:pt x="862421" y="290343"/>
                </a:lnTo>
                <a:lnTo>
                  <a:pt x="861756" y="330573"/>
                </a:lnTo>
                <a:lnTo>
                  <a:pt x="862338" y="325726"/>
                </a:lnTo>
                <a:close/>
              </a:path>
              <a:path w="1400676" h="1905679">
                <a:moveTo>
                  <a:pt x="860709" y="333039"/>
                </a:moveTo>
                <a:lnTo>
                  <a:pt x="861307" y="332372"/>
                </a:lnTo>
                <a:lnTo>
                  <a:pt x="861756" y="330573"/>
                </a:lnTo>
                <a:lnTo>
                  <a:pt x="862421" y="290343"/>
                </a:lnTo>
                <a:lnTo>
                  <a:pt x="861224" y="285262"/>
                </a:lnTo>
                <a:lnTo>
                  <a:pt x="860027" y="280114"/>
                </a:lnTo>
                <a:lnTo>
                  <a:pt x="858613" y="277266"/>
                </a:lnTo>
                <a:lnTo>
                  <a:pt x="857799" y="331623"/>
                </a:lnTo>
                <a:lnTo>
                  <a:pt x="859445" y="333255"/>
                </a:lnTo>
                <a:lnTo>
                  <a:pt x="860709" y="333039"/>
                </a:lnTo>
                <a:close/>
              </a:path>
              <a:path w="1400676" h="1905679">
                <a:moveTo>
                  <a:pt x="825823" y="332222"/>
                </a:moveTo>
                <a:lnTo>
                  <a:pt x="825972" y="325426"/>
                </a:lnTo>
                <a:lnTo>
                  <a:pt x="826122" y="318712"/>
                </a:lnTo>
                <a:lnTo>
                  <a:pt x="825390" y="310866"/>
                </a:lnTo>
                <a:lnTo>
                  <a:pt x="824642" y="305485"/>
                </a:lnTo>
                <a:lnTo>
                  <a:pt x="824858" y="337886"/>
                </a:lnTo>
                <a:lnTo>
                  <a:pt x="825823" y="332222"/>
                </a:lnTo>
                <a:close/>
              </a:path>
              <a:path w="1400676" h="1905679">
                <a:moveTo>
                  <a:pt x="823295" y="344167"/>
                </a:moveTo>
                <a:lnTo>
                  <a:pt x="824127" y="341018"/>
                </a:lnTo>
                <a:lnTo>
                  <a:pt x="824858" y="337886"/>
                </a:lnTo>
                <a:lnTo>
                  <a:pt x="824642" y="305485"/>
                </a:lnTo>
                <a:lnTo>
                  <a:pt x="823894" y="300038"/>
                </a:lnTo>
                <a:lnTo>
                  <a:pt x="823229" y="297123"/>
                </a:lnTo>
                <a:lnTo>
                  <a:pt x="822697" y="294807"/>
                </a:lnTo>
                <a:lnTo>
                  <a:pt x="822248" y="292492"/>
                </a:lnTo>
                <a:lnTo>
                  <a:pt x="822780" y="344833"/>
                </a:lnTo>
                <a:lnTo>
                  <a:pt x="823295" y="344167"/>
                </a:lnTo>
                <a:close/>
              </a:path>
              <a:path w="1400676" h="1905679">
                <a:moveTo>
                  <a:pt x="788875" y="313481"/>
                </a:moveTo>
                <a:lnTo>
                  <a:pt x="788875" y="310933"/>
                </a:lnTo>
                <a:lnTo>
                  <a:pt x="788792" y="308334"/>
                </a:lnTo>
                <a:lnTo>
                  <a:pt x="788725" y="316913"/>
                </a:lnTo>
                <a:lnTo>
                  <a:pt x="788875" y="313481"/>
                </a:lnTo>
                <a:close/>
              </a:path>
              <a:path w="1400676" h="1905679">
                <a:moveTo>
                  <a:pt x="699664" y="436655"/>
                </a:moveTo>
                <a:lnTo>
                  <a:pt x="699964" y="437188"/>
                </a:lnTo>
                <a:lnTo>
                  <a:pt x="699814" y="433757"/>
                </a:lnTo>
                <a:lnTo>
                  <a:pt x="699598" y="434490"/>
                </a:lnTo>
                <a:lnTo>
                  <a:pt x="699149" y="423145"/>
                </a:lnTo>
                <a:lnTo>
                  <a:pt x="698617" y="437488"/>
                </a:lnTo>
                <a:lnTo>
                  <a:pt x="699664" y="436655"/>
                </a:lnTo>
                <a:close/>
              </a:path>
              <a:path w="1400676" h="1905679">
                <a:moveTo>
                  <a:pt x="698617" y="437488"/>
                </a:moveTo>
                <a:lnTo>
                  <a:pt x="699149" y="423145"/>
                </a:lnTo>
                <a:lnTo>
                  <a:pt x="698892" y="415416"/>
                </a:lnTo>
                <a:lnTo>
                  <a:pt x="698539" y="402870"/>
                </a:lnTo>
                <a:lnTo>
                  <a:pt x="698130" y="388417"/>
                </a:lnTo>
                <a:lnTo>
                  <a:pt x="697663" y="373999"/>
                </a:lnTo>
                <a:lnTo>
                  <a:pt x="697652" y="438305"/>
                </a:lnTo>
                <a:lnTo>
                  <a:pt x="698617" y="437488"/>
                </a:lnTo>
                <a:close/>
              </a:path>
              <a:path w="1400676" h="1905679">
                <a:moveTo>
                  <a:pt x="697652" y="438305"/>
                </a:moveTo>
                <a:lnTo>
                  <a:pt x="697663" y="373999"/>
                </a:lnTo>
                <a:lnTo>
                  <a:pt x="697137" y="361558"/>
                </a:lnTo>
                <a:lnTo>
                  <a:pt x="696871" y="355999"/>
                </a:lnTo>
                <a:lnTo>
                  <a:pt x="696316" y="340571"/>
                </a:lnTo>
                <a:lnTo>
                  <a:pt x="696306" y="441886"/>
                </a:lnTo>
                <a:lnTo>
                  <a:pt x="697652" y="438305"/>
                </a:lnTo>
                <a:close/>
              </a:path>
              <a:path w="1400676" h="1905679">
                <a:moveTo>
                  <a:pt x="696306" y="441886"/>
                </a:moveTo>
                <a:lnTo>
                  <a:pt x="696316" y="340571"/>
                </a:lnTo>
                <a:lnTo>
                  <a:pt x="695873" y="332972"/>
                </a:lnTo>
                <a:lnTo>
                  <a:pt x="695424" y="329390"/>
                </a:lnTo>
                <a:lnTo>
                  <a:pt x="694975" y="329007"/>
                </a:lnTo>
                <a:lnTo>
                  <a:pt x="693778" y="330656"/>
                </a:lnTo>
                <a:lnTo>
                  <a:pt x="692880" y="331923"/>
                </a:lnTo>
                <a:lnTo>
                  <a:pt x="691916" y="450399"/>
                </a:lnTo>
                <a:lnTo>
                  <a:pt x="696306" y="441886"/>
                </a:lnTo>
                <a:close/>
              </a:path>
              <a:path w="1400676" h="1905679">
                <a:moveTo>
                  <a:pt x="691916" y="450399"/>
                </a:moveTo>
                <a:lnTo>
                  <a:pt x="692880" y="331923"/>
                </a:lnTo>
                <a:lnTo>
                  <a:pt x="691400" y="334455"/>
                </a:lnTo>
                <a:lnTo>
                  <a:pt x="689538" y="337437"/>
                </a:lnTo>
                <a:lnTo>
                  <a:pt x="687825" y="344833"/>
                </a:lnTo>
                <a:lnTo>
                  <a:pt x="686422" y="461137"/>
                </a:lnTo>
                <a:lnTo>
                  <a:pt x="691916" y="450399"/>
                </a:lnTo>
                <a:close/>
              </a:path>
              <a:path w="1400676" h="1905679">
                <a:moveTo>
                  <a:pt x="686422" y="461137"/>
                </a:moveTo>
                <a:lnTo>
                  <a:pt x="687425" y="346645"/>
                </a:lnTo>
                <a:lnTo>
                  <a:pt x="685194" y="357505"/>
                </a:lnTo>
                <a:lnTo>
                  <a:pt x="682604" y="372536"/>
                </a:lnTo>
                <a:lnTo>
                  <a:pt x="682326" y="374355"/>
                </a:lnTo>
                <a:lnTo>
                  <a:pt x="680516" y="387247"/>
                </a:lnTo>
                <a:lnTo>
                  <a:pt x="680309" y="473227"/>
                </a:lnTo>
                <a:lnTo>
                  <a:pt x="686422" y="461137"/>
                </a:lnTo>
                <a:close/>
              </a:path>
              <a:path w="1400676" h="1905679">
                <a:moveTo>
                  <a:pt x="680309" y="473227"/>
                </a:moveTo>
                <a:lnTo>
                  <a:pt x="680516" y="387247"/>
                </a:lnTo>
                <a:lnTo>
                  <a:pt x="678805" y="400386"/>
                </a:lnTo>
                <a:lnTo>
                  <a:pt x="677233" y="412184"/>
                </a:lnTo>
                <a:lnTo>
                  <a:pt x="675603" y="423295"/>
                </a:lnTo>
                <a:lnTo>
                  <a:pt x="674173" y="429642"/>
                </a:lnTo>
                <a:lnTo>
                  <a:pt x="675753" y="482133"/>
                </a:lnTo>
                <a:lnTo>
                  <a:pt x="680309" y="473227"/>
                </a:lnTo>
                <a:close/>
              </a:path>
              <a:path w="1400676" h="1905679">
                <a:moveTo>
                  <a:pt x="675753" y="482133"/>
                </a:moveTo>
                <a:lnTo>
                  <a:pt x="674173" y="429642"/>
                </a:lnTo>
                <a:lnTo>
                  <a:pt x="673591" y="431808"/>
                </a:lnTo>
                <a:lnTo>
                  <a:pt x="672993" y="433973"/>
                </a:lnTo>
                <a:lnTo>
                  <a:pt x="670898" y="359093"/>
                </a:lnTo>
                <a:lnTo>
                  <a:pt x="669035" y="360659"/>
                </a:lnTo>
                <a:lnTo>
                  <a:pt x="670831" y="491462"/>
                </a:lnTo>
                <a:lnTo>
                  <a:pt x="675753" y="482133"/>
                </a:lnTo>
                <a:close/>
              </a:path>
              <a:path w="1400676" h="1905679">
                <a:moveTo>
                  <a:pt x="673142" y="431958"/>
                </a:moveTo>
                <a:lnTo>
                  <a:pt x="673508" y="427476"/>
                </a:lnTo>
                <a:lnTo>
                  <a:pt x="675603" y="354995"/>
                </a:lnTo>
                <a:lnTo>
                  <a:pt x="672760" y="357593"/>
                </a:lnTo>
                <a:lnTo>
                  <a:pt x="670898" y="359093"/>
                </a:lnTo>
                <a:lnTo>
                  <a:pt x="672993" y="433973"/>
                </a:lnTo>
                <a:lnTo>
                  <a:pt x="673142" y="431958"/>
                </a:lnTo>
                <a:close/>
              </a:path>
              <a:path w="1400676" h="1905679">
                <a:moveTo>
                  <a:pt x="670831" y="491462"/>
                </a:moveTo>
                <a:lnTo>
                  <a:pt x="669035" y="360659"/>
                </a:lnTo>
                <a:lnTo>
                  <a:pt x="668221" y="361192"/>
                </a:lnTo>
                <a:lnTo>
                  <a:pt x="667173" y="359026"/>
                </a:lnTo>
                <a:lnTo>
                  <a:pt x="666209" y="357077"/>
                </a:lnTo>
                <a:lnTo>
                  <a:pt x="667855" y="496310"/>
                </a:lnTo>
                <a:lnTo>
                  <a:pt x="670831" y="491462"/>
                </a:lnTo>
                <a:close/>
              </a:path>
              <a:path w="1400676" h="1905679">
                <a:moveTo>
                  <a:pt x="666142" y="498559"/>
                </a:moveTo>
                <a:lnTo>
                  <a:pt x="667855" y="496310"/>
                </a:lnTo>
                <a:lnTo>
                  <a:pt x="666209" y="357077"/>
                </a:lnTo>
                <a:lnTo>
                  <a:pt x="665094" y="353129"/>
                </a:lnTo>
                <a:lnTo>
                  <a:pt x="664130" y="348415"/>
                </a:lnTo>
                <a:lnTo>
                  <a:pt x="663382" y="350963"/>
                </a:lnTo>
                <a:lnTo>
                  <a:pt x="661952" y="354545"/>
                </a:lnTo>
                <a:lnTo>
                  <a:pt x="663681" y="500275"/>
                </a:lnTo>
                <a:lnTo>
                  <a:pt x="664263" y="500724"/>
                </a:lnTo>
                <a:lnTo>
                  <a:pt x="666142" y="498559"/>
                </a:lnTo>
                <a:close/>
              </a:path>
              <a:path w="1400676" h="1905679">
                <a:moveTo>
                  <a:pt x="661952" y="354545"/>
                </a:moveTo>
                <a:lnTo>
                  <a:pt x="660538" y="358943"/>
                </a:lnTo>
                <a:lnTo>
                  <a:pt x="658909" y="363940"/>
                </a:lnTo>
                <a:lnTo>
                  <a:pt x="657346" y="370071"/>
                </a:lnTo>
                <a:lnTo>
                  <a:pt x="659133" y="481493"/>
                </a:lnTo>
                <a:lnTo>
                  <a:pt x="661586" y="492062"/>
                </a:lnTo>
                <a:lnTo>
                  <a:pt x="663681" y="500275"/>
                </a:lnTo>
                <a:lnTo>
                  <a:pt x="661952" y="354545"/>
                </a:lnTo>
                <a:close/>
              </a:path>
              <a:path w="1400676" h="1905679">
                <a:moveTo>
                  <a:pt x="657346" y="370071"/>
                </a:moveTo>
                <a:lnTo>
                  <a:pt x="655783" y="377084"/>
                </a:lnTo>
                <a:lnTo>
                  <a:pt x="654220" y="384031"/>
                </a:lnTo>
                <a:lnTo>
                  <a:pt x="653771" y="455629"/>
                </a:lnTo>
                <a:lnTo>
                  <a:pt x="656280" y="468196"/>
                </a:lnTo>
                <a:lnTo>
                  <a:pt x="659133" y="481493"/>
                </a:lnTo>
                <a:lnTo>
                  <a:pt x="657346" y="370071"/>
                </a:lnTo>
                <a:close/>
              </a:path>
              <a:path w="1400676" h="1905679">
                <a:moveTo>
                  <a:pt x="654220" y="384031"/>
                </a:moveTo>
                <a:lnTo>
                  <a:pt x="652573" y="392010"/>
                </a:lnTo>
                <a:lnTo>
                  <a:pt x="651675" y="401056"/>
                </a:lnTo>
                <a:lnTo>
                  <a:pt x="651551" y="402499"/>
                </a:lnTo>
                <a:lnTo>
                  <a:pt x="650866" y="415689"/>
                </a:lnTo>
                <a:lnTo>
                  <a:pt x="651605" y="442950"/>
                </a:lnTo>
                <a:lnTo>
                  <a:pt x="653771" y="455629"/>
                </a:lnTo>
                <a:lnTo>
                  <a:pt x="654220" y="384031"/>
                </a:lnTo>
                <a:close/>
              </a:path>
              <a:path w="1400676" h="1905679">
                <a:moveTo>
                  <a:pt x="650866" y="415689"/>
                </a:moveTo>
                <a:lnTo>
                  <a:pt x="650711" y="427860"/>
                </a:lnTo>
                <a:lnTo>
                  <a:pt x="650718" y="430673"/>
                </a:lnTo>
                <a:lnTo>
                  <a:pt x="651605" y="442950"/>
                </a:lnTo>
                <a:lnTo>
                  <a:pt x="650866" y="415689"/>
                </a:lnTo>
                <a:close/>
              </a:path>
              <a:path w="1400676" h="1905679">
                <a:moveTo>
                  <a:pt x="683419" y="347748"/>
                </a:moveTo>
                <a:lnTo>
                  <a:pt x="683502" y="346915"/>
                </a:lnTo>
                <a:lnTo>
                  <a:pt x="683718" y="345583"/>
                </a:lnTo>
                <a:lnTo>
                  <a:pt x="682088" y="347682"/>
                </a:lnTo>
                <a:lnTo>
                  <a:pt x="680359" y="349764"/>
                </a:lnTo>
                <a:lnTo>
                  <a:pt x="681825" y="358237"/>
                </a:lnTo>
                <a:lnTo>
                  <a:pt x="683419" y="347748"/>
                </a:lnTo>
                <a:close/>
              </a:path>
              <a:path w="1400676" h="1905679">
                <a:moveTo>
                  <a:pt x="677699" y="388206"/>
                </a:moveTo>
                <a:lnTo>
                  <a:pt x="679478" y="375002"/>
                </a:lnTo>
                <a:lnTo>
                  <a:pt x="679824" y="372437"/>
                </a:lnTo>
                <a:lnTo>
                  <a:pt x="681825" y="358237"/>
                </a:lnTo>
                <a:lnTo>
                  <a:pt x="680359" y="349764"/>
                </a:lnTo>
                <a:lnTo>
                  <a:pt x="678796" y="351546"/>
                </a:lnTo>
                <a:lnTo>
                  <a:pt x="676170" y="400796"/>
                </a:lnTo>
                <a:lnTo>
                  <a:pt x="677699" y="388206"/>
                </a:lnTo>
                <a:close/>
              </a:path>
              <a:path w="1400676" h="1905679">
                <a:moveTo>
                  <a:pt x="673891" y="422929"/>
                </a:moveTo>
                <a:lnTo>
                  <a:pt x="674473" y="415982"/>
                </a:lnTo>
                <a:lnTo>
                  <a:pt x="675520" y="406720"/>
                </a:lnTo>
                <a:lnTo>
                  <a:pt x="676170" y="400796"/>
                </a:lnTo>
                <a:lnTo>
                  <a:pt x="678796" y="351546"/>
                </a:lnTo>
                <a:lnTo>
                  <a:pt x="675603" y="354995"/>
                </a:lnTo>
                <a:lnTo>
                  <a:pt x="673508" y="427476"/>
                </a:lnTo>
                <a:lnTo>
                  <a:pt x="673891" y="422929"/>
                </a:lnTo>
                <a:close/>
              </a:path>
              <a:path w="1400676" h="1905679">
                <a:moveTo>
                  <a:pt x="645124" y="425011"/>
                </a:moveTo>
                <a:lnTo>
                  <a:pt x="646837" y="422545"/>
                </a:lnTo>
                <a:lnTo>
                  <a:pt x="646837" y="417931"/>
                </a:lnTo>
                <a:lnTo>
                  <a:pt x="646754" y="341551"/>
                </a:lnTo>
                <a:lnTo>
                  <a:pt x="643478" y="344916"/>
                </a:lnTo>
                <a:lnTo>
                  <a:pt x="640717" y="347682"/>
                </a:lnTo>
                <a:lnTo>
                  <a:pt x="640269" y="348798"/>
                </a:lnTo>
                <a:lnTo>
                  <a:pt x="641848" y="431741"/>
                </a:lnTo>
                <a:lnTo>
                  <a:pt x="645124" y="425011"/>
                </a:lnTo>
                <a:close/>
              </a:path>
              <a:path w="1400676" h="1905679">
                <a:moveTo>
                  <a:pt x="641848" y="431741"/>
                </a:moveTo>
                <a:lnTo>
                  <a:pt x="640269" y="348798"/>
                </a:lnTo>
                <a:lnTo>
                  <a:pt x="639603" y="350663"/>
                </a:lnTo>
                <a:lnTo>
                  <a:pt x="638556" y="353862"/>
                </a:lnTo>
                <a:lnTo>
                  <a:pt x="638123" y="355174"/>
                </a:lnTo>
                <a:lnTo>
                  <a:pt x="635280" y="441819"/>
                </a:lnTo>
                <a:lnTo>
                  <a:pt x="641848" y="431741"/>
                </a:lnTo>
                <a:close/>
              </a:path>
              <a:path w="1400676" h="1905679">
                <a:moveTo>
                  <a:pt x="635280" y="441819"/>
                </a:moveTo>
                <a:lnTo>
                  <a:pt x="638123" y="355174"/>
                </a:lnTo>
                <a:lnTo>
                  <a:pt x="634691" y="365965"/>
                </a:lnTo>
                <a:lnTo>
                  <a:pt x="630441" y="380066"/>
                </a:lnTo>
                <a:lnTo>
                  <a:pt x="628403" y="386962"/>
                </a:lnTo>
                <a:lnTo>
                  <a:pt x="627826" y="452843"/>
                </a:lnTo>
                <a:lnTo>
                  <a:pt x="635280" y="441819"/>
                </a:lnTo>
                <a:close/>
              </a:path>
              <a:path w="1400676" h="1905679">
                <a:moveTo>
                  <a:pt x="627826" y="452843"/>
                </a:moveTo>
                <a:lnTo>
                  <a:pt x="628403" y="386962"/>
                </a:lnTo>
                <a:lnTo>
                  <a:pt x="624667" y="399935"/>
                </a:lnTo>
                <a:lnTo>
                  <a:pt x="621495" y="410834"/>
                </a:lnTo>
                <a:lnTo>
                  <a:pt x="619267" y="418447"/>
                </a:lnTo>
                <a:lnTo>
                  <a:pt x="618136" y="421663"/>
                </a:lnTo>
                <a:lnTo>
                  <a:pt x="619831" y="464007"/>
                </a:lnTo>
                <a:lnTo>
                  <a:pt x="627826" y="452843"/>
                </a:lnTo>
                <a:close/>
              </a:path>
              <a:path w="1400676" h="1905679">
                <a:moveTo>
                  <a:pt x="612979" y="473169"/>
                </a:moveTo>
                <a:lnTo>
                  <a:pt x="619831" y="464007"/>
                </a:lnTo>
                <a:lnTo>
                  <a:pt x="618136" y="421663"/>
                </a:lnTo>
                <a:lnTo>
                  <a:pt x="617405" y="422029"/>
                </a:lnTo>
                <a:lnTo>
                  <a:pt x="614066" y="350931"/>
                </a:lnTo>
                <a:lnTo>
                  <a:pt x="609057" y="363724"/>
                </a:lnTo>
                <a:lnTo>
                  <a:pt x="608451" y="365319"/>
                </a:lnTo>
                <a:lnTo>
                  <a:pt x="612400" y="473921"/>
                </a:lnTo>
                <a:lnTo>
                  <a:pt x="612979" y="473169"/>
                </a:lnTo>
                <a:close/>
              </a:path>
              <a:path w="1400676" h="1905679">
                <a:moveTo>
                  <a:pt x="606746" y="481234"/>
                </a:moveTo>
                <a:lnTo>
                  <a:pt x="612400" y="473921"/>
                </a:lnTo>
                <a:lnTo>
                  <a:pt x="608451" y="365319"/>
                </a:lnTo>
                <a:lnTo>
                  <a:pt x="603886" y="377994"/>
                </a:lnTo>
                <a:lnTo>
                  <a:pt x="604734" y="476969"/>
                </a:lnTo>
                <a:lnTo>
                  <a:pt x="605998" y="481534"/>
                </a:lnTo>
                <a:lnTo>
                  <a:pt x="606746" y="481234"/>
                </a:lnTo>
                <a:close/>
              </a:path>
              <a:path w="1400676" h="1905679">
                <a:moveTo>
                  <a:pt x="603886" y="377994"/>
                </a:moveTo>
                <a:lnTo>
                  <a:pt x="600411" y="389262"/>
                </a:lnTo>
                <a:lnTo>
                  <a:pt x="600710" y="452714"/>
                </a:lnTo>
                <a:lnTo>
                  <a:pt x="601907" y="463093"/>
                </a:lnTo>
                <a:lnTo>
                  <a:pt x="603537" y="472421"/>
                </a:lnTo>
                <a:lnTo>
                  <a:pt x="604734" y="476969"/>
                </a:lnTo>
                <a:lnTo>
                  <a:pt x="603886" y="377994"/>
                </a:lnTo>
                <a:close/>
              </a:path>
              <a:path w="1400676" h="1905679">
                <a:moveTo>
                  <a:pt x="600411" y="389262"/>
                </a:moveTo>
                <a:lnTo>
                  <a:pt x="600170" y="390178"/>
                </a:lnTo>
                <a:lnTo>
                  <a:pt x="598011" y="402492"/>
                </a:lnTo>
                <a:lnTo>
                  <a:pt x="597444" y="415032"/>
                </a:lnTo>
                <a:lnTo>
                  <a:pt x="598010" y="427668"/>
                </a:lnTo>
                <a:lnTo>
                  <a:pt x="599251" y="440272"/>
                </a:lnTo>
                <a:lnTo>
                  <a:pt x="600710" y="452714"/>
                </a:lnTo>
                <a:lnTo>
                  <a:pt x="600411" y="389262"/>
                </a:lnTo>
                <a:close/>
              </a:path>
              <a:path w="1400676" h="1905679">
                <a:moveTo>
                  <a:pt x="662251" y="342817"/>
                </a:moveTo>
                <a:lnTo>
                  <a:pt x="662550" y="341918"/>
                </a:lnTo>
                <a:lnTo>
                  <a:pt x="662700" y="341185"/>
                </a:lnTo>
                <a:lnTo>
                  <a:pt x="662101" y="337370"/>
                </a:lnTo>
                <a:lnTo>
                  <a:pt x="661586" y="333788"/>
                </a:lnTo>
                <a:lnTo>
                  <a:pt x="661220" y="331473"/>
                </a:lnTo>
                <a:lnTo>
                  <a:pt x="661952" y="343933"/>
                </a:lnTo>
                <a:lnTo>
                  <a:pt x="662251" y="342817"/>
                </a:lnTo>
                <a:close/>
              </a:path>
              <a:path w="1400676" h="1905679">
                <a:moveTo>
                  <a:pt x="661952" y="343933"/>
                </a:moveTo>
                <a:lnTo>
                  <a:pt x="661220" y="331473"/>
                </a:lnTo>
                <a:lnTo>
                  <a:pt x="660688" y="328041"/>
                </a:lnTo>
                <a:lnTo>
                  <a:pt x="660621" y="327358"/>
                </a:lnTo>
                <a:lnTo>
                  <a:pt x="658826" y="328941"/>
                </a:lnTo>
                <a:lnTo>
                  <a:pt x="657046" y="330507"/>
                </a:lnTo>
                <a:lnTo>
                  <a:pt x="658841" y="354058"/>
                </a:lnTo>
                <a:lnTo>
                  <a:pt x="661952" y="343933"/>
                </a:lnTo>
                <a:close/>
              </a:path>
              <a:path w="1400676" h="1905679">
                <a:moveTo>
                  <a:pt x="649369" y="394206"/>
                </a:moveTo>
                <a:lnTo>
                  <a:pt x="651776" y="381512"/>
                </a:lnTo>
                <a:lnTo>
                  <a:pt x="654735" y="368805"/>
                </a:lnTo>
                <a:lnTo>
                  <a:pt x="654890" y="368192"/>
                </a:lnTo>
                <a:lnTo>
                  <a:pt x="658841" y="354058"/>
                </a:lnTo>
                <a:lnTo>
                  <a:pt x="657046" y="330507"/>
                </a:lnTo>
                <a:lnTo>
                  <a:pt x="653538" y="334388"/>
                </a:lnTo>
                <a:lnTo>
                  <a:pt x="649963" y="338186"/>
                </a:lnTo>
                <a:lnTo>
                  <a:pt x="648250" y="401422"/>
                </a:lnTo>
                <a:lnTo>
                  <a:pt x="649369" y="394206"/>
                </a:lnTo>
                <a:close/>
              </a:path>
              <a:path w="1400676" h="1905679">
                <a:moveTo>
                  <a:pt x="646986" y="411051"/>
                </a:moveTo>
                <a:lnTo>
                  <a:pt x="648250" y="401422"/>
                </a:lnTo>
                <a:lnTo>
                  <a:pt x="649963" y="338186"/>
                </a:lnTo>
                <a:lnTo>
                  <a:pt x="646754" y="341551"/>
                </a:lnTo>
                <a:lnTo>
                  <a:pt x="646837" y="417931"/>
                </a:lnTo>
                <a:lnTo>
                  <a:pt x="646986" y="411051"/>
                </a:lnTo>
                <a:close/>
              </a:path>
              <a:path w="1400676" h="1905679">
                <a:moveTo>
                  <a:pt x="634382" y="355361"/>
                </a:moveTo>
                <a:lnTo>
                  <a:pt x="634615" y="354312"/>
                </a:lnTo>
                <a:lnTo>
                  <a:pt x="634232" y="353346"/>
                </a:lnTo>
                <a:lnTo>
                  <a:pt x="633118" y="354012"/>
                </a:lnTo>
                <a:lnTo>
                  <a:pt x="631705" y="354695"/>
                </a:lnTo>
                <a:lnTo>
                  <a:pt x="631638" y="365460"/>
                </a:lnTo>
                <a:lnTo>
                  <a:pt x="634382" y="355361"/>
                </a:lnTo>
                <a:close/>
              </a:path>
              <a:path w="1400676" h="1905679">
                <a:moveTo>
                  <a:pt x="631638" y="365460"/>
                </a:moveTo>
                <a:lnTo>
                  <a:pt x="631705" y="354695"/>
                </a:lnTo>
                <a:lnTo>
                  <a:pt x="631106" y="354162"/>
                </a:lnTo>
                <a:lnTo>
                  <a:pt x="630075" y="351113"/>
                </a:lnTo>
                <a:lnTo>
                  <a:pt x="629028" y="348115"/>
                </a:lnTo>
                <a:lnTo>
                  <a:pt x="627825" y="379349"/>
                </a:lnTo>
                <a:lnTo>
                  <a:pt x="631638" y="365460"/>
                </a:lnTo>
                <a:close/>
              </a:path>
              <a:path w="1400676" h="1905679">
                <a:moveTo>
                  <a:pt x="627825" y="379349"/>
                </a:moveTo>
                <a:lnTo>
                  <a:pt x="629028" y="348115"/>
                </a:lnTo>
                <a:lnTo>
                  <a:pt x="627681" y="342601"/>
                </a:lnTo>
                <a:lnTo>
                  <a:pt x="627016" y="338036"/>
                </a:lnTo>
                <a:lnTo>
                  <a:pt x="626417" y="333405"/>
                </a:lnTo>
                <a:lnTo>
                  <a:pt x="627082" y="382082"/>
                </a:lnTo>
                <a:lnTo>
                  <a:pt x="627825" y="379349"/>
                </a:lnTo>
                <a:close/>
              </a:path>
              <a:path w="1400676" h="1905679">
                <a:moveTo>
                  <a:pt x="626417" y="333405"/>
                </a:moveTo>
                <a:lnTo>
                  <a:pt x="626567" y="329674"/>
                </a:lnTo>
                <a:lnTo>
                  <a:pt x="626633" y="327591"/>
                </a:lnTo>
                <a:lnTo>
                  <a:pt x="626717" y="324909"/>
                </a:lnTo>
                <a:lnTo>
                  <a:pt x="625735" y="325942"/>
                </a:lnTo>
                <a:lnTo>
                  <a:pt x="625070" y="326992"/>
                </a:lnTo>
                <a:lnTo>
                  <a:pt x="623441" y="328857"/>
                </a:lnTo>
                <a:lnTo>
                  <a:pt x="627082" y="382082"/>
                </a:lnTo>
                <a:lnTo>
                  <a:pt x="626417" y="333405"/>
                </a:lnTo>
                <a:close/>
              </a:path>
              <a:path w="1400676" h="1905679">
                <a:moveTo>
                  <a:pt x="623425" y="395618"/>
                </a:moveTo>
                <a:lnTo>
                  <a:pt x="627082" y="382082"/>
                </a:lnTo>
                <a:lnTo>
                  <a:pt x="623441" y="328857"/>
                </a:lnTo>
                <a:lnTo>
                  <a:pt x="622393" y="331106"/>
                </a:lnTo>
                <a:lnTo>
                  <a:pt x="620980" y="334305"/>
                </a:lnTo>
                <a:lnTo>
                  <a:pt x="620345" y="407741"/>
                </a:lnTo>
                <a:lnTo>
                  <a:pt x="623425" y="395618"/>
                </a:lnTo>
                <a:close/>
              </a:path>
              <a:path w="1400676" h="1905679">
                <a:moveTo>
                  <a:pt x="619334" y="412034"/>
                </a:moveTo>
                <a:lnTo>
                  <a:pt x="620345" y="407741"/>
                </a:lnTo>
                <a:lnTo>
                  <a:pt x="620980" y="334305"/>
                </a:lnTo>
                <a:lnTo>
                  <a:pt x="619034" y="338936"/>
                </a:lnTo>
                <a:lnTo>
                  <a:pt x="618618" y="339909"/>
                </a:lnTo>
                <a:lnTo>
                  <a:pt x="617704" y="419264"/>
                </a:lnTo>
                <a:lnTo>
                  <a:pt x="619334" y="412034"/>
                </a:lnTo>
                <a:close/>
              </a:path>
              <a:path w="1400676" h="1905679">
                <a:moveTo>
                  <a:pt x="617704" y="419264"/>
                </a:moveTo>
                <a:lnTo>
                  <a:pt x="618618" y="339909"/>
                </a:lnTo>
                <a:lnTo>
                  <a:pt x="614066" y="350931"/>
                </a:lnTo>
                <a:lnTo>
                  <a:pt x="617405" y="422029"/>
                </a:lnTo>
                <a:lnTo>
                  <a:pt x="617704" y="419264"/>
                </a:lnTo>
                <a:close/>
              </a:path>
              <a:path w="1400676" h="1905679">
                <a:moveTo>
                  <a:pt x="576932" y="322594"/>
                </a:moveTo>
                <a:lnTo>
                  <a:pt x="577530" y="321461"/>
                </a:lnTo>
                <a:lnTo>
                  <a:pt x="577381" y="320578"/>
                </a:lnTo>
                <a:lnTo>
                  <a:pt x="576782" y="318995"/>
                </a:lnTo>
                <a:lnTo>
                  <a:pt x="574620" y="319595"/>
                </a:lnTo>
                <a:lnTo>
                  <a:pt x="574321" y="326925"/>
                </a:lnTo>
                <a:lnTo>
                  <a:pt x="576932" y="322594"/>
                </a:lnTo>
                <a:close/>
              </a:path>
              <a:path w="1400676" h="1905679">
                <a:moveTo>
                  <a:pt x="565608" y="340135"/>
                </a:moveTo>
                <a:lnTo>
                  <a:pt x="569848" y="334005"/>
                </a:lnTo>
                <a:lnTo>
                  <a:pt x="574321" y="326925"/>
                </a:lnTo>
                <a:lnTo>
                  <a:pt x="574620" y="319595"/>
                </a:lnTo>
                <a:lnTo>
                  <a:pt x="570380" y="321611"/>
                </a:lnTo>
                <a:lnTo>
                  <a:pt x="566057" y="323477"/>
                </a:lnTo>
                <a:lnTo>
                  <a:pt x="561285" y="346249"/>
                </a:lnTo>
                <a:lnTo>
                  <a:pt x="565608" y="340135"/>
                </a:lnTo>
                <a:close/>
              </a:path>
              <a:path w="1400676" h="1905679">
                <a:moveTo>
                  <a:pt x="553453" y="356327"/>
                </a:moveTo>
                <a:lnTo>
                  <a:pt x="557111" y="351413"/>
                </a:lnTo>
                <a:lnTo>
                  <a:pt x="561285" y="346249"/>
                </a:lnTo>
                <a:lnTo>
                  <a:pt x="566057" y="323477"/>
                </a:lnTo>
                <a:lnTo>
                  <a:pt x="559638" y="326775"/>
                </a:lnTo>
                <a:lnTo>
                  <a:pt x="555398" y="328641"/>
                </a:lnTo>
                <a:lnTo>
                  <a:pt x="551158" y="330507"/>
                </a:lnTo>
                <a:lnTo>
                  <a:pt x="549063" y="331023"/>
                </a:lnTo>
                <a:lnTo>
                  <a:pt x="548098" y="330357"/>
                </a:lnTo>
                <a:lnTo>
                  <a:pt x="549728" y="361192"/>
                </a:lnTo>
                <a:lnTo>
                  <a:pt x="553453" y="356327"/>
                </a:lnTo>
                <a:close/>
              </a:path>
              <a:path w="1400676" h="1905679">
                <a:moveTo>
                  <a:pt x="549728" y="361192"/>
                </a:moveTo>
                <a:lnTo>
                  <a:pt x="548098" y="330357"/>
                </a:lnTo>
                <a:lnTo>
                  <a:pt x="547200" y="329757"/>
                </a:lnTo>
                <a:lnTo>
                  <a:pt x="547134" y="328341"/>
                </a:lnTo>
                <a:lnTo>
                  <a:pt x="547350" y="325942"/>
                </a:lnTo>
                <a:lnTo>
                  <a:pt x="544889" y="328558"/>
                </a:lnTo>
                <a:lnTo>
                  <a:pt x="546535" y="365823"/>
                </a:lnTo>
                <a:lnTo>
                  <a:pt x="549728" y="361192"/>
                </a:lnTo>
                <a:close/>
              </a:path>
              <a:path w="1400676" h="1905679">
                <a:moveTo>
                  <a:pt x="595855" y="334838"/>
                </a:moveTo>
                <a:lnTo>
                  <a:pt x="596004" y="333638"/>
                </a:lnTo>
                <a:lnTo>
                  <a:pt x="596453" y="330273"/>
                </a:lnTo>
                <a:lnTo>
                  <a:pt x="596453" y="328641"/>
                </a:lnTo>
                <a:lnTo>
                  <a:pt x="595123" y="327142"/>
                </a:lnTo>
                <a:lnTo>
                  <a:pt x="595273" y="335954"/>
                </a:lnTo>
                <a:lnTo>
                  <a:pt x="595855" y="334838"/>
                </a:lnTo>
                <a:close/>
              </a:path>
              <a:path w="1400676" h="1905679">
                <a:moveTo>
                  <a:pt x="594225" y="337670"/>
                </a:moveTo>
                <a:lnTo>
                  <a:pt x="595273" y="335954"/>
                </a:lnTo>
                <a:lnTo>
                  <a:pt x="595123" y="327142"/>
                </a:lnTo>
                <a:lnTo>
                  <a:pt x="593776" y="327441"/>
                </a:lnTo>
                <a:lnTo>
                  <a:pt x="591764" y="328558"/>
                </a:lnTo>
                <a:lnTo>
                  <a:pt x="589752" y="329674"/>
                </a:lnTo>
                <a:lnTo>
                  <a:pt x="592579" y="339835"/>
                </a:lnTo>
                <a:lnTo>
                  <a:pt x="594225" y="337670"/>
                </a:lnTo>
                <a:close/>
              </a:path>
              <a:path w="1400676" h="1905679">
                <a:moveTo>
                  <a:pt x="592579" y="339835"/>
                </a:moveTo>
                <a:lnTo>
                  <a:pt x="589752" y="329674"/>
                </a:lnTo>
                <a:lnTo>
                  <a:pt x="587075" y="331773"/>
                </a:lnTo>
                <a:lnTo>
                  <a:pt x="584381" y="333255"/>
                </a:lnTo>
                <a:lnTo>
                  <a:pt x="581770" y="334755"/>
                </a:lnTo>
                <a:lnTo>
                  <a:pt x="585907" y="348374"/>
                </a:lnTo>
                <a:lnTo>
                  <a:pt x="592579" y="339835"/>
                </a:lnTo>
                <a:close/>
              </a:path>
              <a:path w="1400676" h="1905679">
                <a:moveTo>
                  <a:pt x="585907" y="348374"/>
                </a:moveTo>
                <a:lnTo>
                  <a:pt x="581770" y="334755"/>
                </a:lnTo>
                <a:lnTo>
                  <a:pt x="579176" y="335587"/>
                </a:lnTo>
                <a:lnTo>
                  <a:pt x="577464" y="336021"/>
                </a:lnTo>
                <a:lnTo>
                  <a:pt x="575668" y="336404"/>
                </a:lnTo>
                <a:lnTo>
                  <a:pt x="574770" y="336320"/>
                </a:lnTo>
                <a:lnTo>
                  <a:pt x="577290" y="359148"/>
                </a:lnTo>
                <a:lnTo>
                  <a:pt x="585907" y="348374"/>
                </a:lnTo>
                <a:close/>
              </a:path>
              <a:path w="1400676" h="1905679">
                <a:moveTo>
                  <a:pt x="577290" y="359148"/>
                </a:moveTo>
                <a:lnTo>
                  <a:pt x="574770" y="336320"/>
                </a:lnTo>
                <a:lnTo>
                  <a:pt x="574620" y="335204"/>
                </a:lnTo>
                <a:lnTo>
                  <a:pt x="574554" y="334838"/>
                </a:lnTo>
                <a:lnTo>
                  <a:pt x="573573" y="334904"/>
                </a:lnTo>
                <a:lnTo>
                  <a:pt x="571577" y="337287"/>
                </a:lnTo>
                <a:lnTo>
                  <a:pt x="573806" y="363724"/>
                </a:lnTo>
                <a:lnTo>
                  <a:pt x="577290" y="359148"/>
                </a:lnTo>
                <a:close/>
              </a:path>
              <a:path w="1400676" h="1905679">
                <a:moveTo>
                  <a:pt x="556812" y="390228"/>
                </a:moveTo>
                <a:lnTo>
                  <a:pt x="559023" y="386292"/>
                </a:lnTo>
                <a:lnTo>
                  <a:pt x="565664" y="375539"/>
                </a:lnTo>
                <a:lnTo>
                  <a:pt x="573806" y="363724"/>
                </a:lnTo>
                <a:lnTo>
                  <a:pt x="571577" y="337287"/>
                </a:lnTo>
                <a:lnTo>
                  <a:pt x="568135" y="341635"/>
                </a:lnTo>
                <a:lnTo>
                  <a:pt x="565355" y="345176"/>
                </a:lnTo>
                <a:lnTo>
                  <a:pt x="557094" y="355817"/>
                </a:lnTo>
                <a:lnTo>
                  <a:pt x="553752" y="395975"/>
                </a:lnTo>
                <a:lnTo>
                  <a:pt x="556812" y="390228"/>
                </a:lnTo>
                <a:close/>
              </a:path>
              <a:path w="1400676" h="1905679">
                <a:moveTo>
                  <a:pt x="552039" y="397474"/>
                </a:moveTo>
                <a:lnTo>
                  <a:pt x="553752" y="395975"/>
                </a:lnTo>
                <a:lnTo>
                  <a:pt x="557094" y="355817"/>
                </a:lnTo>
                <a:lnTo>
                  <a:pt x="549362" y="365506"/>
                </a:lnTo>
                <a:lnTo>
                  <a:pt x="549429" y="399407"/>
                </a:lnTo>
                <a:lnTo>
                  <a:pt x="551008" y="400090"/>
                </a:lnTo>
                <a:lnTo>
                  <a:pt x="552039" y="397474"/>
                </a:lnTo>
                <a:close/>
              </a:path>
              <a:path w="1400676" h="1905679">
                <a:moveTo>
                  <a:pt x="547649" y="400090"/>
                </a:moveTo>
                <a:lnTo>
                  <a:pt x="549429" y="399407"/>
                </a:lnTo>
                <a:lnTo>
                  <a:pt x="549362" y="365506"/>
                </a:lnTo>
                <a:lnTo>
                  <a:pt x="544141" y="371853"/>
                </a:lnTo>
                <a:lnTo>
                  <a:pt x="542062" y="373353"/>
                </a:lnTo>
                <a:lnTo>
                  <a:pt x="541098" y="373353"/>
                </a:lnTo>
                <a:lnTo>
                  <a:pt x="540499" y="404254"/>
                </a:lnTo>
                <a:lnTo>
                  <a:pt x="547649" y="400090"/>
                </a:lnTo>
                <a:close/>
              </a:path>
              <a:path w="1400676" h="1905679">
                <a:moveTo>
                  <a:pt x="542212" y="371853"/>
                </a:moveTo>
                <a:lnTo>
                  <a:pt x="544374" y="368871"/>
                </a:lnTo>
                <a:lnTo>
                  <a:pt x="546535" y="365823"/>
                </a:lnTo>
                <a:lnTo>
                  <a:pt x="544889" y="328558"/>
                </a:lnTo>
                <a:lnTo>
                  <a:pt x="540499" y="333488"/>
                </a:lnTo>
                <a:lnTo>
                  <a:pt x="541098" y="373353"/>
                </a:lnTo>
                <a:lnTo>
                  <a:pt x="542212" y="371853"/>
                </a:lnTo>
                <a:close/>
              </a:path>
              <a:path w="1400676" h="1905679">
                <a:moveTo>
                  <a:pt x="531414" y="410201"/>
                </a:moveTo>
                <a:lnTo>
                  <a:pt x="540499" y="404254"/>
                </a:lnTo>
                <a:lnTo>
                  <a:pt x="541098" y="373353"/>
                </a:lnTo>
                <a:lnTo>
                  <a:pt x="540499" y="333488"/>
                </a:lnTo>
                <a:lnTo>
                  <a:pt x="533931" y="341318"/>
                </a:lnTo>
                <a:lnTo>
                  <a:pt x="528497" y="347953"/>
                </a:lnTo>
                <a:lnTo>
                  <a:pt x="520209" y="358330"/>
                </a:lnTo>
                <a:lnTo>
                  <a:pt x="512697" y="368205"/>
                </a:lnTo>
                <a:lnTo>
                  <a:pt x="520299" y="418061"/>
                </a:lnTo>
                <a:lnTo>
                  <a:pt x="531414" y="410201"/>
                </a:lnTo>
                <a:close/>
              </a:path>
              <a:path w="1400676" h="1905679">
                <a:moveTo>
                  <a:pt x="520299" y="418061"/>
                </a:moveTo>
                <a:lnTo>
                  <a:pt x="512697" y="368205"/>
                </a:lnTo>
                <a:lnTo>
                  <a:pt x="511617" y="369695"/>
                </a:lnTo>
                <a:lnTo>
                  <a:pt x="504843" y="380183"/>
                </a:lnTo>
                <a:lnTo>
                  <a:pt x="499211" y="391577"/>
                </a:lnTo>
                <a:lnTo>
                  <a:pt x="509870" y="425461"/>
                </a:lnTo>
                <a:lnTo>
                  <a:pt x="520299" y="418061"/>
                </a:lnTo>
                <a:close/>
              </a:path>
              <a:path w="1400676" h="1905679">
                <a:moveTo>
                  <a:pt x="486175" y="439421"/>
                </a:moveTo>
                <a:lnTo>
                  <a:pt x="487330" y="438956"/>
                </a:lnTo>
                <a:lnTo>
                  <a:pt x="496825" y="433910"/>
                </a:lnTo>
                <a:lnTo>
                  <a:pt x="509870" y="425461"/>
                </a:lnTo>
                <a:lnTo>
                  <a:pt x="499211" y="391577"/>
                </a:lnTo>
                <a:lnTo>
                  <a:pt x="496868" y="396922"/>
                </a:lnTo>
                <a:lnTo>
                  <a:pt x="491771" y="409202"/>
                </a:lnTo>
                <a:lnTo>
                  <a:pt x="486990" y="420830"/>
                </a:lnTo>
                <a:lnTo>
                  <a:pt x="483415" y="429342"/>
                </a:lnTo>
                <a:lnTo>
                  <a:pt x="481319" y="433823"/>
                </a:lnTo>
                <a:lnTo>
                  <a:pt x="480804" y="436805"/>
                </a:lnTo>
                <a:lnTo>
                  <a:pt x="481403" y="441220"/>
                </a:lnTo>
                <a:lnTo>
                  <a:pt x="486175" y="439421"/>
                </a:lnTo>
                <a:close/>
              </a:path>
              <a:path w="1400676" h="1905679">
                <a:moveTo>
                  <a:pt x="554733" y="300488"/>
                </a:moveTo>
                <a:lnTo>
                  <a:pt x="555614" y="298022"/>
                </a:lnTo>
                <a:lnTo>
                  <a:pt x="555548" y="297656"/>
                </a:lnTo>
                <a:lnTo>
                  <a:pt x="553602" y="299522"/>
                </a:lnTo>
                <a:lnTo>
                  <a:pt x="553536" y="304219"/>
                </a:lnTo>
                <a:lnTo>
                  <a:pt x="554733" y="300488"/>
                </a:lnTo>
                <a:close/>
              </a:path>
              <a:path w="1400676" h="1905679">
                <a:moveTo>
                  <a:pt x="549728" y="316846"/>
                </a:moveTo>
                <a:lnTo>
                  <a:pt x="550925" y="312665"/>
                </a:lnTo>
                <a:lnTo>
                  <a:pt x="552039" y="309067"/>
                </a:lnTo>
                <a:lnTo>
                  <a:pt x="553536" y="304219"/>
                </a:lnTo>
                <a:lnTo>
                  <a:pt x="553602" y="299522"/>
                </a:lnTo>
                <a:lnTo>
                  <a:pt x="550476" y="302437"/>
                </a:lnTo>
                <a:lnTo>
                  <a:pt x="548847" y="320345"/>
                </a:lnTo>
                <a:lnTo>
                  <a:pt x="549728" y="316846"/>
                </a:lnTo>
                <a:close/>
              </a:path>
              <a:path w="1400676" h="1905679">
                <a:moveTo>
                  <a:pt x="545937" y="323560"/>
                </a:moveTo>
                <a:lnTo>
                  <a:pt x="547716" y="321611"/>
                </a:lnTo>
                <a:lnTo>
                  <a:pt x="548847" y="320345"/>
                </a:lnTo>
                <a:lnTo>
                  <a:pt x="550476" y="302437"/>
                </a:lnTo>
                <a:lnTo>
                  <a:pt x="542578" y="310566"/>
                </a:lnTo>
                <a:lnTo>
                  <a:pt x="543326" y="326475"/>
                </a:lnTo>
                <a:lnTo>
                  <a:pt x="545937" y="323560"/>
                </a:lnTo>
                <a:close/>
              </a:path>
              <a:path w="1400676" h="1905679">
                <a:moveTo>
                  <a:pt x="500542" y="377084"/>
                </a:moveTo>
                <a:lnTo>
                  <a:pt x="502637" y="377301"/>
                </a:lnTo>
                <a:lnTo>
                  <a:pt x="504133" y="374169"/>
                </a:lnTo>
                <a:lnTo>
                  <a:pt x="506661" y="369704"/>
                </a:lnTo>
                <a:lnTo>
                  <a:pt x="513362" y="361192"/>
                </a:lnTo>
                <a:lnTo>
                  <a:pt x="517997" y="355554"/>
                </a:lnTo>
                <a:lnTo>
                  <a:pt x="526884" y="345166"/>
                </a:lnTo>
                <a:lnTo>
                  <a:pt x="535898" y="334883"/>
                </a:lnTo>
                <a:lnTo>
                  <a:pt x="543326" y="326475"/>
                </a:lnTo>
                <a:lnTo>
                  <a:pt x="542578" y="310566"/>
                </a:lnTo>
                <a:lnTo>
                  <a:pt x="541050" y="312132"/>
                </a:lnTo>
                <a:lnTo>
                  <a:pt x="532163" y="321318"/>
                </a:lnTo>
                <a:lnTo>
                  <a:pt x="522662" y="331176"/>
                </a:lnTo>
                <a:lnTo>
                  <a:pt x="514343" y="339752"/>
                </a:lnTo>
                <a:lnTo>
                  <a:pt x="506811" y="347515"/>
                </a:lnTo>
                <a:lnTo>
                  <a:pt x="504433" y="349764"/>
                </a:lnTo>
                <a:lnTo>
                  <a:pt x="503235" y="350064"/>
                </a:lnTo>
                <a:lnTo>
                  <a:pt x="501074" y="319529"/>
                </a:lnTo>
                <a:lnTo>
                  <a:pt x="497050" y="377900"/>
                </a:lnTo>
                <a:lnTo>
                  <a:pt x="500542" y="377084"/>
                </a:lnTo>
                <a:close/>
              </a:path>
              <a:path w="1400676" h="1905679">
                <a:moveTo>
                  <a:pt x="546003" y="301387"/>
                </a:moveTo>
                <a:lnTo>
                  <a:pt x="549661" y="297722"/>
                </a:lnTo>
                <a:lnTo>
                  <a:pt x="548614" y="298322"/>
                </a:lnTo>
                <a:lnTo>
                  <a:pt x="547417" y="298922"/>
                </a:lnTo>
                <a:lnTo>
                  <a:pt x="546086" y="299522"/>
                </a:lnTo>
                <a:lnTo>
                  <a:pt x="541530" y="306235"/>
                </a:lnTo>
                <a:lnTo>
                  <a:pt x="546003" y="301387"/>
                </a:lnTo>
                <a:close/>
              </a:path>
              <a:path w="1400676" h="1905679">
                <a:moveTo>
                  <a:pt x="541530" y="306235"/>
                </a:moveTo>
                <a:lnTo>
                  <a:pt x="546086" y="299522"/>
                </a:lnTo>
                <a:lnTo>
                  <a:pt x="541248" y="301754"/>
                </a:lnTo>
                <a:lnTo>
                  <a:pt x="534829" y="304153"/>
                </a:lnTo>
                <a:lnTo>
                  <a:pt x="531021" y="305052"/>
                </a:lnTo>
                <a:lnTo>
                  <a:pt x="536475" y="311766"/>
                </a:lnTo>
                <a:lnTo>
                  <a:pt x="541530" y="306235"/>
                </a:lnTo>
                <a:close/>
              </a:path>
              <a:path w="1400676" h="1905679">
                <a:moveTo>
                  <a:pt x="527564" y="321638"/>
                </a:moveTo>
                <a:lnTo>
                  <a:pt x="536475" y="311766"/>
                </a:lnTo>
                <a:lnTo>
                  <a:pt x="531021" y="305052"/>
                </a:lnTo>
                <a:lnTo>
                  <a:pt x="527230" y="305935"/>
                </a:lnTo>
                <a:lnTo>
                  <a:pt x="526182" y="305419"/>
                </a:lnTo>
                <a:lnTo>
                  <a:pt x="525135" y="301004"/>
                </a:lnTo>
                <a:lnTo>
                  <a:pt x="522607" y="302587"/>
                </a:lnTo>
                <a:lnTo>
                  <a:pt x="519151" y="331055"/>
                </a:lnTo>
                <a:lnTo>
                  <a:pt x="527564" y="321638"/>
                </a:lnTo>
                <a:close/>
              </a:path>
              <a:path w="1400676" h="1905679">
                <a:moveTo>
                  <a:pt x="526631" y="302653"/>
                </a:moveTo>
                <a:lnTo>
                  <a:pt x="526781" y="301837"/>
                </a:lnTo>
                <a:lnTo>
                  <a:pt x="527529" y="299588"/>
                </a:lnTo>
                <a:lnTo>
                  <a:pt x="526116" y="300488"/>
                </a:lnTo>
                <a:lnTo>
                  <a:pt x="525135" y="301004"/>
                </a:lnTo>
                <a:lnTo>
                  <a:pt x="526182" y="305419"/>
                </a:lnTo>
                <a:lnTo>
                  <a:pt x="526631" y="302653"/>
                </a:lnTo>
                <a:close/>
              </a:path>
              <a:path w="1400676" h="1905679">
                <a:moveTo>
                  <a:pt x="511649" y="339452"/>
                </a:moveTo>
                <a:lnTo>
                  <a:pt x="516954" y="333488"/>
                </a:lnTo>
                <a:lnTo>
                  <a:pt x="519151" y="331055"/>
                </a:lnTo>
                <a:lnTo>
                  <a:pt x="522607" y="302587"/>
                </a:lnTo>
                <a:lnTo>
                  <a:pt x="519032" y="304886"/>
                </a:lnTo>
                <a:lnTo>
                  <a:pt x="513661" y="309150"/>
                </a:lnTo>
                <a:lnTo>
                  <a:pt x="508673" y="342751"/>
                </a:lnTo>
                <a:lnTo>
                  <a:pt x="511649" y="339452"/>
                </a:lnTo>
                <a:close/>
              </a:path>
              <a:path w="1400676" h="1905679">
                <a:moveTo>
                  <a:pt x="504433" y="348048"/>
                </a:moveTo>
                <a:lnTo>
                  <a:pt x="506511" y="345433"/>
                </a:lnTo>
                <a:lnTo>
                  <a:pt x="508673" y="342751"/>
                </a:lnTo>
                <a:lnTo>
                  <a:pt x="513661" y="309150"/>
                </a:lnTo>
                <a:lnTo>
                  <a:pt x="508307" y="313398"/>
                </a:lnTo>
                <a:lnTo>
                  <a:pt x="501074" y="319529"/>
                </a:lnTo>
                <a:lnTo>
                  <a:pt x="503235" y="350064"/>
                </a:lnTo>
                <a:lnTo>
                  <a:pt x="504433" y="348048"/>
                </a:lnTo>
                <a:close/>
              </a:path>
              <a:path w="1400676" h="1905679">
                <a:moveTo>
                  <a:pt x="486690" y="380899"/>
                </a:moveTo>
                <a:lnTo>
                  <a:pt x="492726" y="379183"/>
                </a:lnTo>
                <a:lnTo>
                  <a:pt x="497050" y="377900"/>
                </a:lnTo>
                <a:lnTo>
                  <a:pt x="501074" y="319529"/>
                </a:lnTo>
                <a:lnTo>
                  <a:pt x="494655" y="325942"/>
                </a:lnTo>
                <a:lnTo>
                  <a:pt x="488253" y="332439"/>
                </a:lnTo>
                <a:lnTo>
                  <a:pt x="482583" y="339086"/>
                </a:lnTo>
                <a:lnTo>
                  <a:pt x="478426" y="344833"/>
                </a:lnTo>
                <a:lnTo>
                  <a:pt x="473222" y="352534"/>
                </a:lnTo>
                <a:lnTo>
                  <a:pt x="479241" y="383431"/>
                </a:lnTo>
                <a:lnTo>
                  <a:pt x="486690" y="380899"/>
                </a:lnTo>
                <a:close/>
              </a:path>
              <a:path w="1400676" h="1905679">
                <a:moveTo>
                  <a:pt x="473055" y="385297"/>
                </a:moveTo>
                <a:lnTo>
                  <a:pt x="479241" y="383431"/>
                </a:lnTo>
                <a:lnTo>
                  <a:pt x="473222" y="352534"/>
                </a:lnTo>
                <a:lnTo>
                  <a:pt x="466992" y="363629"/>
                </a:lnTo>
                <a:lnTo>
                  <a:pt x="466870" y="387096"/>
                </a:lnTo>
                <a:lnTo>
                  <a:pt x="473055" y="385297"/>
                </a:lnTo>
                <a:close/>
              </a:path>
              <a:path w="1400676" h="1905679">
                <a:moveTo>
                  <a:pt x="466870" y="387096"/>
                </a:moveTo>
                <a:lnTo>
                  <a:pt x="466992" y="363629"/>
                </a:lnTo>
                <a:lnTo>
                  <a:pt x="461582" y="375152"/>
                </a:lnTo>
                <a:lnTo>
                  <a:pt x="458888" y="381349"/>
                </a:lnTo>
                <a:lnTo>
                  <a:pt x="457990" y="385230"/>
                </a:lnTo>
                <a:lnTo>
                  <a:pt x="459936" y="386713"/>
                </a:lnTo>
                <a:lnTo>
                  <a:pt x="461948" y="388129"/>
                </a:lnTo>
                <a:lnTo>
                  <a:pt x="466870" y="387096"/>
                </a:lnTo>
                <a:close/>
              </a:path>
              <a:path w="1400676" h="1905679">
                <a:moveTo>
                  <a:pt x="495104" y="321394"/>
                </a:moveTo>
                <a:lnTo>
                  <a:pt x="501223" y="315797"/>
                </a:lnTo>
                <a:lnTo>
                  <a:pt x="499428" y="316313"/>
                </a:lnTo>
                <a:lnTo>
                  <a:pt x="497116" y="316763"/>
                </a:lnTo>
                <a:lnTo>
                  <a:pt x="493841" y="317063"/>
                </a:lnTo>
                <a:lnTo>
                  <a:pt x="491612" y="317363"/>
                </a:lnTo>
                <a:lnTo>
                  <a:pt x="489151" y="327291"/>
                </a:lnTo>
                <a:lnTo>
                  <a:pt x="495104" y="321394"/>
                </a:lnTo>
                <a:close/>
              </a:path>
              <a:path w="1400676" h="1905679">
                <a:moveTo>
                  <a:pt x="489151" y="327291"/>
                </a:moveTo>
                <a:lnTo>
                  <a:pt x="491612" y="317363"/>
                </a:lnTo>
                <a:lnTo>
                  <a:pt x="489151" y="317513"/>
                </a:lnTo>
                <a:lnTo>
                  <a:pt x="486541" y="317579"/>
                </a:lnTo>
                <a:lnTo>
                  <a:pt x="485427" y="318412"/>
                </a:lnTo>
                <a:lnTo>
                  <a:pt x="484595" y="332439"/>
                </a:lnTo>
                <a:lnTo>
                  <a:pt x="489151" y="327291"/>
                </a:lnTo>
                <a:close/>
              </a:path>
              <a:path w="1400676" h="1905679">
                <a:moveTo>
                  <a:pt x="484595" y="332439"/>
                </a:moveTo>
                <a:lnTo>
                  <a:pt x="485427" y="318412"/>
                </a:lnTo>
                <a:lnTo>
                  <a:pt x="483631" y="319828"/>
                </a:lnTo>
                <a:lnTo>
                  <a:pt x="480871" y="322360"/>
                </a:lnTo>
                <a:lnTo>
                  <a:pt x="478193" y="324826"/>
                </a:lnTo>
                <a:lnTo>
                  <a:pt x="475516" y="327291"/>
                </a:lnTo>
                <a:lnTo>
                  <a:pt x="478709" y="339086"/>
                </a:lnTo>
                <a:lnTo>
                  <a:pt x="484595" y="332439"/>
                </a:lnTo>
                <a:close/>
              </a:path>
              <a:path w="1400676" h="1905679">
                <a:moveTo>
                  <a:pt x="472972" y="348048"/>
                </a:moveTo>
                <a:lnTo>
                  <a:pt x="474984" y="344466"/>
                </a:lnTo>
                <a:lnTo>
                  <a:pt x="478709" y="339086"/>
                </a:lnTo>
                <a:lnTo>
                  <a:pt x="475516" y="327291"/>
                </a:lnTo>
                <a:lnTo>
                  <a:pt x="472972" y="329674"/>
                </a:lnTo>
                <a:lnTo>
                  <a:pt x="470810" y="331623"/>
                </a:lnTo>
                <a:lnTo>
                  <a:pt x="468582" y="333488"/>
                </a:lnTo>
                <a:lnTo>
                  <a:pt x="471110" y="348565"/>
                </a:lnTo>
                <a:lnTo>
                  <a:pt x="472972" y="348048"/>
                </a:lnTo>
                <a:close/>
              </a:path>
              <a:path w="1400676" h="1905679">
                <a:moveTo>
                  <a:pt x="467834" y="349980"/>
                </a:moveTo>
                <a:lnTo>
                  <a:pt x="471110" y="348565"/>
                </a:lnTo>
                <a:lnTo>
                  <a:pt x="468582" y="333488"/>
                </a:lnTo>
                <a:lnTo>
                  <a:pt x="466870" y="334755"/>
                </a:lnTo>
                <a:lnTo>
                  <a:pt x="466055" y="334671"/>
                </a:lnTo>
                <a:lnTo>
                  <a:pt x="462696" y="351696"/>
                </a:lnTo>
                <a:lnTo>
                  <a:pt x="467834" y="349980"/>
                </a:lnTo>
                <a:close/>
              </a:path>
              <a:path w="1400676" h="1905679">
                <a:moveTo>
                  <a:pt x="472822" y="325642"/>
                </a:moveTo>
                <a:lnTo>
                  <a:pt x="475067" y="322877"/>
                </a:lnTo>
                <a:lnTo>
                  <a:pt x="477595" y="320128"/>
                </a:lnTo>
                <a:lnTo>
                  <a:pt x="479091" y="318479"/>
                </a:lnTo>
                <a:lnTo>
                  <a:pt x="479756" y="317729"/>
                </a:lnTo>
                <a:lnTo>
                  <a:pt x="473271" y="317963"/>
                </a:lnTo>
                <a:lnTo>
                  <a:pt x="470511" y="328491"/>
                </a:lnTo>
                <a:lnTo>
                  <a:pt x="472822" y="325642"/>
                </a:lnTo>
                <a:close/>
              </a:path>
              <a:path w="1400676" h="1905679">
                <a:moveTo>
                  <a:pt x="466055" y="334671"/>
                </a:moveTo>
                <a:lnTo>
                  <a:pt x="467319" y="332972"/>
                </a:lnTo>
                <a:lnTo>
                  <a:pt x="468516" y="331240"/>
                </a:lnTo>
                <a:lnTo>
                  <a:pt x="470511" y="328491"/>
                </a:lnTo>
                <a:lnTo>
                  <a:pt x="473271" y="317963"/>
                </a:lnTo>
                <a:lnTo>
                  <a:pt x="466720" y="318329"/>
                </a:lnTo>
                <a:lnTo>
                  <a:pt x="462696" y="351696"/>
                </a:lnTo>
                <a:lnTo>
                  <a:pt x="466055" y="334671"/>
                </a:lnTo>
                <a:close/>
              </a:path>
              <a:path w="1400676" h="1905679">
                <a:moveTo>
                  <a:pt x="462696" y="351696"/>
                </a:moveTo>
                <a:lnTo>
                  <a:pt x="466720" y="318329"/>
                </a:lnTo>
                <a:lnTo>
                  <a:pt x="461648" y="320278"/>
                </a:lnTo>
                <a:lnTo>
                  <a:pt x="458589" y="321394"/>
                </a:lnTo>
                <a:lnTo>
                  <a:pt x="455762" y="323477"/>
                </a:lnTo>
                <a:lnTo>
                  <a:pt x="450624" y="328558"/>
                </a:lnTo>
                <a:lnTo>
                  <a:pt x="455762" y="354012"/>
                </a:lnTo>
                <a:lnTo>
                  <a:pt x="462696" y="351696"/>
                </a:lnTo>
                <a:close/>
              </a:path>
              <a:path w="1400676" h="1905679">
                <a:moveTo>
                  <a:pt x="431169" y="359992"/>
                </a:moveTo>
                <a:lnTo>
                  <a:pt x="438252" y="358493"/>
                </a:lnTo>
                <a:lnTo>
                  <a:pt x="445403" y="356994"/>
                </a:lnTo>
                <a:lnTo>
                  <a:pt x="455762" y="354012"/>
                </a:lnTo>
                <a:lnTo>
                  <a:pt x="450624" y="328558"/>
                </a:lnTo>
                <a:lnTo>
                  <a:pt x="441821" y="337667"/>
                </a:lnTo>
                <a:lnTo>
                  <a:pt x="433181" y="347232"/>
                </a:lnTo>
                <a:lnTo>
                  <a:pt x="428276" y="352979"/>
                </a:lnTo>
                <a:lnTo>
                  <a:pt x="426480" y="358276"/>
                </a:lnTo>
                <a:lnTo>
                  <a:pt x="427145" y="360059"/>
                </a:lnTo>
                <a:lnTo>
                  <a:pt x="431169" y="359992"/>
                </a:lnTo>
                <a:close/>
              </a:path>
              <a:path w="1400676" h="1905679">
                <a:moveTo>
                  <a:pt x="236986" y="266674"/>
                </a:moveTo>
                <a:lnTo>
                  <a:pt x="231680" y="304219"/>
                </a:lnTo>
                <a:lnTo>
                  <a:pt x="231464" y="306385"/>
                </a:lnTo>
                <a:lnTo>
                  <a:pt x="231913" y="308700"/>
                </a:lnTo>
                <a:lnTo>
                  <a:pt x="232279" y="311016"/>
                </a:lnTo>
                <a:lnTo>
                  <a:pt x="233393" y="313481"/>
                </a:lnTo>
                <a:lnTo>
                  <a:pt x="236986" y="266674"/>
                </a:lnTo>
                <a:close/>
              </a:path>
              <a:path w="1400676" h="1905679">
                <a:moveTo>
                  <a:pt x="507625" y="251961"/>
                </a:moveTo>
                <a:lnTo>
                  <a:pt x="508224" y="251062"/>
                </a:lnTo>
                <a:lnTo>
                  <a:pt x="509122" y="249729"/>
                </a:lnTo>
                <a:lnTo>
                  <a:pt x="508457" y="249579"/>
                </a:lnTo>
                <a:lnTo>
                  <a:pt x="507559" y="249945"/>
                </a:lnTo>
                <a:lnTo>
                  <a:pt x="506145" y="250029"/>
                </a:lnTo>
                <a:lnTo>
                  <a:pt x="505164" y="250095"/>
                </a:lnTo>
                <a:lnTo>
                  <a:pt x="506661" y="253227"/>
                </a:lnTo>
                <a:lnTo>
                  <a:pt x="507625" y="251961"/>
                </a:lnTo>
                <a:close/>
              </a:path>
              <a:path w="1400676" h="1905679">
                <a:moveTo>
                  <a:pt x="503535" y="258675"/>
                </a:moveTo>
                <a:lnTo>
                  <a:pt x="506661" y="253227"/>
                </a:lnTo>
                <a:lnTo>
                  <a:pt x="505164" y="250095"/>
                </a:lnTo>
                <a:lnTo>
                  <a:pt x="503834" y="250095"/>
                </a:lnTo>
                <a:lnTo>
                  <a:pt x="502853" y="249862"/>
                </a:lnTo>
                <a:lnTo>
                  <a:pt x="501290" y="250395"/>
                </a:lnTo>
                <a:lnTo>
                  <a:pt x="500326" y="250695"/>
                </a:lnTo>
                <a:lnTo>
                  <a:pt x="501672" y="261973"/>
                </a:lnTo>
                <a:lnTo>
                  <a:pt x="503535" y="258675"/>
                </a:lnTo>
                <a:close/>
              </a:path>
              <a:path w="1400676" h="1905679">
                <a:moveTo>
                  <a:pt x="495636" y="271602"/>
                </a:moveTo>
                <a:lnTo>
                  <a:pt x="496534" y="271368"/>
                </a:lnTo>
                <a:lnTo>
                  <a:pt x="498912" y="266887"/>
                </a:lnTo>
                <a:lnTo>
                  <a:pt x="501672" y="261973"/>
                </a:lnTo>
                <a:lnTo>
                  <a:pt x="500326" y="250695"/>
                </a:lnTo>
                <a:lnTo>
                  <a:pt x="491815" y="252969"/>
                </a:lnTo>
                <a:lnTo>
                  <a:pt x="494223" y="272118"/>
                </a:lnTo>
                <a:lnTo>
                  <a:pt x="495636" y="271602"/>
                </a:lnTo>
                <a:close/>
              </a:path>
              <a:path w="1400676" h="1905679">
                <a:moveTo>
                  <a:pt x="489751" y="273133"/>
                </a:moveTo>
                <a:lnTo>
                  <a:pt x="491762" y="272718"/>
                </a:lnTo>
                <a:lnTo>
                  <a:pt x="494223" y="272118"/>
                </a:lnTo>
                <a:lnTo>
                  <a:pt x="491815" y="252969"/>
                </a:lnTo>
                <a:lnTo>
                  <a:pt x="476951" y="255816"/>
                </a:lnTo>
                <a:lnTo>
                  <a:pt x="480367" y="274556"/>
                </a:lnTo>
                <a:lnTo>
                  <a:pt x="489751" y="273133"/>
                </a:lnTo>
                <a:close/>
              </a:path>
              <a:path w="1400676" h="1905679">
                <a:moveTo>
                  <a:pt x="480367" y="274556"/>
                </a:moveTo>
                <a:lnTo>
                  <a:pt x="476951" y="255816"/>
                </a:lnTo>
                <a:lnTo>
                  <a:pt x="472972" y="256442"/>
                </a:lnTo>
                <a:lnTo>
                  <a:pt x="462735" y="257894"/>
                </a:lnTo>
                <a:lnTo>
                  <a:pt x="462164" y="276599"/>
                </a:lnTo>
                <a:lnTo>
                  <a:pt x="480367" y="274556"/>
                </a:lnTo>
                <a:close/>
              </a:path>
              <a:path w="1400676" h="1905679">
                <a:moveTo>
                  <a:pt x="390974" y="281980"/>
                </a:moveTo>
                <a:lnTo>
                  <a:pt x="405868" y="281207"/>
                </a:lnTo>
                <a:lnTo>
                  <a:pt x="419781" y="280309"/>
                </a:lnTo>
                <a:lnTo>
                  <a:pt x="432596" y="279337"/>
                </a:lnTo>
                <a:lnTo>
                  <a:pt x="444196" y="278342"/>
                </a:lnTo>
                <a:lnTo>
                  <a:pt x="454465" y="277374"/>
                </a:lnTo>
                <a:lnTo>
                  <a:pt x="462164" y="276599"/>
                </a:lnTo>
                <a:lnTo>
                  <a:pt x="462735" y="257894"/>
                </a:lnTo>
                <a:lnTo>
                  <a:pt x="450934" y="259371"/>
                </a:lnTo>
                <a:lnTo>
                  <a:pt x="437919" y="260822"/>
                </a:lnTo>
                <a:lnTo>
                  <a:pt x="424037" y="262197"/>
                </a:lnTo>
                <a:lnTo>
                  <a:pt x="411348" y="263306"/>
                </a:lnTo>
                <a:lnTo>
                  <a:pt x="398752" y="264359"/>
                </a:lnTo>
                <a:lnTo>
                  <a:pt x="386056" y="265289"/>
                </a:lnTo>
                <a:lnTo>
                  <a:pt x="375215" y="282580"/>
                </a:lnTo>
                <a:lnTo>
                  <a:pt x="390974" y="281980"/>
                </a:lnTo>
                <a:close/>
              </a:path>
              <a:path w="1400676" h="1905679">
                <a:moveTo>
                  <a:pt x="374259" y="282606"/>
                </a:moveTo>
                <a:lnTo>
                  <a:pt x="375215" y="282580"/>
                </a:lnTo>
                <a:lnTo>
                  <a:pt x="386056" y="265289"/>
                </a:lnTo>
                <a:lnTo>
                  <a:pt x="373314" y="266101"/>
                </a:lnTo>
                <a:lnTo>
                  <a:pt x="360580" y="266801"/>
                </a:lnTo>
                <a:lnTo>
                  <a:pt x="360271" y="282902"/>
                </a:lnTo>
                <a:lnTo>
                  <a:pt x="374259" y="282606"/>
                </a:lnTo>
                <a:close/>
              </a:path>
              <a:path w="1400676" h="1905679">
                <a:moveTo>
                  <a:pt x="346064" y="283062"/>
                </a:moveTo>
                <a:lnTo>
                  <a:pt x="360271" y="282902"/>
                </a:lnTo>
                <a:lnTo>
                  <a:pt x="360580" y="266801"/>
                </a:lnTo>
                <a:lnTo>
                  <a:pt x="347909" y="267395"/>
                </a:lnTo>
                <a:lnTo>
                  <a:pt x="339880" y="267720"/>
                </a:lnTo>
                <a:lnTo>
                  <a:pt x="326315" y="268214"/>
                </a:lnTo>
                <a:lnTo>
                  <a:pt x="313048" y="268567"/>
                </a:lnTo>
                <a:lnTo>
                  <a:pt x="300193" y="268772"/>
                </a:lnTo>
                <a:lnTo>
                  <a:pt x="287869" y="268824"/>
                </a:lnTo>
                <a:lnTo>
                  <a:pt x="276190" y="268716"/>
                </a:lnTo>
                <a:lnTo>
                  <a:pt x="274531" y="268686"/>
                </a:lnTo>
                <a:lnTo>
                  <a:pt x="282072" y="282747"/>
                </a:lnTo>
                <a:lnTo>
                  <a:pt x="292945" y="282870"/>
                </a:lnTo>
                <a:lnTo>
                  <a:pt x="305077" y="282990"/>
                </a:lnTo>
                <a:lnTo>
                  <a:pt x="318171" y="283079"/>
                </a:lnTo>
                <a:lnTo>
                  <a:pt x="331932" y="283112"/>
                </a:lnTo>
                <a:lnTo>
                  <a:pt x="346064" y="283062"/>
                </a:lnTo>
                <a:close/>
              </a:path>
              <a:path w="1400676" h="1905679">
                <a:moveTo>
                  <a:pt x="247776" y="283396"/>
                </a:moveTo>
                <a:lnTo>
                  <a:pt x="251377" y="282805"/>
                </a:lnTo>
                <a:lnTo>
                  <a:pt x="271471" y="282638"/>
                </a:lnTo>
                <a:lnTo>
                  <a:pt x="272752" y="282646"/>
                </a:lnTo>
                <a:lnTo>
                  <a:pt x="282072" y="282747"/>
                </a:lnTo>
                <a:lnTo>
                  <a:pt x="274531" y="268686"/>
                </a:lnTo>
                <a:lnTo>
                  <a:pt x="261654" y="268303"/>
                </a:lnTo>
                <a:lnTo>
                  <a:pt x="249320" y="267642"/>
                </a:lnTo>
                <a:lnTo>
                  <a:pt x="240776" y="315047"/>
                </a:lnTo>
                <a:lnTo>
                  <a:pt x="248177" y="316132"/>
                </a:lnTo>
                <a:lnTo>
                  <a:pt x="247776" y="283396"/>
                </a:lnTo>
                <a:close/>
              </a:path>
              <a:path w="1400676" h="1905679">
                <a:moveTo>
                  <a:pt x="249320" y="267642"/>
                </a:moveTo>
                <a:lnTo>
                  <a:pt x="236986" y="266674"/>
                </a:lnTo>
                <a:lnTo>
                  <a:pt x="233393" y="313481"/>
                </a:lnTo>
                <a:lnTo>
                  <a:pt x="240776" y="315047"/>
                </a:lnTo>
                <a:lnTo>
                  <a:pt x="249320" y="267642"/>
                </a:lnTo>
                <a:close/>
              </a:path>
              <a:path w="1400676" h="1905679">
                <a:moveTo>
                  <a:pt x="227058" y="304669"/>
                </a:moveTo>
                <a:lnTo>
                  <a:pt x="229003" y="303403"/>
                </a:lnTo>
                <a:lnTo>
                  <a:pt x="230483" y="302737"/>
                </a:lnTo>
                <a:lnTo>
                  <a:pt x="231680" y="304219"/>
                </a:lnTo>
                <a:lnTo>
                  <a:pt x="236986" y="266674"/>
                </a:lnTo>
                <a:lnTo>
                  <a:pt x="224113" y="265368"/>
                </a:lnTo>
                <a:lnTo>
                  <a:pt x="225129" y="305935"/>
                </a:lnTo>
                <a:lnTo>
                  <a:pt x="227058" y="304669"/>
                </a:lnTo>
                <a:close/>
              </a:path>
              <a:path w="1400676" h="1905679">
                <a:moveTo>
                  <a:pt x="222668" y="307951"/>
                </a:moveTo>
                <a:lnTo>
                  <a:pt x="225129" y="305935"/>
                </a:lnTo>
                <a:lnTo>
                  <a:pt x="224113" y="265368"/>
                </a:lnTo>
                <a:lnTo>
                  <a:pt x="219908" y="264888"/>
                </a:lnTo>
                <a:lnTo>
                  <a:pt x="219159" y="308700"/>
                </a:lnTo>
                <a:lnTo>
                  <a:pt x="222668" y="307951"/>
                </a:lnTo>
                <a:close/>
              </a:path>
              <a:path w="1400676" h="1905679">
                <a:moveTo>
                  <a:pt x="219159" y="308700"/>
                </a:moveTo>
                <a:lnTo>
                  <a:pt x="219908" y="264888"/>
                </a:lnTo>
                <a:lnTo>
                  <a:pt x="206378" y="263255"/>
                </a:lnTo>
                <a:lnTo>
                  <a:pt x="192618" y="261473"/>
                </a:lnTo>
                <a:lnTo>
                  <a:pt x="179544" y="259724"/>
                </a:lnTo>
                <a:lnTo>
                  <a:pt x="168071" y="258190"/>
                </a:lnTo>
                <a:lnTo>
                  <a:pt x="163205" y="257558"/>
                </a:lnTo>
                <a:lnTo>
                  <a:pt x="175574" y="300236"/>
                </a:lnTo>
                <a:lnTo>
                  <a:pt x="186827" y="303081"/>
                </a:lnTo>
                <a:lnTo>
                  <a:pt x="194200" y="304886"/>
                </a:lnTo>
                <a:lnTo>
                  <a:pt x="211742" y="308610"/>
                </a:lnTo>
                <a:lnTo>
                  <a:pt x="219111" y="308711"/>
                </a:lnTo>
                <a:close/>
              </a:path>
              <a:path w="1400676" h="1905679">
                <a:moveTo>
                  <a:pt x="163205" y="257558"/>
                </a:moveTo>
                <a:lnTo>
                  <a:pt x="153145" y="256226"/>
                </a:lnTo>
                <a:lnTo>
                  <a:pt x="148739" y="255776"/>
                </a:lnTo>
                <a:lnTo>
                  <a:pt x="146278" y="255326"/>
                </a:lnTo>
                <a:lnTo>
                  <a:pt x="149834" y="293318"/>
                </a:lnTo>
                <a:lnTo>
                  <a:pt x="163051" y="296946"/>
                </a:lnTo>
                <a:lnTo>
                  <a:pt x="175574" y="300236"/>
                </a:lnTo>
                <a:lnTo>
                  <a:pt x="163205" y="257558"/>
                </a:lnTo>
                <a:close/>
              </a:path>
              <a:path w="1400676" h="1905679">
                <a:moveTo>
                  <a:pt x="146278" y="255326"/>
                </a:moveTo>
                <a:lnTo>
                  <a:pt x="145097" y="256142"/>
                </a:lnTo>
                <a:lnTo>
                  <a:pt x="143966" y="256526"/>
                </a:lnTo>
                <a:lnTo>
                  <a:pt x="141206" y="257409"/>
                </a:lnTo>
                <a:lnTo>
                  <a:pt x="136501" y="289459"/>
                </a:lnTo>
                <a:lnTo>
                  <a:pt x="149834" y="293318"/>
                </a:lnTo>
                <a:lnTo>
                  <a:pt x="146278" y="255326"/>
                </a:lnTo>
                <a:close/>
              </a:path>
              <a:path w="1400676" h="1905679">
                <a:moveTo>
                  <a:pt x="141206" y="257409"/>
                </a:moveTo>
                <a:lnTo>
                  <a:pt x="136451" y="258458"/>
                </a:lnTo>
                <a:lnTo>
                  <a:pt x="125942" y="259208"/>
                </a:lnTo>
                <a:lnTo>
                  <a:pt x="123630" y="285478"/>
                </a:lnTo>
                <a:lnTo>
                  <a:pt x="136501" y="289459"/>
                </a:lnTo>
                <a:lnTo>
                  <a:pt x="141206" y="257409"/>
                </a:lnTo>
                <a:close/>
              </a:path>
              <a:path w="1400676" h="1905679">
                <a:moveTo>
                  <a:pt x="125942" y="259208"/>
                </a:moveTo>
                <a:lnTo>
                  <a:pt x="114143" y="259853"/>
                </a:lnTo>
                <a:lnTo>
                  <a:pt x="100744" y="260258"/>
                </a:lnTo>
                <a:lnTo>
                  <a:pt x="87821" y="260332"/>
                </a:lnTo>
                <a:lnTo>
                  <a:pt x="87115" y="260324"/>
                </a:lnTo>
                <a:lnTo>
                  <a:pt x="90391" y="273636"/>
                </a:lnTo>
                <a:lnTo>
                  <a:pt x="103115" y="278468"/>
                </a:lnTo>
                <a:lnTo>
                  <a:pt x="117911" y="283617"/>
                </a:lnTo>
                <a:lnTo>
                  <a:pt x="123630" y="285478"/>
                </a:lnTo>
                <a:lnTo>
                  <a:pt x="125942" y="259208"/>
                </a:lnTo>
                <a:close/>
              </a:path>
              <a:path w="1400676" h="1905679">
                <a:moveTo>
                  <a:pt x="87115" y="260324"/>
                </a:moveTo>
                <a:lnTo>
                  <a:pt x="75043" y="260257"/>
                </a:lnTo>
                <a:lnTo>
                  <a:pt x="67144" y="259657"/>
                </a:lnTo>
                <a:lnTo>
                  <a:pt x="63935" y="259874"/>
                </a:lnTo>
                <a:lnTo>
                  <a:pt x="71916" y="265854"/>
                </a:lnTo>
                <a:lnTo>
                  <a:pt x="79929" y="269353"/>
                </a:lnTo>
                <a:lnTo>
                  <a:pt x="90391" y="273636"/>
                </a:lnTo>
                <a:lnTo>
                  <a:pt x="87115" y="260324"/>
                </a:lnTo>
                <a:close/>
              </a:path>
              <a:path w="1400676" h="1905679">
                <a:moveTo>
                  <a:pt x="63935" y="259874"/>
                </a:moveTo>
                <a:lnTo>
                  <a:pt x="60742" y="260174"/>
                </a:lnTo>
                <a:lnTo>
                  <a:pt x="62156" y="261440"/>
                </a:lnTo>
                <a:lnTo>
                  <a:pt x="71916" y="265854"/>
                </a:lnTo>
                <a:lnTo>
                  <a:pt x="63935" y="259874"/>
                </a:lnTo>
                <a:close/>
              </a:path>
              <a:path w="1400676" h="1905679">
                <a:moveTo>
                  <a:pt x="489817" y="283762"/>
                </a:moveTo>
                <a:lnTo>
                  <a:pt x="492494" y="278682"/>
                </a:lnTo>
                <a:lnTo>
                  <a:pt x="492876" y="278165"/>
                </a:lnTo>
                <a:lnTo>
                  <a:pt x="490781" y="278765"/>
                </a:lnTo>
                <a:lnTo>
                  <a:pt x="486541" y="279365"/>
                </a:lnTo>
                <a:lnTo>
                  <a:pt x="489517" y="284296"/>
                </a:lnTo>
                <a:lnTo>
                  <a:pt x="489817" y="283762"/>
                </a:lnTo>
                <a:close/>
              </a:path>
              <a:path w="1400676" h="1905679">
                <a:moveTo>
                  <a:pt x="488470" y="314387"/>
                </a:moveTo>
                <a:lnTo>
                  <a:pt x="497648" y="313332"/>
                </a:lnTo>
                <a:lnTo>
                  <a:pt x="491163" y="284662"/>
                </a:lnTo>
                <a:lnTo>
                  <a:pt x="489517" y="284296"/>
                </a:lnTo>
                <a:lnTo>
                  <a:pt x="486541" y="279365"/>
                </a:lnTo>
                <a:lnTo>
                  <a:pt x="471642" y="280414"/>
                </a:lnTo>
                <a:lnTo>
                  <a:pt x="461487" y="281078"/>
                </a:lnTo>
                <a:lnTo>
                  <a:pt x="449428" y="281800"/>
                </a:lnTo>
                <a:lnTo>
                  <a:pt x="439888" y="314941"/>
                </a:lnTo>
                <a:lnTo>
                  <a:pt x="448812" y="314835"/>
                </a:lnTo>
                <a:lnTo>
                  <a:pt x="450474" y="314831"/>
                </a:lnTo>
                <a:lnTo>
                  <a:pt x="463199" y="314970"/>
                </a:lnTo>
                <a:lnTo>
                  <a:pt x="475838" y="314975"/>
                </a:lnTo>
                <a:lnTo>
                  <a:pt x="488470" y="314387"/>
                </a:lnTo>
                <a:close/>
              </a:path>
              <a:path w="1400676" h="1905679">
                <a:moveTo>
                  <a:pt x="415924" y="315483"/>
                </a:moveTo>
                <a:lnTo>
                  <a:pt x="428905" y="315168"/>
                </a:lnTo>
                <a:lnTo>
                  <a:pt x="439888" y="314941"/>
                </a:lnTo>
                <a:lnTo>
                  <a:pt x="449428" y="281800"/>
                </a:lnTo>
                <a:lnTo>
                  <a:pt x="436137" y="282538"/>
                </a:lnTo>
                <a:lnTo>
                  <a:pt x="422286" y="283251"/>
                </a:lnTo>
                <a:lnTo>
                  <a:pt x="408547" y="283899"/>
                </a:lnTo>
                <a:lnTo>
                  <a:pt x="399276" y="284296"/>
                </a:lnTo>
                <a:lnTo>
                  <a:pt x="384699" y="284856"/>
                </a:lnTo>
                <a:lnTo>
                  <a:pt x="401011" y="315854"/>
                </a:lnTo>
                <a:lnTo>
                  <a:pt x="415924" y="315483"/>
                </a:lnTo>
                <a:close/>
              </a:path>
              <a:path w="1400676" h="1905679">
                <a:moveTo>
                  <a:pt x="364207" y="316612"/>
                </a:moveTo>
                <a:lnTo>
                  <a:pt x="377147" y="316382"/>
                </a:lnTo>
                <a:lnTo>
                  <a:pt x="384227" y="316247"/>
                </a:lnTo>
                <a:lnTo>
                  <a:pt x="401011" y="315854"/>
                </a:lnTo>
                <a:lnTo>
                  <a:pt x="384699" y="284856"/>
                </a:lnTo>
                <a:lnTo>
                  <a:pt x="371529" y="285235"/>
                </a:lnTo>
                <a:lnTo>
                  <a:pt x="359330" y="285449"/>
                </a:lnTo>
                <a:lnTo>
                  <a:pt x="347663" y="285515"/>
                </a:lnTo>
                <a:lnTo>
                  <a:pt x="339298" y="285478"/>
                </a:lnTo>
                <a:lnTo>
                  <a:pt x="350861" y="316827"/>
                </a:lnTo>
                <a:lnTo>
                  <a:pt x="364207" y="316612"/>
                </a:lnTo>
                <a:close/>
              </a:path>
              <a:path w="1400676" h="1905679">
                <a:moveTo>
                  <a:pt x="299163" y="317357"/>
                </a:moveTo>
                <a:lnTo>
                  <a:pt x="311259" y="317291"/>
                </a:lnTo>
                <a:lnTo>
                  <a:pt x="324099" y="317175"/>
                </a:lnTo>
                <a:lnTo>
                  <a:pt x="337396" y="317018"/>
                </a:lnTo>
                <a:lnTo>
                  <a:pt x="350861" y="316827"/>
                </a:lnTo>
                <a:lnTo>
                  <a:pt x="339298" y="285478"/>
                </a:lnTo>
                <a:lnTo>
                  <a:pt x="325708" y="285356"/>
                </a:lnTo>
                <a:lnTo>
                  <a:pt x="312342" y="285135"/>
                </a:lnTo>
                <a:lnTo>
                  <a:pt x="299719" y="284884"/>
                </a:lnTo>
                <a:lnTo>
                  <a:pt x="288356" y="284673"/>
                </a:lnTo>
                <a:lnTo>
                  <a:pt x="272041" y="284587"/>
                </a:lnTo>
                <a:lnTo>
                  <a:pt x="260881" y="284560"/>
                </a:lnTo>
                <a:lnTo>
                  <a:pt x="274051" y="317276"/>
                </a:lnTo>
                <a:lnTo>
                  <a:pt x="288100" y="317363"/>
                </a:lnTo>
                <a:lnTo>
                  <a:pt x="299163" y="317357"/>
                </a:lnTo>
                <a:close/>
              </a:path>
              <a:path w="1400676" h="1905679">
                <a:moveTo>
                  <a:pt x="260881" y="284560"/>
                </a:moveTo>
                <a:lnTo>
                  <a:pt x="257920" y="284512"/>
                </a:lnTo>
                <a:lnTo>
                  <a:pt x="251584" y="284362"/>
                </a:lnTo>
                <a:lnTo>
                  <a:pt x="248177" y="316132"/>
                </a:lnTo>
                <a:lnTo>
                  <a:pt x="259023" y="316872"/>
                </a:lnTo>
                <a:lnTo>
                  <a:pt x="274051" y="317276"/>
                </a:lnTo>
                <a:lnTo>
                  <a:pt x="260881" y="284560"/>
                </a:lnTo>
                <a:close/>
              </a:path>
              <a:path w="1400676" h="1905679">
                <a:moveTo>
                  <a:pt x="251584" y="284362"/>
                </a:moveTo>
                <a:lnTo>
                  <a:pt x="248142" y="283846"/>
                </a:lnTo>
                <a:lnTo>
                  <a:pt x="247776" y="283396"/>
                </a:lnTo>
                <a:lnTo>
                  <a:pt x="248177" y="316132"/>
                </a:lnTo>
                <a:lnTo>
                  <a:pt x="251584" y="284362"/>
                </a:lnTo>
                <a:close/>
              </a:path>
              <a:path w="1400676" h="1905679">
                <a:moveTo>
                  <a:pt x="529757" y="293991"/>
                </a:moveTo>
                <a:lnTo>
                  <a:pt x="530140" y="293091"/>
                </a:lnTo>
                <a:lnTo>
                  <a:pt x="530872" y="291459"/>
                </a:lnTo>
                <a:lnTo>
                  <a:pt x="532518" y="287877"/>
                </a:lnTo>
                <a:lnTo>
                  <a:pt x="533632" y="285628"/>
                </a:lnTo>
                <a:lnTo>
                  <a:pt x="532002" y="285029"/>
                </a:lnTo>
                <a:lnTo>
                  <a:pt x="529175" y="286744"/>
                </a:lnTo>
                <a:lnTo>
                  <a:pt x="529308" y="294224"/>
                </a:lnTo>
                <a:lnTo>
                  <a:pt x="529757" y="293991"/>
                </a:lnTo>
                <a:close/>
              </a:path>
              <a:path w="1400676" h="1905679">
                <a:moveTo>
                  <a:pt x="527978" y="295040"/>
                </a:moveTo>
                <a:lnTo>
                  <a:pt x="529308" y="294224"/>
                </a:lnTo>
                <a:lnTo>
                  <a:pt x="529175" y="286744"/>
                </a:lnTo>
                <a:lnTo>
                  <a:pt x="526415" y="287877"/>
                </a:lnTo>
                <a:lnTo>
                  <a:pt x="523655" y="289060"/>
                </a:lnTo>
                <a:lnTo>
                  <a:pt x="520978" y="289660"/>
                </a:lnTo>
                <a:lnTo>
                  <a:pt x="524104" y="297572"/>
                </a:lnTo>
                <a:lnTo>
                  <a:pt x="527978" y="295040"/>
                </a:lnTo>
                <a:close/>
              </a:path>
              <a:path w="1400676" h="1905679">
                <a:moveTo>
                  <a:pt x="524104" y="297572"/>
                </a:moveTo>
                <a:lnTo>
                  <a:pt x="520978" y="289660"/>
                </a:lnTo>
                <a:lnTo>
                  <a:pt x="518883" y="289959"/>
                </a:lnTo>
                <a:lnTo>
                  <a:pt x="516804" y="290343"/>
                </a:lnTo>
                <a:lnTo>
                  <a:pt x="515374" y="290259"/>
                </a:lnTo>
                <a:lnTo>
                  <a:pt x="515075" y="289143"/>
                </a:lnTo>
                <a:lnTo>
                  <a:pt x="516056" y="303170"/>
                </a:lnTo>
                <a:lnTo>
                  <a:pt x="524104" y="297572"/>
                </a:lnTo>
                <a:close/>
              </a:path>
              <a:path w="1400676" h="1905679">
                <a:moveTo>
                  <a:pt x="516056" y="303170"/>
                </a:moveTo>
                <a:lnTo>
                  <a:pt x="515075" y="289143"/>
                </a:lnTo>
                <a:lnTo>
                  <a:pt x="514859" y="287944"/>
                </a:lnTo>
                <a:lnTo>
                  <a:pt x="512996" y="278682"/>
                </a:lnTo>
                <a:lnTo>
                  <a:pt x="510020" y="279731"/>
                </a:lnTo>
                <a:lnTo>
                  <a:pt x="507708" y="310116"/>
                </a:lnTo>
                <a:lnTo>
                  <a:pt x="516056" y="303170"/>
                </a:lnTo>
                <a:close/>
              </a:path>
              <a:path w="1400676" h="1905679">
                <a:moveTo>
                  <a:pt x="507110" y="310633"/>
                </a:moveTo>
                <a:lnTo>
                  <a:pt x="507708" y="310116"/>
                </a:lnTo>
                <a:lnTo>
                  <a:pt x="510020" y="279731"/>
                </a:lnTo>
                <a:lnTo>
                  <a:pt x="506145" y="281080"/>
                </a:lnTo>
                <a:lnTo>
                  <a:pt x="505913" y="311682"/>
                </a:lnTo>
                <a:lnTo>
                  <a:pt x="507110" y="310633"/>
                </a:lnTo>
                <a:close/>
              </a:path>
              <a:path w="1400676" h="1905679">
                <a:moveTo>
                  <a:pt x="501290" y="312798"/>
                </a:moveTo>
                <a:lnTo>
                  <a:pt x="504050" y="312132"/>
                </a:lnTo>
                <a:lnTo>
                  <a:pt x="505913" y="311682"/>
                </a:lnTo>
                <a:lnTo>
                  <a:pt x="506145" y="281080"/>
                </a:lnTo>
                <a:lnTo>
                  <a:pt x="503003" y="282130"/>
                </a:lnTo>
                <a:lnTo>
                  <a:pt x="499810" y="283096"/>
                </a:lnTo>
                <a:lnTo>
                  <a:pt x="497349" y="283696"/>
                </a:lnTo>
                <a:lnTo>
                  <a:pt x="495187" y="284146"/>
                </a:lnTo>
                <a:lnTo>
                  <a:pt x="497648" y="313332"/>
                </a:lnTo>
                <a:lnTo>
                  <a:pt x="501290" y="312798"/>
                </a:lnTo>
                <a:close/>
              </a:path>
              <a:path w="1400676" h="1905679">
                <a:moveTo>
                  <a:pt x="495187" y="284146"/>
                </a:moveTo>
                <a:lnTo>
                  <a:pt x="492943" y="284512"/>
                </a:lnTo>
                <a:lnTo>
                  <a:pt x="491163" y="284662"/>
                </a:lnTo>
                <a:lnTo>
                  <a:pt x="497648" y="313332"/>
                </a:lnTo>
                <a:lnTo>
                  <a:pt x="495187" y="284146"/>
                </a:lnTo>
                <a:close/>
              </a:path>
              <a:path w="1400676" h="1905679">
                <a:moveTo>
                  <a:pt x="583932" y="123473"/>
                </a:moveTo>
                <a:lnTo>
                  <a:pt x="583866" y="121308"/>
                </a:lnTo>
                <a:lnTo>
                  <a:pt x="583716" y="119159"/>
                </a:lnTo>
                <a:lnTo>
                  <a:pt x="583034" y="115944"/>
                </a:lnTo>
                <a:lnTo>
                  <a:pt x="581704" y="112212"/>
                </a:lnTo>
                <a:lnTo>
                  <a:pt x="580440" y="108480"/>
                </a:lnTo>
                <a:lnTo>
                  <a:pt x="578495" y="104299"/>
                </a:lnTo>
                <a:lnTo>
                  <a:pt x="574620" y="99068"/>
                </a:lnTo>
                <a:lnTo>
                  <a:pt x="571428" y="114294"/>
                </a:lnTo>
                <a:lnTo>
                  <a:pt x="574022" y="115794"/>
                </a:lnTo>
                <a:lnTo>
                  <a:pt x="576416" y="118026"/>
                </a:lnTo>
                <a:lnTo>
                  <a:pt x="578794" y="120125"/>
                </a:lnTo>
                <a:lnTo>
                  <a:pt x="580889" y="122957"/>
                </a:lnTo>
                <a:lnTo>
                  <a:pt x="582219" y="123773"/>
                </a:lnTo>
                <a:lnTo>
                  <a:pt x="583483" y="124589"/>
                </a:lnTo>
                <a:lnTo>
                  <a:pt x="583932" y="123473"/>
                </a:lnTo>
                <a:close/>
              </a:path>
              <a:path w="1400676" h="1905679">
                <a:moveTo>
                  <a:pt x="574620" y="99068"/>
                </a:moveTo>
                <a:lnTo>
                  <a:pt x="570746" y="93771"/>
                </a:lnTo>
                <a:lnTo>
                  <a:pt x="564860" y="87491"/>
                </a:lnTo>
                <a:lnTo>
                  <a:pt x="565541" y="112728"/>
                </a:lnTo>
                <a:lnTo>
                  <a:pt x="568518" y="113545"/>
                </a:lnTo>
                <a:lnTo>
                  <a:pt x="571428" y="114294"/>
                </a:lnTo>
                <a:lnTo>
                  <a:pt x="574620" y="99068"/>
                </a:lnTo>
                <a:close/>
              </a:path>
              <a:path w="1400676" h="1905679">
                <a:moveTo>
                  <a:pt x="555914" y="113395"/>
                </a:moveTo>
                <a:lnTo>
                  <a:pt x="559040" y="113095"/>
                </a:lnTo>
                <a:lnTo>
                  <a:pt x="562182" y="112795"/>
                </a:lnTo>
                <a:lnTo>
                  <a:pt x="565541" y="112728"/>
                </a:lnTo>
                <a:lnTo>
                  <a:pt x="564860" y="87491"/>
                </a:lnTo>
                <a:lnTo>
                  <a:pt x="558907" y="83309"/>
                </a:lnTo>
                <a:lnTo>
                  <a:pt x="552937" y="113928"/>
                </a:lnTo>
                <a:lnTo>
                  <a:pt x="555914" y="113395"/>
                </a:lnTo>
                <a:close/>
              </a:path>
              <a:path w="1400676" h="1905679">
                <a:moveTo>
                  <a:pt x="545854" y="118109"/>
                </a:moveTo>
                <a:lnTo>
                  <a:pt x="549429" y="116010"/>
                </a:lnTo>
                <a:lnTo>
                  <a:pt x="552937" y="113928"/>
                </a:lnTo>
                <a:lnTo>
                  <a:pt x="558907" y="83309"/>
                </a:lnTo>
                <a:lnTo>
                  <a:pt x="552871" y="79128"/>
                </a:lnTo>
                <a:lnTo>
                  <a:pt x="546685" y="77046"/>
                </a:lnTo>
                <a:lnTo>
                  <a:pt x="541763" y="121691"/>
                </a:lnTo>
                <a:lnTo>
                  <a:pt x="545854" y="118109"/>
                </a:lnTo>
                <a:close/>
              </a:path>
              <a:path w="1400676" h="1905679">
                <a:moveTo>
                  <a:pt x="538637" y="126622"/>
                </a:moveTo>
                <a:lnTo>
                  <a:pt x="541763" y="121691"/>
                </a:lnTo>
                <a:lnTo>
                  <a:pt x="546685" y="77046"/>
                </a:lnTo>
                <a:lnTo>
                  <a:pt x="538254" y="75180"/>
                </a:lnTo>
                <a:lnTo>
                  <a:pt x="535494" y="131536"/>
                </a:lnTo>
                <a:lnTo>
                  <a:pt x="538637" y="126622"/>
                </a:lnTo>
                <a:close/>
              </a:path>
              <a:path w="1400676" h="1905679">
                <a:moveTo>
                  <a:pt x="530589" y="151693"/>
                </a:moveTo>
                <a:lnTo>
                  <a:pt x="532002" y="144763"/>
                </a:lnTo>
                <a:lnTo>
                  <a:pt x="533416" y="137816"/>
                </a:lnTo>
                <a:lnTo>
                  <a:pt x="535494" y="131536"/>
                </a:lnTo>
                <a:lnTo>
                  <a:pt x="538254" y="75180"/>
                </a:lnTo>
                <a:lnTo>
                  <a:pt x="526914" y="72927"/>
                </a:lnTo>
                <a:lnTo>
                  <a:pt x="529757" y="159389"/>
                </a:lnTo>
                <a:lnTo>
                  <a:pt x="530589" y="151693"/>
                </a:lnTo>
                <a:close/>
              </a:path>
              <a:path w="1400676" h="1905679">
                <a:moveTo>
                  <a:pt x="521493" y="231354"/>
                </a:moveTo>
                <a:lnTo>
                  <a:pt x="526266" y="228972"/>
                </a:lnTo>
                <a:lnTo>
                  <a:pt x="529392" y="227173"/>
                </a:lnTo>
                <a:lnTo>
                  <a:pt x="529757" y="159389"/>
                </a:lnTo>
                <a:lnTo>
                  <a:pt x="526914" y="72927"/>
                </a:lnTo>
                <a:lnTo>
                  <a:pt x="513910" y="70579"/>
                </a:lnTo>
                <a:lnTo>
                  <a:pt x="516804" y="233753"/>
                </a:lnTo>
                <a:lnTo>
                  <a:pt x="521493" y="231354"/>
                </a:lnTo>
                <a:close/>
              </a:path>
              <a:path w="1400676" h="1905679">
                <a:moveTo>
                  <a:pt x="510535" y="236652"/>
                </a:moveTo>
                <a:lnTo>
                  <a:pt x="516804" y="233753"/>
                </a:lnTo>
                <a:lnTo>
                  <a:pt x="513910" y="70579"/>
                </a:lnTo>
                <a:lnTo>
                  <a:pt x="508523" y="161921"/>
                </a:lnTo>
                <a:lnTo>
                  <a:pt x="508374" y="162671"/>
                </a:lnTo>
                <a:lnTo>
                  <a:pt x="508224" y="205300"/>
                </a:lnTo>
                <a:lnTo>
                  <a:pt x="505464" y="238601"/>
                </a:lnTo>
                <a:lnTo>
                  <a:pt x="510535" y="236652"/>
                </a:lnTo>
                <a:close/>
              </a:path>
              <a:path w="1400676" h="1905679">
                <a:moveTo>
                  <a:pt x="513910" y="70579"/>
                </a:moveTo>
                <a:lnTo>
                  <a:pt x="507708" y="69433"/>
                </a:lnTo>
                <a:lnTo>
                  <a:pt x="494367" y="66758"/>
                </a:lnTo>
                <a:lnTo>
                  <a:pt x="497349" y="90772"/>
                </a:lnTo>
                <a:lnTo>
                  <a:pt x="500026" y="92422"/>
                </a:lnTo>
                <a:lnTo>
                  <a:pt x="502720" y="93987"/>
                </a:lnTo>
                <a:lnTo>
                  <a:pt x="503003" y="94371"/>
                </a:lnTo>
                <a:lnTo>
                  <a:pt x="504350" y="161555"/>
                </a:lnTo>
                <a:lnTo>
                  <a:pt x="506511" y="161322"/>
                </a:lnTo>
                <a:lnTo>
                  <a:pt x="507559" y="161638"/>
                </a:lnTo>
                <a:lnTo>
                  <a:pt x="508523" y="161921"/>
                </a:lnTo>
                <a:lnTo>
                  <a:pt x="513910" y="70579"/>
                </a:lnTo>
                <a:close/>
              </a:path>
              <a:path w="1400676" h="1905679">
                <a:moveTo>
                  <a:pt x="494367" y="66758"/>
                </a:moveTo>
                <a:lnTo>
                  <a:pt x="481847" y="64085"/>
                </a:lnTo>
                <a:lnTo>
                  <a:pt x="482264" y="80207"/>
                </a:lnTo>
                <a:lnTo>
                  <a:pt x="487356" y="84209"/>
                </a:lnTo>
                <a:lnTo>
                  <a:pt x="492277" y="87874"/>
                </a:lnTo>
                <a:lnTo>
                  <a:pt x="497349" y="90772"/>
                </a:lnTo>
                <a:lnTo>
                  <a:pt x="494367" y="66758"/>
                </a:lnTo>
                <a:close/>
              </a:path>
              <a:path w="1400676" h="1905679">
                <a:moveTo>
                  <a:pt x="481847" y="64085"/>
                </a:moveTo>
                <a:lnTo>
                  <a:pt x="475367" y="62703"/>
                </a:lnTo>
                <a:lnTo>
                  <a:pt x="466786" y="60920"/>
                </a:lnTo>
                <a:lnTo>
                  <a:pt x="462031" y="60087"/>
                </a:lnTo>
                <a:lnTo>
                  <a:pt x="460534" y="60387"/>
                </a:lnTo>
                <a:lnTo>
                  <a:pt x="459038" y="60687"/>
                </a:lnTo>
                <a:lnTo>
                  <a:pt x="460834" y="62186"/>
                </a:lnTo>
                <a:lnTo>
                  <a:pt x="462912" y="63752"/>
                </a:lnTo>
                <a:lnTo>
                  <a:pt x="472683" y="71793"/>
                </a:lnTo>
                <a:lnTo>
                  <a:pt x="482264" y="80207"/>
                </a:lnTo>
                <a:lnTo>
                  <a:pt x="481847" y="64085"/>
                </a:lnTo>
                <a:close/>
              </a:path>
              <a:path w="1400676" h="1905679">
                <a:moveTo>
                  <a:pt x="549961" y="264272"/>
                </a:moveTo>
                <a:lnTo>
                  <a:pt x="550859" y="263156"/>
                </a:lnTo>
                <a:lnTo>
                  <a:pt x="551823" y="262040"/>
                </a:lnTo>
                <a:lnTo>
                  <a:pt x="552788" y="262573"/>
                </a:lnTo>
                <a:lnTo>
                  <a:pt x="553087" y="263156"/>
                </a:lnTo>
                <a:lnTo>
                  <a:pt x="553087" y="264655"/>
                </a:lnTo>
                <a:lnTo>
                  <a:pt x="557344" y="234719"/>
                </a:lnTo>
                <a:lnTo>
                  <a:pt x="551890" y="255393"/>
                </a:lnTo>
                <a:lnTo>
                  <a:pt x="551158" y="256526"/>
                </a:lnTo>
                <a:lnTo>
                  <a:pt x="550476" y="257642"/>
                </a:lnTo>
                <a:lnTo>
                  <a:pt x="548763" y="266221"/>
                </a:lnTo>
                <a:lnTo>
                  <a:pt x="549961" y="264272"/>
                </a:lnTo>
                <a:close/>
              </a:path>
              <a:path w="1400676" h="1905679">
                <a:moveTo>
                  <a:pt x="544141" y="271518"/>
                </a:moveTo>
                <a:lnTo>
                  <a:pt x="546452" y="268903"/>
                </a:lnTo>
                <a:lnTo>
                  <a:pt x="548763" y="266221"/>
                </a:lnTo>
                <a:lnTo>
                  <a:pt x="550476" y="257642"/>
                </a:lnTo>
                <a:lnTo>
                  <a:pt x="548464" y="259574"/>
                </a:lnTo>
                <a:lnTo>
                  <a:pt x="544523" y="262273"/>
                </a:lnTo>
                <a:lnTo>
                  <a:pt x="540715" y="274883"/>
                </a:lnTo>
                <a:lnTo>
                  <a:pt x="544141" y="271518"/>
                </a:lnTo>
                <a:close/>
              </a:path>
              <a:path w="1400676" h="1905679">
                <a:moveTo>
                  <a:pt x="529907" y="282796"/>
                </a:moveTo>
                <a:lnTo>
                  <a:pt x="533632" y="280564"/>
                </a:lnTo>
                <a:lnTo>
                  <a:pt x="537207" y="277715"/>
                </a:lnTo>
                <a:lnTo>
                  <a:pt x="540715" y="274883"/>
                </a:lnTo>
                <a:lnTo>
                  <a:pt x="544523" y="262273"/>
                </a:lnTo>
                <a:lnTo>
                  <a:pt x="540566" y="264888"/>
                </a:lnTo>
                <a:lnTo>
                  <a:pt x="534613" y="268237"/>
                </a:lnTo>
                <a:lnTo>
                  <a:pt x="530872" y="270702"/>
                </a:lnTo>
                <a:lnTo>
                  <a:pt x="527080" y="273168"/>
                </a:lnTo>
                <a:lnTo>
                  <a:pt x="525517" y="274817"/>
                </a:lnTo>
                <a:lnTo>
                  <a:pt x="524021" y="277266"/>
                </a:lnTo>
                <a:lnTo>
                  <a:pt x="526931" y="284062"/>
                </a:lnTo>
                <a:lnTo>
                  <a:pt x="529907" y="282796"/>
                </a:lnTo>
                <a:close/>
              </a:path>
              <a:path w="1400676" h="1905679">
                <a:moveTo>
                  <a:pt x="523954" y="285412"/>
                </a:moveTo>
                <a:lnTo>
                  <a:pt x="526931" y="284062"/>
                </a:lnTo>
                <a:lnTo>
                  <a:pt x="524021" y="277266"/>
                </a:lnTo>
                <a:lnTo>
                  <a:pt x="522458" y="279664"/>
                </a:lnTo>
                <a:lnTo>
                  <a:pt x="521709" y="285712"/>
                </a:lnTo>
                <a:lnTo>
                  <a:pt x="523954" y="285412"/>
                </a:lnTo>
                <a:close/>
              </a:path>
              <a:path w="1400676" h="1905679">
                <a:moveTo>
                  <a:pt x="522458" y="279664"/>
                </a:moveTo>
                <a:lnTo>
                  <a:pt x="520978" y="282863"/>
                </a:lnTo>
                <a:lnTo>
                  <a:pt x="521344" y="284296"/>
                </a:lnTo>
                <a:lnTo>
                  <a:pt x="521709" y="285712"/>
                </a:lnTo>
                <a:lnTo>
                  <a:pt x="522458" y="279664"/>
                </a:lnTo>
                <a:close/>
              </a:path>
              <a:path w="1400676" h="1905679">
                <a:moveTo>
                  <a:pt x="541248" y="298172"/>
                </a:moveTo>
                <a:lnTo>
                  <a:pt x="547566" y="295707"/>
                </a:lnTo>
                <a:lnTo>
                  <a:pt x="553087" y="291975"/>
                </a:lnTo>
                <a:lnTo>
                  <a:pt x="553087" y="264655"/>
                </a:lnTo>
                <a:lnTo>
                  <a:pt x="550626" y="267937"/>
                </a:lnTo>
                <a:lnTo>
                  <a:pt x="548165" y="271219"/>
                </a:lnTo>
                <a:lnTo>
                  <a:pt x="543326" y="276299"/>
                </a:lnTo>
                <a:lnTo>
                  <a:pt x="539967" y="281080"/>
                </a:lnTo>
                <a:lnTo>
                  <a:pt x="536625" y="285928"/>
                </a:lnTo>
                <a:lnTo>
                  <a:pt x="534763" y="290493"/>
                </a:lnTo>
                <a:lnTo>
                  <a:pt x="537440" y="299671"/>
                </a:lnTo>
                <a:lnTo>
                  <a:pt x="541248" y="298172"/>
                </a:lnTo>
                <a:close/>
              </a:path>
              <a:path w="1400676" h="1905679">
                <a:moveTo>
                  <a:pt x="533632" y="301154"/>
                </a:moveTo>
                <a:lnTo>
                  <a:pt x="537440" y="299671"/>
                </a:lnTo>
                <a:lnTo>
                  <a:pt x="534763" y="290493"/>
                </a:lnTo>
                <a:lnTo>
                  <a:pt x="533482" y="293924"/>
                </a:lnTo>
                <a:lnTo>
                  <a:pt x="532218" y="297356"/>
                </a:lnTo>
                <a:lnTo>
                  <a:pt x="531919" y="300638"/>
                </a:lnTo>
                <a:lnTo>
                  <a:pt x="532218" y="301604"/>
                </a:lnTo>
                <a:lnTo>
                  <a:pt x="533632" y="301154"/>
                </a:lnTo>
                <a:close/>
              </a:path>
              <a:path w="1400676" h="1905679">
                <a:moveTo>
                  <a:pt x="577297" y="314897"/>
                </a:moveTo>
                <a:lnTo>
                  <a:pt x="583117" y="311382"/>
                </a:lnTo>
                <a:lnTo>
                  <a:pt x="588555" y="307135"/>
                </a:lnTo>
                <a:lnTo>
                  <a:pt x="592130" y="304069"/>
                </a:lnTo>
                <a:lnTo>
                  <a:pt x="595638" y="301087"/>
                </a:lnTo>
                <a:lnTo>
                  <a:pt x="595155" y="268695"/>
                </a:lnTo>
                <a:lnTo>
                  <a:pt x="584543" y="260850"/>
                </a:lnTo>
                <a:lnTo>
                  <a:pt x="580956" y="257858"/>
                </a:lnTo>
                <a:lnTo>
                  <a:pt x="572841" y="274817"/>
                </a:lnTo>
                <a:lnTo>
                  <a:pt x="570746" y="278548"/>
                </a:lnTo>
                <a:lnTo>
                  <a:pt x="568667" y="282280"/>
                </a:lnTo>
                <a:lnTo>
                  <a:pt x="571494" y="318479"/>
                </a:lnTo>
                <a:lnTo>
                  <a:pt x="577297" y="314897"/>
                </a:lnTo>
                <a:close/>
              </a:path>
              <a:path w="1400676" h="1905679">
                <a:moveTo>
                  <a:pt x="565458" y="321394"/>
                </a:moveTo>
                <a:lnTo>
                  <a:pt x="571494" y="318479"/>
                </a:lnTo>
                <a:lnTo>
                  <a:pt x="568667" y="282280"/>
                </a:lnTo>
                <a:lnTo>
                  <a:pt x="563895" y="289293"/>
                </a:lnTo>
                <a:lnTo>
                  <a:pt x="560470" y="296540"/>
                </a:lnTo>
                <a:lnTo>
                  <a:pt x="556961" y="303769"/>
                </a:lnTo>
                <a:lnTo>
                  <a:pt x="560985" y="323110"/>
                </a:lnTo>
                <a:lnTo>
                  <a:pt x="565458" y="321394"/>
                </a:lnTo>
                <a:close/>
              </a:path>
              <a:path w="1400676" h="1905679">
                <a:moveTo>
                  <a:pt x="556595" y="324826"/>
                </a:moveTo>
                <a:lnTo>
                  <a:pt x="560985" y="323110"/>
                </a:lnTo>
                <a:lnTo>
                  <a:pt x="556961" y="303769"/>
                </a:lnTo>
                <a:lnTo>
                  <a:pt x="554883" y="311166"/>
                </a:lnTo>
                <a:lnTo>
                  <a:pt x="553453" y="316163"/>
                </a:lnTo>
                <a:lnTo>
                  <a:pt x="552122" y="321094"/>
                </a:lnTo>
                <a:lnTo>
                  <a:pt x="551590" y="323560"/>
                </a:lnTo>
                <a:lnTo>
                  <a:pt x="552638" y="324459"/>
                </a:lnTo>
                <a:lnTo>
                  <a:pt x="553752" y="325426"/>
                </a:lnTo>
                <a:lnTo>
                  <a:pt x="556595" y="324826"/>
                </a:lnTo>
                <a:close/>
              </a:path>
              <a:path w="1400676" h="1905679">
                <a:moveTo>
                  <a:pt x="600111" y="315497"/>
                </a:moveTo>
                <a:lnTo>
                  <a:pt x="601309" y="312282"/>
                </a:lnTo>
                <a:lnTo>
                  <a:pt x="605100" y="274950"/>
                </a:lnTo>
                <a:lnTo>
                  <a:pt x="600477" y="294741"/>
                </a:lnTo>
                <a:lnTo>
                  <a:pt x="601309" y="295040"/>
                </a:lnTo>
                <a:lnTo>
                  <a:pt x="601225" y="296690"/>
                </a:lnTo>
                <a:lnTo>
                  <a:pt x="599363" y="317213"/>
                </a:lnTo>
                <a:lnTo>
                  <a:pt x="600111" y="315497"/>
                </a:lnTo>
                <a:close/>
              </a:path>
              <a:path w="1400676" h="1905679">
                <a:moveTo>
                  <a:pt x="594824" y="322144"/>
                </a:moveTo>
                <a:lnTo>
                  <a:pt x="597135" y="319678"/>
                </a:lnTo>
                <a:lnTo>
                  <a:pt x="599363" y="317213"/>
                </a:lnTo>
                <a:lnTo>
                  <a:pt x="601225" y="296690"/>
                </a:lnTo>
                <a:lnTo>
                  <a:pt x="598316" y="299971"/>
                </a:lnTo>
                <a:lnTo>
                  <a:pt x="595489" y="303320"/>
                </a:lnTo>
                <a:lnTo>
                  <a:pt x="590949" y="325426"/>
                </a:lnTo>
                <a:lnTo>
                  <a:pt x="594824" y="322144"/>
                </a:lnTo>
                <a:close/>
              </a:path>
              <a:path w="1400676" h="1905679">
                <a:moveTo>
                  <a:pt x="587524" y="327808"/>
                </a:moveTo>
                <a:lnTo>
                  <a:pt x="590949" y="325426"/>
                </a:lnTo>
                <a:lnTo>
                  <a:pt x="595489" y="303320"/>
                </a:lnTo>
                <a:lnTo>
                  <a:pt x="589902" y="308334"/>
                </a:lnTo>
                <a:lnTo>
                  <a:pt x="586626" y="311532"/>
                </a:lnTo>
                <a:lnTo>
                  <a:pt x="583334" y="314831"/>
                </a:lnTo>
                <a:lnTo>
                  <a:pt x="582369" y="316313"/>
                </a:lnTo>
                <a:lnTo>
                  <a:pt x="584165" y="330207"/>
                </a:lnTo>
                <a:lnTo>
                  <a:pt x="587524" y="327808"/>
                </a:lnTo>
                <a:close/>
              </a:path>
              <a:path w="1400676" h="1905679">
                <a:moveTo>
                  <a:pt x="584165" y="330207"/>
                </a:moveTo>
                <a:lnTo>
                  <a:pt x="582369" y="316313"/>
                </a:lnTo>
                <a:lnTo>
                  <a:pt x="581554" y="318995"/>
                </a:lnTo>
                <a:lnTo>
                  <a:pt x="580806" y="321694"/>
                </a:lnTo>
                <a:lnTo>
                  <a:pt x="580141" y="325576"/>
                </a:lnTo>
                <a:lnTo>
                  <a:pt x="581188" y="331773"/>
                </a:lnTo>
                <a:lnTo>
                  <a:pt x="584165" y="330207"/>
                </a:lnTo>
                <a:close/>
              </a:path>
              <a:path w="1400676" h="1905679">
                <a:moveTo>
                  <a:pt x="579908" y="331923"/>
                </a:moveTo>
                <a:lnTo>
                  <a:pt x="581188" y="331773"/>
                </a:lnTo>
                <a:lnTo>
                  <a:pt x="580141" y="325576"/>
                </a:lnTo>
                <a:lnTo>
                  <a:pt x="579542" y="328191"/>
                </a:lnTo>
                <a:lnTo>
                  <a:pt x="579027" y="330723"/>
                </a:lnTo>
                <a:lnTo>
                  <a:pt x="578578" y="332072"/>
                </a:lnTo>
                <a:lnTo>
                  <a:pt x="579908" y="331923"/>
                </a:lnTo>
                <a:close/>
              </a:path>
              <a:path w="1400676" h="1905679">
                <a:moveTo>
                  <a:pt x="635513" y="348648"/>
                </a:moveTo>
                <a:lnTo>
                  <a:pt x="637591" y="347232"/>
                </a:lnTo>
                <a:lnTo>
                  <a:pt x="641399" y="343933"/>
                </a:lnTo>
                <a:lnTo>
                  <a:pt x="642950" y="289752"/>
                </a:lnTo>
                <a:lnTo>
                  <a:pt x="633717" y="303253"/>
                </a:lnTo>
                <a:lnTo>
                  <a:pt x="633202" y="306018"/>
                </a:lnTo>
                <a:lnTo>
                  <a:pt x="632520" y="348415"/>
                </a:lnTo>
                <a:lnTo>
                  <a:pt x="633052" y="349614"/>
                </a:lnTo>
                <a:lnTo>
                  <a:pt x="633418" y="350064"/>
                </a:lnTo>
                <a:lnTo>
                  <a:pt x="635513" y="348648"/>
                </a:lnTo>
                <a:close/>
              </a:path>
              <a:path w="1400676" h="1905679">
                <a:moveTo>
                  <a:pt x="633202" y="306018"/>
                </a:moveTo>
                <a:lnTo>
                  <a:pt x="632154" y="310050"/>
                </a:lnTo>
                <a:lnTo>
                  <a:pt x="631106" y="314081"/>
                </a:lnTo>
                <a:lnTo>
                  <a:pt x="631190" y="345433"/>
                </a:lnTo>
                <a:lnTo>
                  <a:pt x="631921" y="347232"/>
                </a:lnTo>
                <a:lnTo>
                  <a:pt x="632520" y="348415"/>
                </a:lnTo>
                <a:lnTo>
                  <a:pt x="633202" y="306018"/>
                </a:lnTo>
                <a:close/>
              </a:path>
              <a:path w="1400676" h="1905679">
                <a:moveTo>
                  <a:pt x="631106" y="314081"/>
                </a:moveTo>
                <a:lnTo>
                  <a:pt x="629394" y="319295"/>
                </a:lnTo>
                <a:lnTo>
                  <a:pt x="629028" y="325126"/>
                </a:lnTo>
                <a:lnTo>
                  <a:pt x="629543" y="337220"/>
                </a:lnTo>
                <a:lnTo>
                  <a:pt x="630358" y="341318"/>
                </a:lnTo>
                <a:lnTo>
                  <a:pt x="631190" y="345433"/>
                </a:lnTo>
                <a:lnTo>
                  <a:pt x="631106" y="314081"/>
                </a:lnTo>
                <a:close/>
              </a:path>
              <a:path w="1400676" h="1905679">
                <a:moveTo>
                  <a:pt x="669476" y="294817"/>
                </a:moveTo>
                <a:lnTo>
                  <a:pt x="664862" y="316313"/>
                </a:lnTo>
                <a:lnTo>
                  <a:pt x="664645" y="319295"/>
                </a:lnTo>
                <a:lnTo>
                  <a:pt x="664496" y="323627"/>
                </a:lnTo>
                <a:lnTo>
                  <a:pt x="664712" y="338269"/>
                </a:lnTo>
                <a:lnTo>
                  <a:pt x="665161" y="342901"/>
                </a:lnTo>
                <a:lnTo>
                  <a:pt x="666209" y="346632"/>
                </a:lnTo>
                <a:lnTo>
                  <a:pt x="666807" y="349248"/>
                </a:lnTo>
                <a:lnTo>
                  <a:pt x="669476" y="294817"/>
                </a:lnTo>
                <a:close/>
              </a:path>
              <a:path w="1400676" h="1905679">
                <a:moveTo>
                  <a:pt x="664496" y="323627"/>
                </a:moveTo>
                <a:lnTo>
                  <a:pt x="664346" y="327958"/>
                </a:lnTo>
                <a:lnTo>
                  <a:pt x="664263" y="333555"/>
                </a:lnTo>
                <a:lnTo>
                  <a:pt x="664712" y="338269"/>
                </a:lnTo>
                <a:lnTo>
                  <a:pt x="664496" y="323627"/>
                </a:lnTo>
                <a:close/>
              </a:path>
              <a:path w="1400676" h="1905679">
                <a:moveTo>
                  <a:pt x="696306" y="312432"/>
                </a:moveTo>
                <a:lnTo>
                  <a:pt x="696239" y="305785"/>
                </a:lnTo>
                <a:lnTo>
                  <a:pt x="696239" y="301387"/>
                </a:lnTo>
                <a:lnTo>
                  <a:pt x="696173" y="298022"/>
                </a:lnTo>
                <a:lnTo>
                  <a:pt x="696089" y="295940"/>
                </a:lnTo>
                <a:lnTo>
                  <a:pt x="695640" y="294441"/>
                </a:lnTo>
                <a:lnTo>
                  <a:pt x="695574" y="317363"/>
                </a:lnTo>
                <a:lnTo>
                  <a:pt x="696306" y="312432"/>
                </a:lnTo>
                <a:close/>
              </a:path>
              <a:path w="1400676" h="1905679">
                <a:moveTo>
                  <a:pt x="691251" y="329007"/>
                </a:moveTo>
                <a:lnTo>
                  <a:pt x="693179" y="325492"/>
                </a:lnTo>
                <a:lnTo>
                  <a:pt x="694826" y="322294"/>
                </a:lnTo>
                <a:lnTo>
                  <a:pt x="695574" y="317363"/>
                </a:lnTo>
                <a:lnTo>
                  <a:pt x="695640" y="294441"/>
                </a:lnTo>
                <a:lnTo>
                  <a:pt x="692730" y="295490"/>
                </a:lnTo>
                <a:lnTo>
                  <a:pt x="689305" y="332522"/>
                </a:lnTo>
                <a:lnTo>
                  <a:pt x="691251" y="329007"/>
                </a:lnTo>
                <a:close/>
              </a:path>
              <a:path w="1400676" h="1905679">
                <a:moveTo>
                  <a:pt x="686994" y="336320"/>
                </a:moveTo>
                <a:lnTo>
                  <a:pt x="689305" y="332522"/>
                </a:lnTo>
                <a:lnTo>
                  <a:pt x="692730" y="295490"/>
                </a:lnTo>
                <a:lnTo>
                  <a:pt x="687892" y="296090"/>
                </a:lnTo>
                <a:lnTo>
                  <a:pt x="681041" y="295857"/>
                </a:lnTo>
                <a:lnTo>
                  <a:pt x="683868" y="340352"/>
                </a:lnTo>
                <a:lnTo>
                  <a:pt x="686994" y="336320"/>
                </a:lnTo>
                <a:close/>
              </a:path>
              <a:path w="1400676" h="1905679">
                <a:moveTo>
                  <a:pt x="671280" y="354612"/>
                </a:moveTo>
                <a:lnTo>
                  <a:pt x="674024" y="351630"/>
                </a:lnTo>
                <a:lnTo>
                  <a:pt x="676784" y="348648"/>
                </a:lnTo>
                <a:lnTo>
                  <a:pt x="680742" y="344466"/>
                </a:lnTo>
                <a:lnTo>
                  <a:pt x="683868" y="340352"/>
                </a:lnTo>
                <a:lnTo>
                  <a:pt x="681041" y="295857"/>
                </a:lnTo>
                <a:lnTo>
                  <a:pt x="669476" y="294817"/>
                </a:lnTo>
                <a:lnTo>
                  <a:pt x="669784" y="356261"/>
                </a:lnTo>
                <a:lnTo>
                  <a:pt x="671280" y="354612"/>
                </a:lnTo>
                <a:close/>
              </a:path>
              <a:path w="1400676" h="1905679">
                <a:moveTo>
                  <a:pt x="668886" y="356561"/>
                </a:moveTo>
                <a:lnTo>
                  <a:pt x="669784" y="356261"/>
                </a:lnTo>
                <a:lnTo>
                  <a:pt x="669476" y="294817"/>
                </a:lnTo>
                <a:lnTo>
                  <a:pt x="666807" y="349248"/>
                </a:lnTo>
                <a:lnTo>
                  <a:pt x="667406" y="351846"/>
                </a:lnTo>
                <a:lnTo>
                  <a:pt x="667622" y="353346"/>
                </a:lnTo>
                <a:lnTo>
                  <a:pt x="667855" y="354612"/>
                </a:lnTo>
                <a:lnTo>
                  <a:pt x="668004" y="355878"/>
                </a:lnTo>
                <a:lnTo>
                  <a:pt x="668071" y="356927"/>
                </a:lnTo>
                <a:lnTo>
                  <a:pt x="668886" y="356561"/>
                </a:lnTo>
                <a:close/>
              </a:path>
              <a:path w="1400676" h="1905679">
                <a:moveTo>
                  <a:pt x="659424" y="320878"/>
                </a:moveTo>
                <a:lnTo>
                  <a:pt x="661220" y="317513"/>
                </a:lnTo>
                <a:lnTo>
                  <a:pt x="662417" y="315714"/>
                </a:lnTo>
                <a:lnTo>
                  <a:pt x="663681" y="313931"/>
                </a:lnTo>
                <a:lnTo>
                  <a:pt x="664413" y="313631"/>
                </a:lnTo>
                <a:lnTo>
                  <a:pt x="664645" y="314981"/>
                </a:lnTo>
                <a:lnTo>
                  <a:pt x="664862" y="316313"/>
                </a:lnTo>
                <a:lnTo>
                  <a:pt x="669476" y="294817"/>
                </a:lnTo>
                <a:lnTo>
                  <a:pt x="655879" y="292623"/>
                </a:lnTo>
                <a:lnTo>
                  <a:pt x="656448" y="325276"/>
                </a:lnTo>
                <a:lnTo>
                  <a:pt x="659424" y="320878"/>
                </a:lnTo>
                <a:close/>
              </a:path>
              <a:path w="1400676" h="1905679">
                <a:moveTo>
                  <a:pt x="649364" y="335138"/>
                </a:moveTo>
                <a:lnTo>
                  <a:pt x="653538" y="329674"/>
                </a:lnTo>
                <a:lnTo>
                  <a:pt x="656448" y="325276"/>
                </a:lnTo>
                <a:lnTo>
                  <a:pt x="655879" y="292623"/>
                </a:lnTo>
                <a:lnTo>
                  <a:pt x="655633" y="292575"/>
                </a:lnTo>
                <a:lnTo>
                  <a:pt x="642950" y="289752"/>
                </a:lnTo>
                <a:lnTo>
                  <a:pt x="645340" y="339536"/>
                </a:lnTo>
                <a:lnTo>
                  <a:pt x="649364" y="335138"/>
                </a:lnTo>
                <a:close/>
              </a:path>
              <a:path w="1400676" h="1905679">
                <a:moveTo>
                  <a:pt x="642950" y="289752"/>
                </a:moveTo>
                <a:lnTo>
                  <a:pt x="630761" y="286301"/>
                </a:lnTo>
                <a:lnTo>
                  <a:pt x="633202" y="301087"/>
                </a:lnTo>
                <a:lnTo>
                  <a:pt x="633717" y="300788"/>
                </a:lnTo>
                <a:lnTo>
                  <a:pt x="633717" y="303253"/>
                </a:lnTo>
                <a:lnTo>
                  <a:pt x="642950" y="289752"/>
                </a:lnTo>
                <a:close/>
              </a:path>
              <a:path w="1400676" h="1905679">
                <a:moveTo>
                  <a:pt x="631256" y="304752"/>
                </a:moveTo>
                <a:lnTo>
                  <a:pt x="632220" y="302953"/>
                </a:lnTo>
                <a:lnTo>
                  <a:pt x="633202" y="301087"/>
                </a:lnTo>
                <a:lnTo>
                  <a:pt x="630761" y="286301"/>
                </a:lnTo>
                <a:lnTo>
                  <a:pt x="629843" y="308101"/>
                </a:lnTo>
                <a:lnTo>
                  <a:pt x="631256" y="304752"/>
                </a:lnTo>
                <a:close/>
              </a:path>
              <a:path w="1400676" h="1905679">
                <a:moveTo>
                  <a:pt x="626417" y="319895"/>
                </a:moveTo>
                <a:lnTo>
                  <a:pt x="627465" y="315714"/>
                </a:lnTo>
                <a:lnTo>
                  <a:pt x="628645" y="311916"/>
                </a:lnTo>
                <a:lnTo>
                  <a:pt x="629843" y="308101"/>
                </a:lnTo>
                <a:lnTo>
                  <a:pt x="630761" y="286301"/>
                </a:lnTo>
                <a:lnTo>
                  <a:pt x="627382" y="285178"/>
                </a:lnTo>
                <a:lnTo>
                  <a:pt x="623141" y="324609"/>
                </a:lnTo>
                <a:lnTo>
                  <a:pt x="626417" y="319895"/>
                </a:lnTo>
                <a:close/>
              </a:path>
              <a:path w="1400676" h="1905679">
                <a:moveTo>
                  <a:pt x="619849" y="329307"/>
                </a:moveTo>
                <a:lnTo>
                  <a:pt x="623141" y="324609"/>
                </a:lnTo>
                <a:lnTo>
                  <a:pt x="627382" y="285178"/>
                </a:lnTo>
                <a:lnTo>
                  <a:pt x="619034" y="282346"/>
                </a:lnTo>
                <a:lnTo>
                  <a:pt x="612549" y="279215"/>
                </a:lnTo>
                <a:lnTo>
                  <a:pt x="610171" y="294291"/>
                </a:lnTo>
                <a:lnTo>
                  <a:pt x="614345" y="334538"/>
                </a:lnTo>
                <a:lnTo>
                  <a:pt x="619849" y="329307"/>
                </a:lnTo>
                <a:close/>
              </a:path>
              <a:path w="1400676" h="1905679">
                <a:moveTo>
                  <a:pt x="609939" y="337970"/>
                </a:moveTo>
                <a:lnTo>
                  <a:pt x="614345" y="334538"/>
                </a:lnTo>
                <a:lnTo>
                  <a:pt x="610171" y="294291"/>
                </a:lnTo>
                <a:lnTo>
                  <a:pt x="609573" y="295857"/>
                </a:lnTo>
                <a:lnTo>
                  <a:pt x="608974" y="297356"/>
                </a:lnTo>
                <a:lnTo>
                  <a:pt x="607478" y="300554"/>
                </a:lnTo>
                <a:lnTo>
                  <a:pt x="605698" y="305569"/>
                </a:lnTo>
                <a:lnTo>
                  <a:pt x="605549" y="341468"/>
                </a:lnTo>
                <a:lnTo>
                  <a:pt x="609939" y="337970"/>
                </a:lnTo>
                <a:close/>
              </a:path>
              <a:path w="1400676" h="1905679">
                <a:moveTo>
                  <a:pt x="605549" y="341468"/>
                </a:moveTo>
                <a:lnTo>
                  <a:pt x="605698" y="305569"/>
                </a:lnTo>
                <a:lnTo>
                  <a:pt x="603986" y="310500"/>
                </a:lnTo>
                <a:lnTo>
                  <a:pt x="602040" y="317296"/>
                </a:lnTo>
                <a:lnTo>
                  <a:pt x="600777" y="323410"/>
                </a:lnTo>
                <a:lnTo>
                  <a:pt x="602340" y="343267"/>
                </a:lnTo>
                <a:lnTo>
                  <a:pt x="605549" y="341468"/>
                </a:lnTo>
                <a:close/>
              </a:path>
              <a:path w="1400676" h="1905679">
                <a:moveTo>
                  <a:pt x="600627" y="344017"/>
                </a:moveTo>
                <a:lnTo>
                  <a:pt x="602340" y="343267"/>
                </a:lnTo>
                <a:lnTo>
                  <a:pt x="600777" y="323410"/>
                </a:lnTo>
                <a:lnTo>
                  <a:pt x="599513" y="329524"/>
                </a:lnTo>
                <a:lnTo>
                  <a:pt x="598997" y="335054"/>
                </a:lnTo>
                <a:lnTo>
                  <a:pt x="598765" y="338419"/>
                </a:lnTo>
                <a:lnTo>
                  <a:pt x="598698" y="342967"/>
                </a:lnTo>
                <a:lnTo>
                  <a:pt x="598848" y="344466"/>
                </a:lnTo>
                <a:lnTo>
                  <a:pt x="598997" y="344766"/>
                </a:lnTo>
                <a:lnTo>
                  <a:pt x="600627" y="344017"/>
                </a:lnTo>
                <a:close/>
              </a:path>
              <a:path w="1400676" h="1905679">
                <a:moveTo>
                  <a:pt x="606962" y="297872"/>
                </a:moveTo>
                <a:lnTo>
                  <a:pt x="608226" y="296156"/>
                </a:lnTo>
                <a:lnTo>
                  <a:pt x="609057" y="295257"/>
                </a:lnTo>
                <a:lnTo>
                  <a:pt x="609789" y="294374"/>
                </a:lnTo>
                <a:lnTo>
                  <a:pt x="610171" y="294291"/>
                </a:lnTo>
                <a:lnTo>
                  <a:pt x="612549" y="279215"/>
                </a:lnTo>
                <a:lnTo>
                  <a:pt x="605100" y="274950"/>
                </a:lnTo>
                <a:lnTo>
                  <a:pt x="605482" y="301087"/>
                </a:lnTo>
                <a:lnTo>
                  <a:pt x="606962" y="297872"/>
                </a:lnTo>
                <a:close/>
              </a:path>
              <a:path w="1400676" h="1905679">
                <a:moveTo>
                  <a:pt x="602423" y="309067"/>
                </a:moveTo>
                <a:lnTo>
                  <a:pt x="604052" y="304303"/>
                </a:lnTo>
                <a:lnTo>
                  <a:pt x="605482" y="301087"/>
                </a:lnTo>
                <a:lnTo>
                  <a:pt x="605100" y="274950"/>
                </a:lnTo>
                <a:lnTo>
                  <a:pt x="601309" y="312282"/>
                </a:lnTo>
                <a:lnTo>
                  <a:pt x="602423" y="309067"/>
                </a:lnTo>
                <a:close/>
              </a:path>
              <a:path w="1400676" h="1905679">
                <a:moveTo>
                  <a:pt x="597135" y="299222"/>
                </a:moveTo>
                <a:lnTo>
                  <a:pt x="598399" y="297656"/>
                </a:lnTo>
                <a:lnTo>
                  <a:pt x="599596" y="296090"/>
                </a:lnTo>
                <a:lnTo>
                  <a:pt x="600477" y="294741"/>
                </a:lnTo>
                <a:lnTo>
                  <a:pt x="605100" y="274950"/>
                </a:lnTo>
                <a:lnTo>
                  <a:pt x="595155" y="268695"/>
                </a:lnTo>
                <a:lnTo>
                  <a:pt x="595638" y="301087"/>
                </a:lnTo>
                <a:lnTo>
                  <a:pt x="597135" y="299222"/>
                </a:lnTo>
                <a:close/>
              </a:path>
              <a:path w="1400676" h="1905679">
                <a:moveTo>
                  <a:pt x="570596" y="275400"/>
                </a:moveTo>
                <a:lnTo>
                  <a:pt x="571428" y="274883"/>
                </a:lnTo>
                <a:lnTo>
                  <a:pt x="572309" y="274434"/>
                </a:lnTo>
                <a:lnTo>
                  <a:pt x="572841" y="274817"/>
                </a:lnTo>
                <a:lnTo>
                  <a:pt x="580956" y="257858"/>
                </a:lnTo>
                <a:lnTo>
                  <a:pt x="571211" y="248872"/>
                </a:lnTo>
                <a:lnTo>
                  <a:pt x="569482" y="276816"/>
                </a:lnTo>
                <a:lnTo>
                  <a:pt x="570596" y="275400"/>
                </a:lnTo>
                <a:close/>
              </a:path>
              <a:path w="1400676" h="1905679">
                <a:moveTo>
                  <a:pt x="558674" y="288244"/>
                </a:moveTo>
                <a:lnTo>
                  <a:pt x="563513" y="283246"/>
                </a:lnTo>
                <a:lnTo>
                  <a:pt x="566506" y="280031"/>
                </a:lnTo>
                <a:lnTo>
                  <a:pt x="569482" y="276816"/>
                </a:lnTo>
                <a:lnTo>
                  <a:pt x="571211" y="248872"/>
                </a:lnTo>
                <a:lnTo>
                  <a:pt x="562134" y="239720"/>
                </a:lnTo>
                <a:lnTo>
                  <a:pt x="557344" y="234719"/>
                </a:lnTo>
                <a:lnTo>
                  <a:pt x="553087" y="264655"/>
                </a:lnTo>
                <a:lnTo>
                  <a:pt x="553087" y="291975"/>
                </a:lnTo>
                <a:lnTo>
                  <a:pt x="558674" y="288244"/>
                </a:lnTo>
                <a:close/>
              </a:path>
              <a:path w="1400676" h="1905679">
                <a:moveTo>
                  <a:pt x="551308" y="255243"/>
                </a:moveTo>
                <a:lnTo>
                  <a:pt x="551890" y="255393"/>
                </a:lnTo>
                <a:lnTo>
                  <a:pt x="557344" y="234719"/>
                </a:lnTo>
                <a:lnTo>
                  <a:pt x="550925" y="227923"/>
                </a:lnTo>
                <a:lnTo>
                  <a:pt x="549512" y="256442"/>
                </a:lnTo>
                <a:lnTo>
                  <a:pt x="551308" y="255243"/>
                </a:lnTo>
                <a:close/>
              </a:path>
              <a:path w="1400676" h="1905679">
                <a:moveTo>
                  <a:pt x="547649" y="257642"/>
                </a:moveTo>
                <a:lnTo>
                  <a:pt x="549512" y="256442"/>
                </a:lnTo>
                <a:lnTo>
                  <a:pt x="550925" y="227923"/>
                </a:lnTo>
                <a:lnTo>
                  <a:pt x="546835" y="223592"/>
                </a:lnTo>
                <a:lnTo>
                  <a:pt x="543542" y="217994"/>
                </a:lnTo>
                <a:lnTo>
                  <a:pt x="540266" y="212397"/>
                </a:lnTo>
                <a:lnTo>
                  <a:pt x="544590" y="260174"/>
                </a:lnTo>
                <a:lnTo>
                  <a:pt x="547649" y="257642"/>
                </a:lnTo>
                <a:close/>
              </a:path>
              <a:path w="1400676" h="1905679">
                <a:moveTo>
                  <a:pt x="539601" y="263239"/>
                </a:moveTo>
                <a:lnTo>
                  <a:pt x="544590" y="260174"/>
                </a:lnTo>
                <a:lnTo>
                  <a:pt x="540266" y="212397"/>
                </a:lnTo>
                <a:lnTo>
                  <a:pt x="537806" y="205534"/>
                </a:lnTo>
                <a:lnTo>
                  <a:pt x="535494" y="196871"/>
                </a:lnTo>
                <a:lnTo>
                  <a:pt x="534679" y="266304"/>
                </a:lnTo>
                <a:lnTo>
                  <a:pt x="539601" y="263239"/>
                </a:lnTo>
                <a:close/>
              </a:path>
              <a:path w="1400676" h="1905679">
                <a:moveTo>
                  <a:pt x="534679" y="266304"/>
                </a:moveTo>
                <a:lnTo>
                  <a:pt x="535494" y="196871"/>
                </a:lnTo>
                <a:lnTo>
                  <a:pt x="532675" y="184579"/>
                </a:lnTo>
                <a:lnTo>
                  <a:pt x="532451" y="227173"/>
                </a:lnTo>
                <a:lnTo>
                  <a:pt x="532368" y="228972"/>
                </a:lnTo>
                <a:lnTo>
                  <a:pt x="528643" y="233154"/>
                </a:lnTo>
                <a:lnTo>
                  <a:pt x="527745" y="269803"/>
                </a:lnTo>
                <a:lnTo>
                  <a:pt x="534679" y="266304"/>
                </a:lnTo>
                <a:close/>
              </a:path>
              <a:path w="1400676" h="1905679">
                <a:moveTo>
                  <a:pt x="509272" y="277116"/>
                </a:moveTo>
                <a:lnTo>
                  <a:pt x="515075" y="275183"/>
                </a:lnTo>
                <a:lnTo>
                  <a:pt x="521410" y="272485"/>
                </a:lnTo>
                <a:lnTo>
                  <a:pt x="527745" y="269803"/>
                </a:lnTo>
                <a:lnTo>
                  <a:pt x="528643" y="233154"/>
                </a:lnTo>
                <a:lnTo>
                  <a:pt x="524985" y="237252"/>
                </a:lnTo>
                <a:lnTo>
                  <a:pt x="517685" y="243832"/>
                </a:lnTo>
                <a:lnTo>
                  <a:pt x="512763" y="249429"/>
                </a:lnTo>
                <a:lnTo>
                  <a:pt x="507858" y="255026"/>
                </a:lnTo>
                <a:lnTo>
                  <a:pt x="505247" y="259657"/>
                </a:lnTo>
                <a:lnTo>
                  <a:pt x="503235" y="263905"/>
                </a:lnTo>
                <a:lnTo>
                  <a:pt x="505547" y="277949"/>
                </a:lnTo>
                <a:lnTo>
                  <a:pt x="509272" y="277116"/>
                </a:lnTo>
                <a:close/>
              </a:path>
              <a:path w="1400676" h="1905679">
                <a:moveTo>
                  <a:pt x="505547" y="277949"/>
                </a:moveTo>
                <a:lnTo>
                  <a:pt x="503235" y="263905"/>
                </a:lnTo>
                <a:lnTo>
                  <a:pt x="501223" y="268087"/>
                </a:lnTo>
                <a:lnTo>
                  <a:pt x="499810" y="271818"/>
                </a:lnTo>
                <a:lnTo>
                  <a:pt x="499062" y="274134"/>
                </a:lnTo>
                <a:lnTo>
                  <a:pt x="498397" y="276383"/>
                </a:lnTo>
                <a:lnTo>
                  <a:pt x="499211" y="277715"/>
                </a:lnTo>
                <a:lnTo>
                  <a:pt x="500109" y="278248"/>
                </a:lnTo>
                <a:lnTo>
                  <a:pt x="501822" y="278682"/>
                </a:lnTo>
                <a:lnTo>
                  <a:pt x="505547" y="277949"/>
                </a:lnTo>
                <a:close/>
              </a:path>
              <a:path w="1400676" h="1905679">
                <a:moveTo>
                  <a:pt x="532675" y="184579"/>
                </a:moveTo>
                <a:lnTo>
                  <a:pt x="530733" y="171795"/>
                </a:lnTo>
                <a:lnTo>
                  <a:pt x="530439" y="168501"/>
                </a:lnTo>
                <a:lnTo>
                  <a:pt x="529757" y="159389"/>
                </a:lnTo>
                <a:lnTo>
                  <a:pt x="529392" y="227173"/>
                </a:lnTo>
                <a:lnTo>
                  <a:pt x="532451" y="227173"/>
                </a:lnTo>
                <a:lnTo>
                  <a:pt x="532675" y="184579"/>
                </a:lnTo>
                <a:close/>
              </a:path>
              <a:path w="1400676" h="1905679">
                <a:moveTo>
                  <a:pt x="515823" y="285712"/>
                </a:moveTo>
                <a:lnTo>
                  <a:pt x="516871" y="283313"/>
                </a:lnTo>
                <a:lnTo>
                  <a:pt x="517918" y="280997"/>
                </a:lnTo>
                <a:lnTo>
                  <a:pt x="519099" y="278615"/>
                </a:lnTo>
                <a:lnTo>
                  <a:pt x="518068" y="276966"/>
                </a:lnTo>
                <a:lnTo>
                  <a:pt x="515973" y="277649"/>
                </a:lnTo>
                <a:lnTo>
                  <a:pt x="514859" y="287944"/>
                </a:lnTo>
                <a:lnTo>
                  <a:pt x="515823" y="285712"/>
                </a:lnTo>
                <a:close/>
              </a:path>
              <a:path w="1400676" h="1905679">
                <a:moveTo>
                  <a:pt x="594375" y="417998"/>
                </a:moveTo>
                <a:lnTo>
                  <a:pt x="594375" y="416199"/>
                </a:lnTo>
                <a:lnTo>
                  <a:pt x="594292" y="412034"/>
                </a:lnTo>
                <a:lnTo>
                  <a:pt x="594375" y="348115"/>
                </a:lnTo>
                <a:lnTo>
                  <a:pt x="594591" y="344983"/>
                </a:lnTo>
                <a:lnTo>
                  <a:pt x="593560" y="345882"/>
                </a:lnTo>
                <a:lnTo>
                  <a:pt x="593626" y="420230"/>
                </a:lnTo>
                <a:lnTo>
                  <a:pt x="594375" y="417998"/>
                </a:lnTo>
                <a:close/>
              </a:path>
              <a:path w="1400676" h="1905679">
                <a:moveTo>
                  <a:pt x="594524" y="419414"/>
                </a:moveTo>
                <a:lnTo>
                  <a:pt x="594375" y="417998"/>
                </a:lnTo>
                <a:lnTo>
                  <a:pt x="593626" y="420230"/>
                </a:lnTo>
                <a:lnTo>
                  <a:pt x="594674" y="420546"/>
                </a:lnTo>
                <a:lnTo>
                  <a:pt x="594524" y="419414"/>
                </a:lnTo>
                <a:close/>
              </a:path>
              <a:path w="1400676" h="1905679">
                <a:moveTo>
                  <a:pt x="618003" y="335354"/>
                </a:moveTo>
                <a:lnTo>
                  <a:pt x="618286" y="334755"/>
                </a:lnTo>
                <a:lnTo>
                  <a:pt x="618818" y="333705"/>
                </a:lnTo>
                <a:lnTo>
                  <a:pt x="615975" y="336470"/>
                </a:lnTo>
                <a:lnTo>
                  <a:pt x="612549" y="339536"/>
                </a:lnTo>
                <a:lnTo>
                  <a:pt x="613088" y="345942"/>
                </a:lnTo>
                <a:lnTo>
                  <a:pt x="618003" y="335354"/>
                </a:lnTo>
                <a:close/>
              </a:path>
              <a:path w="1400676" h="1905679">
                <a:moveTo>
                  <a:pt x="607695" y="358552"/>
                </a:moveTo>
                <a:lnTo>
                  <a:pt x="613088" y="345942"/>
                </a:lnTo>
                <a:lnTo>
                  <a:pt x="612549" y="339536"/>
                </a:lnTo>
                <a:lnTo>
                  <a:pt x="609506" y="342068"/>
                </a:lnTo>
                <a:lnTo>
                  <a:pt x="605399" y="345433"/>
                </a:lnTo>
                <a:lnTo>
                  <a:pt x="607478" y="359093"/>
                </a:lnTo>
                <a:lnTo>
                  <a:pt x="607695" y="358552"/>
                </a:lnTo>
                <a:close/>
              </a:path>
              <a:path w="1400676" h="1905679">
                <a:moveTo>
                  <a:pt x="594591" y="405454"/>
                </a:moveTo>
                <a:lnTo>
                  <a:pt x="595638" y="399040"/>
                </a:lnTo>
                <a:lnTo>
                  <a:pt x="596686" y="392693"/>
                </a:lnTo>
                <a:lnTo>
                  <a:pt x="598399" y="386346"/>
                </a:lnTo>
                <a:lnTo>
                  <a:pt x="600328" y="379999"/>
                </a:lnTo>
                <a:lnTo>
                  <a:pt x="602190" y="373652"/>
                </a:lnTo>
                <a:lnTo>
                  <a:pt x="604202" y="367305"/>
                </a:lnTo>
                <a:lnTo>
                  <a:pt x="607478" y="359093"/>
                </a:lnTo>
                <a:lnTo>
                  <a:pt x="605399" y="345433"/>
                </a:lnTo>
                <a:lnTo>
                  <a:pt x="602123" y="347682"/>
                </a:lnTo>
                <a:lnTo>
                  <a:pt x="599879" y="348864"/>
                </a:lnTo>
                <a:lnTo>
                  <a:pt x="597567" y="349980"/>
                </a:lnTo>
                <a:lnTo>
                  <a:pt x="596387" y="350130"/>
                </a:lnTo>
                <a:lnTo>
                  <a:pt x="594740" y="349164"/>
                </a:lnTo>
                <a:lnTo>
                  <a:pt x="594375" y="348115"/>
                </a:lnTo>
                <a:lnTo>
                  <a:pt x="594292" y="412034"/>
                </a:lnTo>
                <a:lnTo>
                  <a:pt x="594591" y="405454"/>
                </a:lnTo>
                <a:close/>
              </a:path>
              <a:path w="1400676" h="1905679">
                <a:moveTo>
                  <a:pt x="592280" y="420980"/>
                </a:moveTo>
                <a:lnTo>
                  <a:pt x="593626" y="420230"/>
                </a:lnTo>
                <a:lnTo>
                  <a:pt x="593560" y="345882"/>
                </a:lnTo>
                <a:lnTo>
                  <a:pt x="592063" y="347082"/>
                </a:lnTo>
                <a:lnTo>
                  <a:pt x="590118" y="349014"/>
                </a:lnTo>
                <a:lnTo>
                  <a:pt x="589676" y="349453"/>
                </a:lnTo>
                <a:lnTo>
                  <a:pt x="590650" y="422479"/>
                </a:lnTo>
                <a:lnTo>
                  <a:pt x="592280" y="420980"/>
                </a:lnTo>
                <a:close/>
              </a:path>
              <a:path w="1400676" h="1905679">
                <a:moveTo>
                  <a:pt x="582668" y="431208"/>
                </a:moveTo>
                <a:lnTo>
                  <a:pt x="587374" y="425394"/>
                </a:lnTo>
                <a:lnTo>
                  <a:pt x="590650" y="422479"/>
                </a:lnTo>
                <a:lnTo>
                  <a:pt x="589676" y="349453"/>
                </a:lnTo>
                <a:lnTo>
                  <a:pt x="582272" y="357629"/>
                </a:lnTo>
                <a:lnTo>
                  <a:pt x="573357" y="369321"/>
                </a:lnTo>
                <a:lnTo>
                  <a:pt x="569299" y="375447"/>
                </a:lnTo>
                <a:lnTo>
                  <a:pt x="575369" y="437788"/>
                </a:lnTo>
                <a:lnTo>
                  <a:pt x="582668" y="431208"/>
                </a:lnTo>
                <a:close/>
              </a:path>
              <a:path w="1400676" h="1905679">
                <a:moveTo>
                  <a:pt x="565283" y="446182"/>
                </a:moveTo>
                <a:lnTo>
                  <a:pt x="575369" y="437788"/>
                </a:lnTo>
                <a:lnTo>
                  <a:pt x="569299" y="375447"/>
                </a:lnTo>
                <a:lnTo>
                  <a:pt x="562331" y="386930"/>
                </a:lnTo>
                <a:lnTo>
                  <a:pt x="556662" y="397024"/>
                </a:lnTo>
                <a:lnTo>
                  <a:pt x="554992" y="453989"/>
                </a:lnTo>
                <a:lnTo>
                  <a:pt x="565283" y="446182"/>
                </a:lnTo>
                <a:close/>
              </a:path>
              <a:path w="1400676" h="1905679">
                <a:moveTo>
                  <a:pt x="554992" y="453989"/>
                </a:moveTo>
                <a:lnTo>
                  <a:pt x="556662" y="397024"/>
                </a:lnTo>
                <a:lnTo>
                  <a:pt x="553453" y="402838"/>
                </a:lnTo>
                <a:lnTo>
                  <a:pt x="552704" y="405604"/>
                </a:lnTo>
                <a:lnTo>
                  <a:pt x="550559" y="411801"/>
                </a:lnTo>
                <a:lnTo>
                  <a:pt x="550058" y="413215"/>
                </a:lnTo>
                <a:lnTo>
                  <a:pt x="551224" y="456746"/>
                </a:lnTo>
                <a:lnTo>
                  <a:pt x="554992" y="453989"/>
                </a:lnTo>
                <a:close/>
              </a:path>
              <a:path w="1400676" h="1905679">
                <a:moveTo>
                  <a:pt x="538853" y="464592"/>
                </a:moveTo>
                <a:lnTo>
                  <a:pt x="541015" y="463909"/>
                </a:lnTo>
                <a:lnTo>
                  <a:pt x="544523" y="461593"/>
                </a:lnTo>
                <a:lnTo>
                  <a:pt x="551224" y="456746"/>
                </a:lnTo>
                <a:lnTo>
                  <a:pt x="550058" y="413215"/>
                </a:lnTo>
                <a:lnTo>
                  <a:pt x="546110" y="424666"/>
                </a:lnTo>
                <a:lnTo>
                  <a:pt x="541913" y="437705"/>
                </a:lnTo>
                <a:lnTo>
                  <a:pt x="539003" y="446967"/>
                </a:lnTo>
                <a:lnTo>
                  <a:pt x="536841" y="455180"/>
                </a:lnTo>
                <a:lnTo>
                  <a:pt x="536242" y="459811"/>
                </a:lnTo>
                <a:lnTo>
                  <a:pt x="535644" y="464359"/>
                </a:lnTo>
                <a:lnTo>
                  <a:pt x="536625" y="465325"/>
                </a:lnTo>
                <a:lnTo>
                  <a:pt x="538853" y="464592"/>
                </a:lnTo>
                <a:close/>
              </a:path>
              <a:path w="1400676" h="1905679">
                <a:moveTo>
                  <a:pt x="499727" y="248380"/>
                </a:moveTo>
                <a:lnTo>
                  <a:pt x="501074" y="248013"/>
                </a:lnTo>
                <a:lnTo>
                  <a:pt x="501140" y="246964"/>
                </a:lnTo>
                <a:lnTo>
                  <a:pt x="501373" y="245764"/>
                </a:lnTo>
                <a:lnTo>
                  <a:pt x="501822" y="244282"/>
                </a:lnTo>
                <a:lnTo>
                  <a:pt x="500542" y="243149"/>
                </a:lnTo>
                <a:lnTo>
                  <a:pt x="498846" y="243449"/>
                </a:lnTo>
                <a:lnTo>
                  <a:pt x="498912" y="248596"/>
                </a:lnTo>
                <a:lnTo>
                  <a:pt x="499727" y="248380"/>
                </a:lnTo>
                <a:close/>
              </a:path>
              <a:path w="1400676" h="1905679">
                <a:moveTo>
                  <a:pt x="495553" y="249496"/>
                </a:moveTo>
                <a:lnTo>
                  <a:pt x="498912" y="248596"/>
                </a:lnTo>
                <a:lnTo>
                  <a:pt x="498846" y="243449"/>
                </a:lnTo>
                <a:lnTo>
                  <a:pt x="494955" y="244132"/>
                </a:lnTo>
                <a:lnTo>
                  <a:pt x="491014" y="244798"/>
                </a:lnTo>
                <a:lnTo>
                  <a:pt x="490265" y="250845"/>
                </a:lnTo>
                <a:lnTo>
                  <a:pt x="495553" y="249496"/>
                </a:lnTo>
                <a:close/>
              </a:path>
              <a:path w="1400676" h="1905679">
                <a:moveTo>
                  <a:pt x="490265" y="250845"/>
                </a:moveTo>
                <a:lnTo>
                  <a:pt x="491014" y="244798"/>
                </a:lnTo>
                <a:lnTo>
                  <a:pt x="484895" y="245831"/>
                </a:lnTo>
                <a:lnTo>
                  <a:pt x="480654" y="246281"/>
                </a:lnTo>
                <a:lnTo>
                  <a:pt x="476481" y="246814"/>
                </a:lnTo>
                <a:lnTo>
                  <a:pt x="474169" y="246730"/>
                </a:lnTo>
                <a:lnTo>
                  <a:pt x="479091" y="252711"/>
                </a:lnTo>
                <a:lnTo>
                  <a:pt x="490265" y="250845"/>
                </a:lnTo>
                <a:close/>
              </a:path>
              <a:path w="1400676" h="1905679">
                <a:moveTo>
                  <a:pt x="471049" y="254008"/>
                </a:moveTo>
                <a:lnTo>
                  <a:pt x="479091" y="252711"/>
                </a:lnTo>
                <a:lnTo>
                  <a:pt x="474169" y="246730"/>
                </a:lnTo>
                <a:lnTo>
                  <a:pt x="472606" y="246580"/>
                </a:lnTo>
                <a:lnTo>
                  <a:pt x="471110" y="246430"/>
                </a:lnTo>
                <a:lnTo>
                  <a:pt x="470362" y="246131"/>
                </a:lnTo>
                <a:lnTo>
                  <a:pt x="470084" y="221507"/>
                </a:lnTo>
                <a:lnTo>
                  <a:pt x="454565" y="223225"/>
                </a:lnTo>
                <a:lnTo>
                  <a:pt x="460950" y="255424"/>
                </a:lnTo>
                <a:lnTo>
                  <a:pt x="471049" y="254008"/>
                </a:lnTo>
                <a:close/>
              </a:path>
              <a:path w="1400676" h="1905679">
                <a:moveTo>
                  <a:pt x="448347" y="256932"/>
                </a:moveTo>
                <a:lnTo>
                  <a:pt x="460950" y="255424"/>
                </a:lnTo>
                <a:lnTo>
                  <a:pt x="454565" y="223225"/>
                </a:lnTo>
                <a:lnTo>
                  <a:pt x="446435" y="224125"/>
                </a:lnTo>
                <a:lnTo>
                  <a:pt x="434060" y="225488"/>
                </a:lnTo>
                <a:lnTo>
                  <a:pt x="432790" y="258507"/>
                </a:lnTo>
                <a:lnTo>
                  <a:pt x="448347" y="256932"/>
                </a:lnTo>
                <a:close/>
              </a:path>
              <a:path w="1400676" h="1905679">
                <a:moveTo>
                  <a:pt x="419629" y="259657"/>
                </a:moveTo>
                <a:lnTo>
                  <a:pt x="432790" y="258507"/>
                </a:lnTo>
                <a:lnTo>
                  <a:pt x="434060" y="225488"/>
                </a:lnTo>
                <a:lnTo>
                  <a:pt x="420825" y="226857"/>
                </a:lnTo>
                <a:lnTo>
                  <a:pt x="407407" y="228073"/>
                </a:lnTo>
                <a:lnTo>
                  <a:pt x="408459" y="260556"/>
                </a:lnTo>
                <a:lnTo>
                  <a:pt x="419629" y="259657"/>
                </a:lnTo>
                <a:close/>
              </a:path>
              <a:path w="1400676" h="1905679">
                <a:moveTo>
                  <a:pt x="309251" y="265621"/>
                </a:moveTo>
                <a:lnTo>
                  <a:pt x="317861" y="265407"/>
                </a:lnTo>
                <a:lnTo>
                  <a:pt x="330619" y="264988"/>
                </a:lnTo>
                <a:lnTo>
                  <a:pt x="343800" y="264450"/>
                </a:lnTo>
                <a:lnTo>
                  <a:pt x="357185" y="263808"/>
                </a:lnTo>
                <a:lnTo>
                  <a:pt x="370560" y="263081"/>
                </a:lnTo>
                <a:lnTo>
                  <a:pt x="383708" y="262285"/>
                </a:lnTo>
                <a:lnTo>
                  <a:pt x="396413" y="261438"/>
                </a:lnTo>
                <a:lnTo>
                  <a:pt x="408459" y="260556"/>
                </a:lnTo>
                <a:lnTo>
                  <a:pt x="407407" y="228073"/>
                </a:lnTo>
                <a:lnTo>
                  <a:pt x="397478" y="228844"/>
                </a:lnTo>
                <a:lnTo>
                  <a:pt x="384728" y="229617"/>
                </a:lnTo>
                <a:lnTo>
                  <a:pt x="372181" y="230164"/>
                </a:lnTo>
                <a:lnTo>
                  <a:pt x="359701" y="230538"/>
                </a:lnTo>
                <a:lnTo>
                  <a:pt x="349878" y="230690"/>
                </a:lnTo>
                <a:lnTo>
                  <a:pt x="337324" y="230801"/>
                </a:lnTo>
                <a:lnTo>
                  <a:pt x="324573" y="230859"/>
                </a:lnTo>
                <a:lnTo>
                  <a:pt x="311562" y="230905"/>
                </a:lnTo>
                <a:lnTo>
                  <a:pt x="304568" y="230939"/>
                </a:lnTo>
                <a:lnTo>
                  <a:pt x="290557" y="230998"/>
                </a:lnTo>
                <a:lnTo>
                  <a:pt x="267231" y="231055"/>
                </a:lnTo>
                <a:lnTo>
                  <a:pt x="256722" y="230988"/>
                </a:lnTo>
                <a:lnTo>
                  <a:pt x="267485" y="265414"/>
                </a:lnTo>
                <a:lnTo>
                  <a:pt x="280406" y="265724"/>
                </a:lnTo>
                <a:lnTo>
                  <a:pt x="294259" y="265798"/>
                </a:lnTo>
                <a:lnTo>
                  <a:pt x="309251" y="265621"/>
                </a:lnTo>
                <a:close/>
              </a:path>
              <a:path w="1400676" h="1905679">
                <a:moveTo>
                  <a:pt x="256722" y="230988"/>
                </a:moveTo>
                <a:lnTo>
                  <a:pt x="253064" y="230755"/>
                </a:lnTo>
                <a:lnTo>
                  <a:pt x="250836" y="230305"/>
                </a:lnTo>
                <a:lnTo>
                  <a:pt x="248525" y="229789"/>
                </a:lnTo>
                <a:lnTo>
                  <a:pt x="247776" y="229122"/>
                </a:lnTo>
                <a:lnTo>
                  <a:pt x="243603" y="264141"/>
                </a:lnTo>
                <a:lnTo>
                  <a:pt x="255287" y="264881"/>
                </a:lnTo>
                <a:lnTo>
                  <a:pt x="267485" y="265414"/>
                </a:lnTo>
                <a:lnTo>
                  <a:pt x="256722" y="230988"/>
                </a:lnTo>
                <a:close/>
              </a:path>
              <a:path w="1400676" h="1905679">
                <a:moveTo>
                  <a:pt x="486690" y="223075"/>
                </a:moveTo>
                <a:lnTo>
                  <a:pt x="489517" y="219793"/>
                </a:lnTo>
                <a:lnTo>
                  <a:pt x="487804" y="220010"/>
                </a:lnTo>
                <a:lnTo>
                  <a:pt x="485427" y="220160"/>
                </a:lnTo>
                <a:lnTo>
                  <a:pt x="480804" y="220526"/>
                </a:lnTo>
                <a:lnTo>
                  <a:pt x="480211" y="220571"/>
                </a:lnTo>
                <a:lnTo>
                  <a:pt x="481552" y="228889"/>
                </a:lnTo>
                <a:lnTo>
                  <a:pt x="486690" y="223075"/>
                </a:lnTo>
                <a:close/>
              </a:path>
              <a:path w="1400676" h="1905679">
                <a:moveTo>
                  <a:pt x="474169" y="238451"/>
                </a:moveTo>
                <a:lnTo>
                  <a:pt x="477894" y="233670"/>
                </a:lnTo>
                <a:lnTo>
                  <a:pt x="481552" y="228889"/>
                </a:lnTo>
                <a:lnTo>
                  <a:pt x="480211" y="220571"/>
                </a:lnTo>
                <a:lnTo>
                  <a:pt x="470084" y="221507"/>
                </a:lnTo>
                <a:lnTo>
                  <a:pt x="471858" y="242183"/>
                </a:lnTo>
                <a:lnTo>
                  <a:pt x="474169" y="238451"/>
                </a:lnTo>
                <a:close/>
              </a:path>
              <a:path w="1400676" h="1905679">
                <a:moveTo>
                  <a:pt x="471110" y="244132"/>
                </a:moveTo>
                <a:lnTo>
                  <a:pt x="471858" y="242183"/>
                </a:lnTo>
                <a:lnTo>
                  <a:pt x="470084" y="221507"/>
                </a:lnTo>
                <a:lnTo>
                  <a:pt x="470362" y="246131"/>
                </a:lnTo>
                <a:lnTo>
                  <a:pt x="471110" y="244132"/>
                </a:lnTo>
                <a:close/>
              </a:path>
              <a:path w="1400676" h="1905679">
                <a:moveTo>
                  <a:pt x="479840" y="214179"/>
                </a:moveTo>
                <a:lnTo>
                  <a:pt x="481852" y="213963"/>
                </a:lnTo>
                <a:lnTo>
                  <a:pt x="480738" y="213813"/>
                </a:lnTo>
                <a:lnTo>
                  <a:pt x="479607" y="213663"/>
                </a:lnTo>
                <a:lnTo>
                  <a:pt x="478493" y="213513"/>
                </a:lnTo>
                <a:lnTo>
                  <a:pt x="477146" y="214479"/>
                </a:lnTo>
                <a:lnTo>
                  <a:pt x="479840" y="214179"/>
                </a:lnTo>
                <a:close/>
              </a:path>
              <a:path w="1400676" h="1905679">
                <a:moveTo>
                  <a:pt x="477146" y="214479"/>
                </a:moveTo>
                <a:lnTo>
                  <a:pt x="478493" y="213513"/>
                </a:lnTo>
                <a:lnTo>
                  <a:pt x="473504" y="212697"/>
                </a:lnTo>
                <a:lnTo>
                  <a:pt x="468665" y="211347"/>
                </a:lnTo>
                <a:lnTo>
                  <a:pt x="464259" y="210081"/>
                </a:lnTo>
                <a:lnTo>
                  <a:pt x="473421" y="215012"/>
                </a:lnTo>
                <a:lnTo>
                  <a:pt x="477146" y="214479"/>
                </a:lnTo>
                <a:close/>
              </a:path>
              <a:path w="1400676" h="1905679">
                <a:moveTo>
                  <a:pt x="464187" y="216306"/>
                </a:moveTo>
                <a:lnTo>
                  <a:pt x="473421" y="215012"/>
                </a:lnTo>
                <a:lnTo>
                  <a:pt x="464259" y="210081"/>
                </a:lnTo>
                <a:lnTo>
                  <a:pt x="459869" y="208815"/>
                </a:lnTo>
                <a:lnTo>
                  <a:pt x="455845" y="207549"/>
                </a:lnTo>
                <a:lnTo>
                  <a:pt x="453750" y="206800"/>
                </a:lnTo>
                <a:lnTo>
                  <a:pt x="452566" y="217946"/>
                </a:lnTo>
                <a:lnTo>
                  <a:pt x="464187" y="216306"/>
                </a:lnTo>
                <a:close/>
              </a:path>
              <a:path w="1400676" h="1905679">
                <a:moveTo>
                  <a:pt x="452566" y="217946"/>
                </a:moveTo>
                <a:lnTo>
                  <a:pt x="453750" y="206800"/>
                </a:lnTo>
                <a:lnTo>
                  <a:pt x="451588" y="206050"/>
                </a:lnTo>
                <a:lnTo>
                  <a:pt x="451289" y="205900"/>
                </a:lnTo>
                <a:lnTo>
                  <a:pt x="444369" y="201188"/>
                </a:lnTo>
                <a:lnTo>
                  <a:pt x="439164" y="219747"/>
                </a:lnTo>
                <a:lnTo>
                  <a:pt x="452566" y="217946"/>
                </a:lnTo>
                <a:close/>
              </a:path>
              <a:path w="1400676" h="1905679">
                <a:moveTo>
                  <a:pt x="363788" y="226433"/>
                </a:moveTo>
                <a:lnTo>
                  <a:pt x="376398" y="225700"/>
                </a:lnTo>
                <a:lnTo>
                  <a:pt x="389256" y="224819"/>
                </a:lnTo>
                <a:lnTo>
                  <a:pt x="402239" y="223772"/>
                </a:lnTo>
                <a:lnTo>
                  <a:pt x="415222" y="222542"/>
                </a:lnTo>
                <a:lnTo>
                  <a:pt x="424591" y="221528"/>
                </a:lnTo>
                <a:lnTo>
                  <a:pt x="439164" y="219747"/>
                </a:lnTo>
                <a:lnTo>
                  <a:pt x="444369" y="201188"/>
                </a:lnTo>
                <a:lnTo>
                  <a:pt x="428941" y="203135"/>
                </a:lnTo>
                <a:lnTo>
                  <a:pt x="427970" y="203248"/>
                </a:lnTo>
                <a:lnTo>
                  <a:pt x="417248" y="204463"/>
                </a:lnTo>
                <a:lnTo>
                  <a:pt x="405067" y="205748"/>
                </a:lnTo>
                <a:lnTo>
                  <a:pt x="391632" y="207041"/>
                </a:lnTo>
                <a:lnTo>
                  <a:pt x="377144" y="208282"/>
                </a:lnTo>
                <a:lnTo>
                  <a:pt x="365098" y="209201"/>
                </a:lnTo>
                <a:lnTo>
                  <a:pt x="352177" y="210080"/>
                </a:lnTo>
                <a:lnTo>
                  <a:pt x="351548" y="227036"/>
                </a:lnTo>
                <a:lnTo>
                  <a:pt x="363788" y="226433"/>
                </a:lnTo>
                <a:close/>
              </a:path>
              <a:path w="1400676" h="1905679">
                <a:moveTo>
                  <a:pt x="331919" y="227860"/>
                </a:moveTo>
                <a:lnTo>
                  <a:pt x="346515" y="227256"/>
                </a:lnTo>
                <a:lnTo>
                  <a:pt x="351548" y="227036"/>
                </a:lnTo>
                <a:lnTo>
                  <a:pt x="352177" y="210080"/>
                </a:lnTo>
                <a:lnTo>
                  <a:pt x="339216" y="210864"/>
                </a:lnTo>
                <a:lnTo>
                  <a:pt x="326503" y="211540"/>
                </a:lnTo>
                <a:lnTo>
                  <a:pt x="314322" y="212097"/>
                </a:lnTo>
                <a:lnTo>
                  <a:pt x="312721" y="212163"/>
                </a:lnTo>
                <a:lnTo>
                  <a:pt x="318407" y="228312"/>
                </a:lnTo>
                <a:lnTo>
                  <a:pt x="331919" y="227860"/>
                </a:lnTo>
                <a:close/>
              </a:path>
              <a:path w="1400676" h="1905679">
                <a:moveTo>
                  <a:pt x="306110" y="228636"/>
                </a:moveTo>
                <a:lnTo>
                  <a:pt x="318407" y="228312"/>
                </a:lnTo>
                <a:lnTo>
                  <a:pt x="312721" y="212163"/>
                </a:lnTo>
                <a:lnTo>
                  <a:pt x="299174" y="212639"/>
                </a:lnTo>
                <a:lnTo>
                  <a:pt x="295159" y="228853"/>
                </a:lnTo>
                <a:lnTo>
                  <a:pt x="306110" y="228636"/>
                </a:lnTo>
                <a:close/>
              </a:path>
              <a:path w="1400676" h="1905679">
                <a:moveTo>
                  <a:pt x="277645" y="229070"/>
                </a:moveTo>
                <a:lnTo>
                  <a:pt x="292939" y="228889"/>
                </a:lnTo>
                <a:lnTo>
                  <a:pt x="295159" y="228853"/>
                </a:lnTo>
                <a:lnTo>
                  <a:pt x="299174" y="212639"/>
                </a:lnTo>
                <a:lnTo>
                  <a:pt x="286436" y="212941"/>
                </a:lnTo>
                <a:lnTo>
                  <a:pt x="274183" y="213100"/>
                </a:lnTo>
                <a:lnTo>
                  <a:pt x="266200" y="229072"/>
                </a:lnTo>
                <a:lnTo>
                  <a:pt x="277645" y="229070"/>
                </a:lnTo>
                <a:close/>
              </a:path>
              <a:path w="1400676" h="1905679">
                <a:moveTo>
                  <a:pt x="274183" y="213100"/>
                </a:moveTo>
                <a:lnTo>
                  <a:pt x="262093" y="213147"/>
                </a:lnTo>
                <a:lnTo>
                  <a:pt x="253689" y="213086"/>
                </a:lnTo>
                <a:lnTo>
                  <a:pt x="251351" y="228672"/>
                </a:lnTo>
                <a:lnTo>
                  <a:pt x="255675" y="228889"/>
                </a:lnTo>
                <a:lnTo>
                  <a:pt x="262609" y="229039"/>
                </a:lnTo>
                <a:lnTo>
                  <a:pt x="266200" y="229072"/>
                </a:lnTo>
                <a:lnTo>
                  <a:pt x="274183" y="213100"/>
                </a:lnTo>
                <a:close/>
              </a:path>
              <a:path w="1400676" h="1905679">
                <a:moveTo>
                  <a:pt x="247776" y="229122"/>
                </a:moveTo>
                <a:lnTo>
                  <a:pt x="249572" y="228889"/>
                </a:lnTo>
                <a:lnTo>
                  <a:pt x="251351" y="228672"/>
                </a:lnTo>
                <a:lnTo>
                  <a:pt x="253689" y="213086"/>
                </a:lnTo>
                <a:lnTo>
                  <a:pt x="240036" y="212907"/>
                </a:lnTo>
                <a:lnTo>
                  <a:pt x="232226" y="263208"/>
                </a:lnTo>
                <a:lnTo>
                  <a:pt x="243603" y="264141"/>
                </a:lnTo>
                <a:lnTo>
                  <a:pt x="247776" y="229122"/>
                </a:lnTo>
                <a:close/>
              </a:path>
              <a:path w="1400676" h="1905679">
                <a:moveTo>
                  <a:pt x="240036" y="212907"/>
                </a:moveTo>
                <a:lnTo>
                  <a:pt x="227342" y="212627"/>
                </a:lnTo>
                <a:lnTo>
                  <a:pt x="216332" y="212247"/>
                </a:lnTo>
                <a:lnTo>
                  <a:pt x="204477" y="211714"/>
                </a:lnTo>
                <a:lnTo>
                  <a:pt x="197842" y="210898"/>
                </a:lnTo>
                <a:lnTo>
                  <a:pt x="210490" y="260913"/>
                </a:lnTo>
                <a:lnTo>
                  <a:pt x="224746" y="262489"/>
                </a:lnTo>
                <a:lnTo>
                  <a:pt x="232226" y="263208"/>
                </a:lnTo>
                <a:lnTo>
                  <a:pt x="240036" y="212907"/>
                </a:lnTo>
                <a:close/>
              </a:path>
              <a:path w="1400676" h="1905679">
                <a:moveTo>
                  <a:pt x="197842" y="210898"/>
                </a:moveTo>
                <a:lnTo>
                  <a:pt x="192488" y="209782"/>
                </a:lnTo>
                <a:lnTo>
                  <a:pt x="187050" y="208665"/>
                </a:lnTo>
                <a:lnTo>
                  <a:pt x="183435" y="257259"/>
                </a:lnTo>
                <a:lnTo>
                  <a:pt x="196582" y="259142"/>
                </a:lnTo>
                <a:lnTo>
                  <a:pt x="210490" y="260913"/>
                </a:lnTo>
                <a:lnTo>
                  <a:pt x="197842" y="210898"/>
                </a:lnTo>
                <a:close/>
              </a:path>
              <a:path w="1400676" h="1905679">
                <a:moveTo>
                  <a:pt x="187050" y="208665"/>
                </a:moveTo>
                <a:lnTo>
                  <a:pt x="182943" y="207316"/>
                </a:lnTo>
                <a:lnTo>
                  <a:pt x="180116" y="206200"/>
                </a:lnTo>
                <a:lnTo>
                  <a:pt x="178919" y="206566"/>
                </a:lnTo>
                <a:lnTo>
                  <a:pt x="177206" y="206800"/>
                </a:lnTo>
                <a:lnTo>
                  <a:pt x="174978" y="207016"/>
                </a:lnTo>
                <a:lnTo>
                  <a:pt x="171464" y="255351"/>
                </a:lnTo>
                <a:lnTo>
                  <a:pt x="183435" y="257259"/>
                </a:lnTo>
                <a:lnTo>
                  <a:pt x="187050" y="208665"/>
                </a:lnTo>
                <a:close/>
              </a:path>
              <a:path w="1400676" h="1905679">
                <a:moveTo>
                  <a:pt x="174978" y="207016"/>
                </a:moveTo>
                <a:lnTo>
                  <a:pt x="169757" y="207549"/>
                </a:lnTo>
                <a:lnTo>
                  <a:pt x="161493" y="207616"/>
                </a:lnTo>
                <a:lnTo>
                  <a:pt x="161081" y="253501"/>
                </a:lnTo>
                <a:lnTo>
                  <a:pt x="171464" y="255351"/>
                </a:lnTo>
                <a:lnTo>
                  <a:pt x="174978" y="207016"/>
                </a:lnTo>
                <a:close/>
              </a:path>
              <a:path w="1400676" h="1905679">
                <a:moveTo>
                  <a:pt x="161493" y="207616"/>
                </a:moveTo>
                <a:lnTo>
                  <a:pt x="150152" y="207466"/>
                </a:lnTo>
                <a:lnTo>
                  <a:pt x="144735" y="207378"/>
                </a:lnTo>
                <a:lnTo>
                  <a:pt x="133413" y="207036"/>
                </a:lnTo>
                <a:lnTo>
                  <a:pt x="120322" y="206305"/>
                </a:lnTo>
                <a:lnTo>
                  <a:pt x="105289" y="205001"/>
                </a:lnTo>
                <a:lnTo>
                  <a:pt x="98605" y="204298"/>
                </a:lnTo>
                <a:lnTo>
                  <a:pt x="85192" y="202678"/>
                </a:lnTo>
                <a:lnTo>
                  <a:pt x="71781" y="200833"/>
                </a:lnTo>
                <a:lnTo>
                  <a:pt x="59241" y="198918"/>
                </a:lnTo>
                <a:lnTo>
                  <a:pt x="48437" y="197088"/>
                </a:lnTo>
                <a:lnTo>
                  <a:pt x="42117" y="202706"/>
                </a:lnTo>
                <a:lnTo>
                  <a:pt x="51652" y="207799"/>
                </a:lnTo>
                <a:lnTo>
                  <a:pt x="62956" y="213600"/>
                </a:lnTo>
                <a:lnTo>
                  <a:pt x="75294" y="219701"/>
                </a:lnTo>
                <a:lnTo>
                  <a:pt x="87929" y="225691"/>
                </a:lnTo>
                <a:lnTo>
                  <a:pt x="99438" y="231109"/>
                </a:lnTo>
                <a:lnTo>
                  <a:pt x="111003" y="236501"/>
                </a:lnTo>
                <a:lnTo>
                  <a:pt x="122609" y="241599"/>
                </a:lnTo>
                <a:lnTo>
                  <a:pt x="134378" y="246198"/>
                </a:lnTo>
                <a:lnTo>
                  <a:pt x="146429" y="250092"/>
                </a:lnTo>
                <a:lnTo>
                  <a:pt x="158882" y="253077"/>
                </a:lnTo>
                <a:lnTo>
                  <a:pt x="161081" y="253501"/>
                </a:lnTo>
                <a:lnTo>
                  <a:pt x="161493" y="207616"/>
                </a:lnTo>
                <a:close/>
              </a:path>
              <a:path w="1400676" h="1905679">
                <a:moveTo>
                  <a:pt x="48437" y="197088"/>
                </a:moveTo>
                <a:lnTo>
                  <a:pt x="33904" y="194406"/>
                </a:lnTo>
                <a:lnTo>
                  <a:pt x="28168" y="192540"/>
                </a:lnTo>
                <a:lnTo>
                  <a:pt x="27203" y="192906"/>
                </a:lnTo>
                <a:lnTo>
                  <a:pt x="29880" y="196038"/>
                </a:lnTo>
                <a:lnTo>
                  <a:pt x="40988" y="202085"/>
                </a:lnTo>
                <a:lnTo>
                  <a:pt x="42117" y="202706"/>
                </a:lnTo>
                <a:lnTo>
                  <a:pt x="48437" y="197088"/>
                </a:lnTo>
                <a:close/>
              </a:path>
              <a:path w="1400676" h="1905679">
                <a:moveTo>
                  <a:pt x="461798" y="198887"/>
                </a:moveTo>
                <a:lnTo>
                  <a:pt x="462762" y="198287"/>
                </a:lnTo>
                <a:lnTo>
                  <a:pt x="461199" y="198587"/>
                </a:lnTo>
                <a:lnTo>
                  <a:pt x="459187" y="198953"/>
                </a:lnTo>
                <a:lnTo>
                  <a:pt x="456660" y="199337"/>
                </a:lnTo>
                <a:lnTo>
                  <a:pt x="454998" y="199611"/>
                </a:lnTo>
                <a:lnTo>
                  <a:pt x="457026" y="201719"/>
                </a:lnTo>
                <a:lnTo>
                  <a:pt x="461798" y="198887"/>
                </a:lnTo>
                <a:close/>
              </a:path>
              <a:path w="1400676" h="1905679">
                <a:moveTo>
                  <a:pt x="452636" y="204784"/>
                </a:moveTo>
                <a:lnTo>
                  <a:pt x="453983" y="203668"/>
                </a:lnTo>
                <a:lnTo>
                  <a:pt x="457026" y="201719"/>
                </a:lnTo>
                <a:lnTo>
                  <a:pt x="454998" y="199611"/>
                </a:lnTo>
                <a:lnTo>
                  <a:pt x="444369" y="201188"/>
                </a:lnTo>
                <a:lnTo>
                  <a:pt x="451289" y="205900"/>
                </a:lnTo>
                <a:lnTo>
                  <a:pt x="452636" y="204784"/>
                </a:lnTo>
                <a:close/>
              </a:path>
              <a:path w="1400676" h="1905679">
                <a:moveTo>
                  <a:pt x="178625" y="144616"/>
                </a:moveTo>
                <a:lnTo>
                  <a:pt x="168643" y="191257"/>
                </a:lnTo>
                <a:lnTo>
                  <a:pt x="168343" y="193956"/>
                </a:lnTo>
                <a:lnTo>
                  <a:pt x="169009" y="195755"/>
                </a:lnTo>
                <a:lnTo>
                  <a:pt x="169607" y="197471"/>
                </a:lnTo>
                <a:lnTo>
                  <a:pt x="171021" y="198287"/>
                </a:lnTo>
                <a:lnTo>
                  <a:pt x="178625" y="144616"/>
                </a:lnTo>
                <a:close/>
              </a:path>
              <a:path w="1400676" h="1905679">
                <a:moveTo>
                  <a:pt x="466570" y="160205"/>
                </a:moveTo>
                <a:lnTo>
                  <a:pt x="467468" y="160056"/>
                </a:lnTo>
                <a:lnTo>
                  <a:pt x="469031" y="159839"/>
                </a:lnTo>
                <a:lnTo>
                  <a:pt x="465822" y="159173"/>
                </a:lnTo>
                <a:lnTo>
                  <a:pt x="462397" y="158490"/>
                </a:lnTo>
                <a:lnTo>
                  <a:pt x="459636" y="157890"/>
                </a:lnTo>
                <a:lnTo>
                  <a:pt x="452785" y="156474"/>
                </a:lnTo>
                <a:lnTo>
                  <a:pt x="462244" y="160940"/>
                </a:lnTo>
                <a:lnTo>
                  <a:pt x="466570" y="160205"/>
                </a:lnTo>
                <a:close/>
              </a:path>
              <a:path w="1400676" h="1905679">
                <a:moveTo>
                  <a:pt x="452095" y="162691"/>
                </a:moveTo>
                <a:lnTo>
                  <a:pt x="462244" y="160940"/>
                </a:lnTo>
                <a:lnTo>
                  <a:pt x="452785" y="156474"/>
                </a:lnTo>
                <a:lnTo>
                  <a:pt x="449360" y="155508"/>
                </a:lnTo>
                <a:lnTo>
                  <a:pt x="446068" y="155508"/>
                </a:lnTo>
                <a:lnTo>
                  <a:pt x="442875" y="155591"/>
                </a:lnTo>
                <a:lnTo>
                  <a:pt x="439899" y="156624"/>
                </a:lnTo>
                <a:lnTo>
                  <a:pt x="438747" y="164736"/>
                </a:lnTo>
                <a:lnTo>
                  <a:pt x="452095" y="162691"/>
                </a:lnTo>
                <a:close/>
              </a:path>
              <a:path w="1400676" h="1905679">
                <a:moveTo>
                  <a:pt x="438747" y="164736"/>
                </a:moveTo>
                <a:lnTo>
                  <a:pt x="439899" y="156624"/>
                </a:lnTo>
                <a:lnTo>
                  <a:pt x="438701" y="156707"/>
                </a:lnTo>
                <a:lnTo>
                  <a:pt x="437504" y="156774"/>
                </a:lnTo>
                <a:lnTo>
                  <a:pt x="432942" y="139265"/>
                </a:lnTo>
                <a:lnTo>
                  <a:pt x="422179" y="140073"/>
                </a:lnTo>
                <a:lnTo>
                  <a:pt x="421940" y="166786"/>
                </a:lnTo>
                <a:lnTo>
                  <a:pt x="438747" y="164736"/>
                </a:lnTo>
                <a:close/>
              </a:path>
              <a:path w="1400676" h="1905679">
                <a:moveTo>
                  <a:pt x="407214" y="168210"/>
                </a:moveTo>
                <a:lnTo>
                  <a:pt x="418522" y="167146"/>
                </a:lnTo>
                <a:lnTo>
                  <a:pt x="421940" y="166786"/>
                </a:lnTo>
                <a:lnTo>
                  <a:pt x="422179" y="140073"/>
                </a:lnTo>
                <a:lnTo>
                  <a:pt x="409566" y="140965"/>
                </a:lnTo>
                <a:lnTo>
                  <a:pt x="395432" y="141918"/>
                </a:lnTo>
                <a:lnTo>
                  <a:pt x="395028" y="169187"/>
                </a:lnTo>
                <a:lnTo>
                  <a:pt x="407214" y="168210"/>
                </a:lnTo>
                <a:close/>
              </a:path>
              <a:path w="1400676" h="1905679">
                <a:moveTo>
                  <a:pt x="382179" y="170070"/>
                </a:moveTo>
                <a:lnTo>
                  <a:pt x="395028" y="169187"/>
                </a:lnTo>
                <a:lnTo>
                  <a:pt x="395432" y="141918"/>
                </a:lnTo>
                <a:lnTo>
                  <a:pt x="380105" y="142908"/>
                </a:lnTo>
                <a:lnTo>
                  <a:pt x="370958" y="143480"/>
                </a:lnTo>
                <a:lnTo>
                  <a:pt x="368884" y="170851"/>
                </a:lnTo>
                <a:lnTo>
                  <a:pt x="382179" y="170070"/>
                </a:lnTo>
                <a:close/>
              </a:path>
              <a:path w="1400676" h="1905679">
                <a:moveTo>
                  <a:pt x="341825" y="172083"/>
                </a:moveTo>
                <a:lnTo>
                  <a:pt x="355361" y="171525"/>
                </a:lnTo>
                <a:lnTo>
                  <a:pt x="368884" y="170851"/>
                </a:lnTo>
                <a:lnTo>
                  <a:pt x="370958" y="143480"/>
                </a:lnTo>
                <a:lnTo>
                  <a:pt x="356727" y="144343"/>
                </a:lnTo>
                <a:lnTo>
                  <a:pt x="342422" y="145185"/>
                </a:lnTo>
                <a:lnTo>
                  <a:pt x="341260" y="172104"/>
                </a:lnTo>
                <a:lnTo>
                  <a:pt x="341825" y="172083"/>
                </a:lnTo>
                <a:close/>
              </a:path>
              <a:path w="1400676" h="1905679">
                <a:moveTo>
                  <a:pt x="313603" y="172860"/>
                </a:moveTo>
                <a:lnTo>
                  <a:pt x="327258" y="172546"/>
                </a:lnTo>
                <a:lnTo>
                  <a:pt x="341260" y="172104"/>
                </a:lnTo>
                <a:lnTo>
                  <a:pt x="342422" y="145185"/>
                </a:lnTo>
                <a:lnTo>
                  <a:pt x="328475" y="145983"/>
                </a:lnTo>
                <a:lnTo>
                  <a:pt x="315318" y="146717"/>
                </a:lnTo>
                <a:lnTo>
                  <a:pt x="303384" y="147365"/>
                </a:lnTo>
                <a:lnTo>
                  <a:pt x="293106" y="147905"/>
                </a:lnTo>
                <a:lnTo>
                  <a:pt x="289064" y="148111"/>
                </a:lnTo>
                <a:lnTo>
                  <a:pt x="300429" y="173050"/>
                </a:lnTo>
                <a:lnTo>
                  <a:pt x="313603" y="172860"/>
                </a:lnTo>
                <a:close/>
              </a:path>
              <a:path w="1400676" h="1905679">
                <a:moveTo>
                  <a:pt x="300429" y="173050"/>
                </a:moveTo>
                <a:lnTo>
                  <a:pt x="289064" y="148111"/>
                </a:lnTo>
                <a:lnTo>
                  <a:pt x="271172" y="149011"/>
                </a:lnTo>
                <a:lnTo>
                  <a:pt x="269094" y="148944"/>
                </a:lnTo>
                <a:lnTo>
                  <a:pt x="276062" y="173066"/>
                </a:lnTo>
                <a:lnTo>
                  <a:pt x="287871" y="173117"/>
                </a:lnTo>
                <a:lnTo>
                  <a:pt x="300429" y="173050"/>
                </a:lnTo>
                <a:close/>
              </a:path>
              <a:path w="1400676" h="1905679">
                <a:moveTo>
                  <a:pt x="269094" y="148944"/>
                </a:moveTo>
                <a:lnTo>
                  <a:pt x="267680" y="148195"/>
                </a:lnTo>
                <a:lnTo>
                  <a:pt x="266184" y="147512"/>
                </a:lnTo>
                <a:lnTo>
                  <a:pt x="265369" y="146096"/>
                </a:lnTo>
                <a:lnTo>
                  <a:pt x="265136" y="172899"/>
                </a:lnTo>
                <a:lnTo>
                  <a:pt x="276062" y="173066"/>
                </a:lnTo>
                <a:lnTo>
                  <a:pt x="269094" y="148944"/>
                </a:lnTo>
                <a:close/>
              </a:path>
              <a:path w="1400676" h="1905679">
                <a:moveTo>
                  <a:pt x="265369" y="146096"/>
                </a:moveTo>
                <a:lnTo>
                  <a:pt x="264837" y="144896"/>
                </a:lnTo>
                <a:lnTo>
                  <a:pt x="264388" y="143780"/>
                </a:lnTo>
                <a:lnTo>
                  <a:pt x="264255" y="142814"/>
                </a:lnTo>
                <a:lnTo>
                  <a:pt x="262975" y="142597"/>
                </a:lnTo>
                <a:lnTo>
                  <a:pt x="262675" y="143480"/>
                </a:lnTo>
                <a:lnTo>
                  <a:pt x="262309" y="144380"/>
                </a:lnTo>
                <a:lnTo>
                  <a:pt x="262160" y="145796"/>
                </a:lnTo>
                <a:lnTo>
                  <a:pt x="261711" y="146929"/>
                </a:lnTo>
                <a:lnTo>
                  <a:pt x="261195" y="148045"/>
                </a:lnTo>
                <a:lnTo>
                  <a:pt x="260297" y="149011"/>
                </a:lnTo>
                <a:lnTo>
                  <a:pt x="258435" y="149544"/>
                </a:lnTo>
                <a:lnTo>
                  <a:pt x="256573" y="150060"/>
                </a:lnTo>
                <a:lnTo>
                  <a:pt x="255647" y="172678"/>
                </a:lnTo>
                <a:lnTo>
                  <a:pt x="265136" y="172899"/>
                </a:lnTo>
                <a:lnTo>
                  <a:pt x="265369" y="146096"/>
                </a:lnTo>
                <a:close/>
              </a:path>
              <a:path w="1400676" h="1905679">
                <a:moveTo>
                  <a:pt x="256573" y="150060"/>
                </a:moveTo>
                <a:lnTo>
                  <a:pt x="253596" y="150210"/>
                </a:lnTo>
                <a:lnTo>
                  <a:pt x="244950" y="149910"/>
                </a:lnTo>
                <a:lnTo>
                  <a:pt x="235032" y="149526"/>
                </a:lnTo>
                <a:lnTo>
                  <a:pt x="222277" y="148784"/>
                </a:lnTo>
                <a:lnTo>
                  <a:pt x="219908" y="170884"/>
                </a:lnTo>
                <a:lnTo>
                  <a:pt x="229190" y="171470"/>
                </a:lnTo>
                <a:lnTo>
                  <a:pt x="241060" y="172118"/>
                </a:lnTo>
                <a:lnTo>
                  <a:pt x="255647" y="172678"/>
                </a:lnTo>
                <a:lnTo>
                  <a:pt x="256573" y="150060"/>
                </a:lnTo>
                <a:close/>
              </a:path>
              <a:path w="1400676" h="1905679">
                <a:moveTo>
                  <a:pt x="222277" y="148784"/>
                </a:moveTo>
                <a:lnTo>
                  <a:pt x="207353" y="147633"/>
                </a:lnTo>
                <a:lnTo>
                  <a:pt x="205225" y="147445"/>
                </a:lnTo>
                <a:lnTo>
                  <a:pt x="204044" y="170734"/>
                </a:lnTo>
                <a:lnTo>
                  <a:pt x="205973" y="170217"/>
                </a:lnTo>
                <a:lnTo>
                  <a:pt x="210363" y="170284"/>
                </a:lnTo>
                <a:lnTo>
                  <a:pt x="219908" y="170884"/>
                </a:lnTo>
                <a:lnTo>
                  <a:pt x="222277" y="148784"/>
                </a:lnTo>
                <a:close/>
              </a:path>
              <a:path w="1400676" h="1905679">
                <a:moveTo>
                  <a:pt x="202016" y="171267"/>
                </a:moveTo>
                <a:lnTo>
                  <a:pt x="204044" y="170734"/>
                </a:lnTo>
                <a:lnTo>
                  <a:pt x="205225" y="147445"/>
                </a:lnTo>
                <a:lnTo>
                  <a:pt x="191966" y="146110"/>
                </a:lnTo>
                <a:lnTo>
                  <a:pt x="178625" y="144616"/>
                </a:lnTo>
                <a:lnTo>
                  <a:pt x="171021" y="198287"/>
                </a:lnTo>
                <a:lnTo>
                  <a:pt x="173781" y="199636"/>
                </a:lnTo>
                <a:lnTo>
                  <a:pt x="186334" y="205004"/>
                </a:lnTo>
                <a:lnTo>
                  <a:pt x="196977" y="207597"/>
                </a:lnTo>
                <a:lnTo>
                  <a:pt x="202016" y="171267"/>
                </a:lnTo>
                <a:close/>
              </a:path>
              <a:path w="1400676" h="1905679">
                <a:moveTo>
                  <a:pt x="178625" y="144616"/>
                </a:moveTo>
                <a:lnTo>
                  <a:pt x="166039" y="143099"/>
                </a:lnTo>
                <a:lnTo>
                  <a:pt x="166631" y="179846"/>
                </a:lnTo>
                <a:lnTo>
                  <a:pt x="167229" y="180446"/>
                </a:lnTo>
                <a:lnTo>
                  <a:pt x="167678" y="182012"/>
                </a:lnTo>
                <a:lnTo>
                  <a:pt x="168111" y="183578"/>
                </a:lnTo>
                <a:lnTo>
                  <a:pt x="168493" y="186043"/>
                </a:lnTo>
                <a:lnTo>
                  <a:pt x="168560" y="188658"/>
                </a:lnTo>
                <a:lnTo>
                  <a:pt x="168643" y="191257"/>
                </a:lnTo>
                <a:lnTo>
                  <a:pt x="178625" y="144616"/>
                </a:lnTo>
                <a:close/>
              </a:path>
              <a:path w="1400676" h="1905679">
                <a:moveTo>
                  <a:pt x="160295" y="185893"/>
                </a:moveTo>
                <a:lnTo>
                  <a:pt x="163205" y="182528"/>
                </a:lnTo>
                <a:lnTo>
                  <a:pt x="164918" y="181195"/>
                </a:lnTo>
                <a:lnTo>
                  <a:pt x="166631" y="179846"/>
                </a:lnTo>
                <a:lnTo>
                  <a:pt x="166039" y="143099"/>
                </a:lnTo>
                <a:lnTo>
                  <a:pt x="156188" y="141848"/>
                </a:lnTo>
                <a:lnTo>
                  <a:pt x="157385" y="188209"/>
                </a:lnTo>
                <a:lnTo>
                  <a:pt x="160295" y="185893"/>
                </a:lnTo>
                <a:close/>
              </a:path>
              <a:path w="1400676" h="1905679">
                <a:moveTo>
                  <a:pt x="154409" y="190524"/>
                </a:moveTo>
                <a:lnTo>
                  <a:pt x="157385" y="188209"/>
                </a:lnTo>
                <a:lnTo>
                  <a:pt x="156188" y="141848"/>
                </a:lnTo>
                <a:lnTo>
                  <a:pt x="143817" y="140198"/>
                </a:lnTo>
                <a:lnTo>
                  <a:pt x="146683" y="191691"/>
                </a:lnTo>
                <a:lnTo>
                  <a:pt x="147242" y="191707"/>
                </a:lnTo>
                <a:lnTo>
                  <a:pt x="151433" y="191790"/>
                </a:lnTo>
                <a:lnTo>
                  <a:pt x="154409" y="190524"/>
                </a:lnTo>
                <a:close/>
              </a:path>
              <a:path w="1400676" h="1905679">
                <a:moveTo>
                  <a:pt x="143817" y="140198"/>
                </a:moveTo>
                <a:lnTo>
                  <a:pt x="136600" y="139082"/>
                </a:lnTo>
                <a:lnTo>
                  <a:pt x="132127" y="138416"/>
                </a:lnTo>
                <a:lnTo>
                  <a:pt x="131229" y="138416"/>
                </a:lnTo>
                <a:lnTo>
                  <a:pt x="130780" y="138483"/>
                </a:lnTo>
                <a:lnTo>
                  <a:pt x="122256" y="138767"/>
                </a:lnTo>
                <a:lnTo>
                  <a:pt x="121917" y="183727"/>
                </a:lnTo>
                <a:lnTo>
                  <a:pt x="138375" y="189997"/>
                </a:lnTo>
                <a:lnTo>
                  <a:pt x="146683" y="191691"/>
                </a:lnTo>
                <a:lnTo>
                  <a:pt x="143817" y="140198"/>
                </a:lnTo>
                <a:close/>
              </a:path>
              <a:path w="1400676" h="1905679">
                <a:moveTo>
                  <a:pt x="122256" y="138767"/>
                </a:moveTo>
                <a:lnTo>
                  <a:pt x="108409" y="138578"/>
                </a:lnTo>
                <a:lnTo>
                  <a:pt x="99336" y="138183"/>
                </a:lnTo>
                <a:lnTo>
                  <a:pt x="108908" y="178180"/>
                </a:lnTo>
                <a:lnTo>
                  <a:pt x="119297" y="182632"/>
                </a:lnTo>
                <a:lnTo>
                  <a:pt x="121917" y="183727"/>
                </a:lnTo>
                <a:lnTo>
                  <a:pt x="122256" y="138767"/>
                </a:lnTo>
                <a:close/>
              </a:path>
              <a:path w="1400676" h="1905679">
                <a:moveTo>
                  <a:pt x="99336" y="138183"/>
                </a:moveTo>
                <a:lnTo>
                  <a:pt x="87063" y="137411"/>
                </a:lnTo>
                <a:lnTo>
                  <a:pt x="73583" y="136440"/>
                </a:lnTo>
                <a:lnTo>
                  <a:pt x="72406" y="161671"/>
                </a:lnTo>
                <a:lnTo>
                  <a:pt x="84777" y="167402"/>
                </a:lnTo>
                <a:lnTo>
                  <a:pt x="97173" y="173005"/>
                </a:lnTo>
                <a:lnTo>
                  <a:pt x="108908" y="178180"/>
                </a:lnTo>
                <a:lnTo>
                  <a:pt x="99336" y="138183"/>
                </a:lnTo>
                <a:close/>
              </a:path>
              <a:path w="1400676" h="1905679">
                <a:moveTo>
                  <a:pt x="73583" y="136440"/>
                </a:moveTo>
                <a:lnTo>
                  <a:pt x="60040" y="135389"/>
                </a:lnTo>
                <a:lnTo>
                  <a:pt x="47576" y="134381"/>
                </a:lnTo>
                <a:lnTo>
                  <a:pt x="41138" y="133852"/>
                </a:lnTo>
                <a:lnTo>
                  <a:pt x="55907" y="153729"/>
                </a:lnTo>
                <a:lnTo>
                  <a:pt x="60742" y="156107"/>
                </a:lnTo>
                <a:lnTo>
                  <a:pt x="72406" y="161671"/>
                </a:lnTo>
                <a:lnTo>
                  <a:pt x="73583" y="136440"/>
                </a:lnTo>
                <a:close/>
              </a:path>
              <a:path w="1400676" h="1905679">
                <a:moveTo>
                  <a:pt x="41138" y="133852"/>
                </a:moveTo>
                <a:lnTo>
                  <a:pt x="25707" y="132585"/>
                </a:lnTo>
                <a:lnTo>
                  <a:pt x="20485" y="132286"/>
                </a:lnTo>
                <a:lnTo>
                  <a:pt x="24376" y="135801"/>
                </a:lnTo>
                <a:lnTo>
                  <a:pt x="30391" y="139992"/>
                </a:lnTo>
                <a:lnTo>
                  <a:pt x="41059" y="146075"/>
                </a:lnTo>
                <a:lnTo>
                  <a:pt x="55907" y="153729"/>
                </a:lnTo>
                <a:lnTo>
                  <a:pt x="41138" y="133852"/>
                </a:lnTo>
                <a:close/>
              </a:path>
              <a:path w="1400676" h="1905679">
                <a:moveTo>
                  <a:pt x="476780" y="115944"/>
                </a:moveTo>
                <a:lnTo>
                  <a:pt x="477146" y="115044"/>
                </a:lnTo>
                <a:lnTo>
                  <a:pt x="476780" y="113845"/>
                </a:lnTo>
                <a:lnTo>
                  <a:pt x="475666" y="113028"/>
                </a:lnTo>
                <a:lnTo>
                  <a:pt x="474552" y="112962"/>
                </a:lnTo>
                <a:lnTo>
                  <a:pt x="474236" y="116393"/>
                </a:lnTo>
                <a:lnTo>
                  <a:pt x="476780" y="115944"/>
                </a:lnTo>
                <a:close/>
              </a:path>
              <a:path w="1400676" h="1905679">
                <a:moveTo>
                  <a:pt x="467984" y="118109"/>
                </a:moveTo>
                <a:lnTo>
                  <a:pt x="471110" y="117276"/>
                </a:lnTo>
                <a:lnTo>
                  <a:pt x="474236" y="116393"/>
                </a:lnTo>
                <a:lnTo>
                  <a:pt x="474552" y="112962"/>
                </a:lnTo>
                <a:lnTo>
                  <a:pt x="473271" y="112795"/>
                </a:lnTo>
                <a:lnTo>
                  <a:pt x="471941" y="112728"/>
                </a:lnTo>
                <a:lnTo>
                  <a:pt x="468798" y="112512"/>
                </a:lnTo>
                <a:lnTo>
                  <a:pt x="465373" y="112578"/>
                </a:lnTo>
                <a:lnTo>
                  <a:pt x="464259" y="119375"/>
                </a:lnTo>
                <a:lnTo>
                  <a:pt x="467984" y="118109"/>
                </a:lnTo>
                <a:close/>
              </a:path>
              <a:path w="1400676" h="1905679">
                <a:moveTo>
                  <a:pt x="456061" y="122141"/>
                </a:moveTo>
                <a:lnTo>
                  <a:pt x="458289" y="121391"/>
                </a:lnTo>
                <a:lnTo>
                  <a:pt x="461283" y="120425"/>
                </a:lnTo>
                <a:lnTo>
                  <a:pt x="464259" y="119375"/>
                </a:lnTo>
                <a:lnTo>
                  <a:pt x="465373" y="112578"/>
                </a:lnTo>
                <a:lnTo>
                  <a:pt x="449210" y="113778"/>
                </a:lnTo>
                <a:lnTo>
                  <a:pt x="454798" y="123407"/>
                </a:lnTo>
                <a:lnTo>
                  <a:pt x="456061" y="122141"/>
                </a:lnTo>
                <a:close/>
              </a:path>
              <a:path w="1400676" h="1905679">
                <a:moveTo>
                  <a:pt x="414113" y="138808"/>
                </a:moveTo>
                <a:lnTo>
                  <a:pt x="419845" y="138483"/>
                </a:lnTo>
                <a:lnTo>
                  <a:pt x="439074" y="137380"/>
                </a:lnTo>
                <a:lnTo>
                  <a:pt x="448104" y="136686"/>
                </a:lnTo>
                <a:lnTo>
                  <a:pt x="450025" y="136467"/>
                </a:lnTo>
                <a:lnTo>
                  <a:pt x="453534" y="136017"/>
                </a:lnTo>
                <a:lnTo>
                  <a:pt x="454798" y="123407"/>
                </a:lnTo>
                <a:lnTo>
                  <a:pt x="449210" y="113778"/>
                </a:lnTo>
                <a:lnTo>
                  <a:pt x="440015" y="114457"/>
                </a:lnTo>
                <a:lnTo>
                  <a:pt x="428978" y="115267"/>
                </a:lnTo>
                <a:lnTo>
                  <a:pt x="416431" y="116158"/>
                </a:lnTo>
                <a:lnTo>
                  <a:pt x="402713" y="139434"/>
                </a:lnTo>
                <a:lnTo>
                  <a:pt x="414113" y="138808"/>
                </a:lnTo>
                <a:close/>
              </a:path>
              <a:path w="1400676" h="1905679">
                <a:moveTo>
                  <a:pt x="282130" y="146845"/>
                </a:moveTo>
                <a:lnTo>
                  <a:pt x="290282" y="146292"/>
                </a:lnTo>
                <a:lnTo>
                  <a:pt x="301136" y="145512"/>
                </a:lnTo>
                <a:lnTo>
                  <a:pt x="314747" y="144562"/>
                </a:lnTo>
                <a:lnTo>
                  <a:pt x="331171" y="143504"/>
                </a:lnTo>
                <a:lnTo>
                  <a:pt x="336538" y="143180"/>
                </a:lnTo>
                <a:lnTo>
                  <a:pt x="349318" y="142395"/>
                </a:lnTo>
                <a:lnTo>
                  <a:pt x="362829" y="141613"/>
                </a:lnTo>
                <a:lnTo>
                  <a:pt x="376568" y="140850"/>
                </a:lnTo>
                <a:lnTo>
                  <a:pt x="390030" y="140119"/>
                </a:lnTo>
                <a:lnTo>
                  <a:pt x="402713" y="139434"/>
                </a:lnTo>
                <a:lnTo>
                  <a:pt x="416431" y="116158"/>
                </a:lnTo>
                <a:lnTo>
                  <a:pt x="402704" y="117080"/>
                </a:lnTo>
                <a:lnTo>
                  <a:pt x="388129" y="117984"/>
                </a:lnTo>
                <a:lnTo>
                  <a:pt x="373868" y="118775"/>
                </a:lnTo>
                <a:lnTo>
                  <a:pt x="361273" y="119380"/>
                </a:lnTo>
                <a:lnTo>
                  <a:pt x="348581" y="119892"/>
                </a:lnTo>
                <a:lnTo>
                  <a:pt x="335829" y="120305"/>
                </a:lnTo>
                <a:lnTo>
                  <a:pt x="323054" y="120611"/>
                </a:lnTo>
                <a:lnTo>
                  <a:pt x="310294" y="120804"/>
                </a:lnTo>
                <a:lnTo>
                  <a:pt x="297587" y="120878"/>
                </a:lnTo>
                <a:lnTo>
                  <a:pt x="284971" y="120824"/>
                </a:lnTo>
                <a:lnTo>
                  <a:pt x="281914" y="120791"/>
                </a:lnTo>
                <a:lnTo>
                  <a:pt x="270590" y="147078"/>
                </a:lnTo>
                <a:lnTo>
                  <a:pt x="272369" y="147362"/>
                </a:lnTo>
                <a:lnTo>
                  <a:pt x="282130" y="146845"/>
                </a:lnTo>
                <a:close/>
              </a:path>
              <a:path w="1400676" h="1905679">
                <a:moveTo>
                  <a:pt x="281914" y="120791"/>
                </a:moveTo>
                <a:lnTo>
                  <a:pt x="267454" y="120487"/>
                </a:lnTo>
                <a:lnTo>
                  <a:pt x="268345" y="144613"/>
                </a:lnTo>
                <a:lnTo>
                  <a:pt x="268562" y="145729"/>
                </a:lnTo>
                <a:lnTo>
                  <a:pt x="269609" y="146395"/>
                </a:lnTo>
                <a:lnTo>
                  <a:pt x="270590" y="147078"/>
                </a:lnTo>
                <a:lnTo>
                  <a:pt x="281914" y="120791"/>
                </a:lnTo>
                <a:close/>
              </a:path>
              <a:path w="1400676" h="1905679">
                <a:moveTo>
                  <a:pt x="258502" y="146845"/>
                </a:moveTo>
                <a:lnTo>
                  <a:pt x="259250" y="146096"/>
                </a:lnTo>
                <a:lnTo>
                  <a:pt x="259998" y="144463"/>
                </a:lnTo>
                <a:lnTo>
                  <a:pt x="260746" y="142731"/>
                </a:lnTo>
                <a:lnTo>
                  <a:pt x="261495" y="140948"/>
                </a:lnTo>
                <a:lnTo>
                  <a:pt x="262243" y="139149"/>
                </a:lnTo>
                <a:lnTo>
                  <a:pt x="263507" y="139232"/>
                </a:lnTo>
                <a:lnTo>
                  <a:pt x="264704" y="139382"/>
                </a:lnTo>
                <a:lnTo>
                  <a:pt x="266333" y="141465"/>
                </a:lnTo>
                <a:lnTo>
                  <a:pt x="267298" y="143047"/>
                </a:lnTo>
                <a:lnTo>
                  <a:pt x="268345" y="144613"/>
                </a:lnTo>
                <a:lnTo>
                  <a:pt x="267454" y="120487"/>
                </a:lnTo>
                <a:lnTo>
                  <a:pt x="253378" y="120030"/>
                </a:lnTo>
                <a:lnTo>
                  <a:pt x="256939" y="147662"/>
                </a:lnTo>
                <a:lnTo>
                  <a:pt x="258502" y="146845"/>
                </a:lnTo>
                <a:close/>
              </a:path>
              <a:path w="1400676" h="1905679">
                <a:moveTo>
                  <a:pt x="253378" y="120030"/>
                </a:moveTo>
                <a:lnTo>
                  <a:pt x="239898" y="119450"/>
                </a:lnTo>
                <a:lnTo>
                  <a:pt x="227226" y="118779"/>
                </a:lnTo>
                <a:lnTo>
                  <a:pt x="215572" y="118047"/>
                </a:lnTo>
                <a:lnTo>
                  <a:pt x="205149" y="117286"/>
                </a:lnTo>
                <a:lnTo>
                  <a:pt x="203146" y="117126"/>
                </a:lnTo>
                <a:lnTo>
                  <a:pt x="209847" y="146029"/>
                </a:lnTo>
                <a:lnTo>
                  <a:pt x="226160" y="147103"/>
                </a:lnTo>
                <a:lnTo>
                  <a:pt x="239191" y="147539"/>
                </a:lnTo>
                <a:lnTo>
                  <a:pt x="248623" y="147653"/>
                </a:lnTo>
                <a:lnTo>
                  <a:pt x="256939" y="147662"/>
                </a:lnTo>
                <a:lnTo>
                  <a:pt x="253378" y="120030"/>
                </a:lnTo>
                <a:close/>
              </a:path>
              <a:path w="1400676" h="1905679">
                <a:moveTo>
                  <a:pt x="203146" y="117126"/>
                </a:moveTo>
                <a:lnTo>
                  <a:pt x="185488" y="115400"/>
                </a:lnTo>
                <a:lnTo>
                  <a:pt x="173903" y="113830"/>
                </a:lnTo>
                <a:lnTo>
                  <a:pt x="168260" y="112795"/>
                </a:lnTo>
                <a:lnTo>
                  <a:pt x="175319" y="142141"/>
                </a:lnTo>
                <a:lnTo>
                  <a:pt x="188538" y="143840"/>
                </a:lnTo>
                <a:lnTo>
                  <a:pt x="201567" y="145267"/>
                </a:lnTo>
                <a:lnTo>
                  <a:pt x="209847" y="146029"/>
                </a:lnTo>
                <a:lnTo>
                  <a:pt x="203146" y="117126"/>
                </a:lnTo>
                <a:close/>
              </a:path>
              <a:path w="1400676" h="1905679">
                <a:moveTo>
                  <a:pt x="168260" y="112795"/>
                </a:moveTo>
                <a:lnTo>
                  <a:pt x="162906" y="111679"/>
                </a:lnTo>
                <a:lnTo>
                  <a:pt x="162158" y="111162"/>
                </a:lnTo>
                <a:lnTo>
                  <a:pt x="161806" y="85539"/>
                </a:lnTo>
                <a:lnTo>
                  <a:pt x="152015" y="84809"/>
                </a:lnTo>
                <a:lnTo>
                  <a:pt x="162594" y="140255"/>
                </a:lnTo>
                <a:lnTo>
                  <a:pt x="175319" y="142141"/>
                </a:lnTo>
                <a:lnTo>
                  <a:pt x="168260" y="112795"/>
                </a:lnTo>
                <a:close/>
              </a:path>
              <a:path w="1400676" h="1905679">
                <a:moveTo>
                  <a:pt x="152015" y="84809"/>
                </a:moveTo>
                <a:lnTo>
                  <a:pt x="139640" y="83811"/>
                </a:lnTo>
                <a:lnTo>
                  <a:pt x="126833" y="82668"/>
                </a:lnTo>
                <a:lnTo>
                  <a:pt x="116846" y="129670"/>
                </a:lnTo>
                <a:lnTo>
                  <a:pt x="118342" y="130120"/>
                </a:lnTo>
                <a:lnTo>
                  <a:pt x="126992" y="132635"/>
                </a:lnTo>
                <a:lnTo>
                  <a:pt x="139890" y="135939"/>
                </a:lnTo>
                <a:lnTo>
                  <a:pt x="151050" y="138266"/>
                </a:lnTo>
                <a:lnTo>
                  <a:pt x="162594" y="140255"/>
                </a:lnTo>
                <a:lnTo>
                  <a:pt x="152015" y="84809"/>
                </a:lnTo>
                <a:close/>
              </a:path>
              <a:path w="1400676" h="1905679">
                <a:moveTo>
                  <a:pt x="126833" y="82668"/>
                </a:moveTo>
                <a:lnTo>
                  <a:pt x="113818" y="81426"/>
                </a:lnTo>
                <a:lnTo>
                  <a:pt x="112236" y="128263"/>
                </a:lnTo>
                <a:lnTo>
                  <a:pt x="113121" y="128637"/>
                </a:lnTo>
                <a:lnTo>
                  <a:pt x="114535" y="129071"/>
                </a:lnTo>
                <a:lnTo>
                  <a:pt x="115582" y="129370"/>
                </a:lnTo>
                <a:lnTo>
                  <a:pt x="116846" y="129670"/>
                </a:lnTo>
                <a:lnTo>
                  <a:pt x="126833" y="82668"/>
                </a:lnTo>
                <a:close/>
              </a:path>
              <a:path w="1400676" h="1905679">
                <a:moveTo>
                  <a:pt x="113818" y="81426"/>
                </a:moveTo>
                <a:lnTo>
                  <a:pt x="100822" y="80131"/>
                </a:lnTo>
                <a:lnTo>
                  <a:pt x="88072" y="78830"/>
                </a:lnTo>
                <a:lnTo>
                  <a:pt x="75794" y="77571"/>
                </a:lnTo>
                <a:lnTo>
                  <a:pt x="70636" y="77046"/>
                </a:lnTo>
                <a:lnTo>
                  <a:pt x="77506" y="115442"/>
                </a:lnTo>
                <a:lnTo>
                  <a:pt x="90052" y="120338"/>
                </a:lnTo>
                <a:lnTo>
                  <a:pt x="101818" y="124643"/>
                </a:lnTo>
                <a:lnTo>
                  <a:pt x="112236" y="128263"/>
                </a:lnTo>
                <a:lnTo>
                  <a:pt x="113818" y="81426"/>
                </a:lnTo>
                <a:close/>
              </a:path>
              <a:path w="1400676" h="1905679">
                <a:moveTo>
                  <a:pt x="70636" y="77046"/>
                </a:moveTo>
                <a:lnTo>
                  <a:pt x="54805" y="75438"/>
                </a:lnTo>
                <a:lnTo>
                  <a:pt x="53218" y="104722"/>
                </a:lnTo>
                <a:lnTo>
                  <a:pt x="64750" y="110046"/>
                </a:lnTo>
                <a:lnTo>
                  <a:pt x="77506" y="115442"/>
                </a:lnTo>
                <a:lnTo>
                  <a:pt x="70636" y="77046"/>
                </a:lnTo>
                <a:close/>
              </a:path>
              <a:path w="1400676" h="1905679">
                <a:moveTo>
                  <a:pt x="54805" y="75438"/>
                </a:moveTo>
                <a:lnTo>
                  <a:pt x="40439" y="74011"/>
                </a:lnTo>
                <a:lnTo>
                  <a:pt x="27914" y="72835"/>
                </a:lnTo>
                <a:lnTo>
                  <a:pt x="17604" y="71980"/>
                </a:lnTo>
                <a:lnTo>
                  <a:pt x="12886" y="71665"/>
                </a:lnTo>
                <a:lnTo>
                  <a:pt x="20718" y="87574"/>
                </a:lnTo>
                <a:lnTo>
                  <a:pt x="30061" y="92817"/>
                </a:lnTo>
                <a:lnTo>
                  <a:pt x="41039" y="98652"/>
                </a:lnTo>
                <a:lnTo>
                  <a:pt x="53218" y="104722"/>
                </a:lnTo>
                <a:lnTo>
                  <a:pt x="54805" y="75438"/>
                </a:lnTo>
                <a:close/>
              </a:path>
              <a:path w="1400676" h="1905679">
                <a:moveTo>
                  <a:pt x="12886" y="71665"/>
                </a:moveTo>
                <a:lnTo>
                  <a:pt x="1413" y="70999"/>
                </a:lnTo>
                <a:lnTo>
                  <a:pt x="2078" y="75246"/>
                </a:lnTo>
                <a:lnTo>
                  <a:pt x="4173" y="77562"/>
                </a:lnTo>
                <a:lnTo>
                  <a:pt x="9843" y="81377"/>
                </a:lnTo>
                <a:lnTo>
                  <a:pt x="20718" y="87574"/>
                </a:lnTo>
                <a:lnTo>
                  <a:pt x="12886" y="71665"/>
                </a:lnTo>
                <a:close/>
              </a:path>
              <a:path w="1400676" h="1905679">
                <a:moveTo>
                  <a:pt x="469031" y="135268"/>
                </a:moveTo>
                <a:lnTo>
                  <a:pt x="472756" y="133102"/>
                </a:lnTo>
                <a:lnTo>
                  <a:pt x="473804" y="133035"/>
                </a:lnTo>
                <a:lnTo>
                  <a:pt x="472457" y="131769"/>
                </a:lnTo>
                <a:lnTo>
                  <a:pt x="470145" y="130570"/>
                </a:lnTo>
                <a:lnTo>
                  <a:pt x="467169" y="129154"/>
                </a:lnTo>
                <a:lnTo>
                  <a:pt x="464176" y="127738"/>
                </a:lnTo>
                <a:lnTo>
                  <a:pt x="460451" y="126172"/>
                </a:lnTo>
                <a:lnTo>
                  <a:pt x="465223" y="137433"/>
                </a:lnTo>
                <a:lnTo>
                  <a:pt x="469031" y="135268"/>
                </a:lnTo>
                <a:close/>
              </a:path>
              <a:path w="1400676" h="1905679">
                <a:moveTo>
                  <a:pt x="458672" y="141614"/>
                </a:moveTo>
                <a:lnTo>
                  <a:pt x="465223" y="137433"/>
                </a:lnTo>
                <a:lnTo>
                  <a:pt x="460451" y="126172"/>
                </a:lnTo>
                <a:lnTo>
                  <a:pt x="458140" y="125039"/>
                </a:lnTo>
                <a:lnTo>
                  <a:pt x="456211" y="135651"/>
                </a:lnTo>
                <a:lnTo>
                  <a:pt x="456061" y="136917"/>
                </a:lnTo>
                <a:lnTo>
                  <a:pt x="455246" y="137366"/>
                </a:lnTo>
                <a:lnTo>
                  <a:pt x="453151" y="145279"/>
                </a:lnTo>
                <a:lnTo>
                  <a:pt x="458672" y="141614"/>
                </a:lnTo>
                <a:close/>
              </a:path>
              <a:path w="1400676" h="1905679">
                <a:moveTo>
                  <a:pt x="440564" y="153859"/>
                </a:moveTo>
                <a:lnTo>
                  <a:pt x="443091" y="151926"/>
                </a:lnTo>
                <a:lnTo>
                  <a:pt x="447647" y="148861"/>
                </a:lnTo>
                <a:lnTo>
                  <a:pt x="453151" y="145279"/>
                </a:lnTo>
                <a:lnTo>
                  <a:pt x="455246" y="137366"/>
                </a:lnTo>
                <a:lnTo>
                  <a:pt x="441528" y="138566"/>
                </a:lnTo>
                <a:lnTo>
                  <a:pt x="438036" y="155874"/>
                </a:lnTo>
                <a:lnTo>
                  <a:pt x="440564" y="153859"/>
                </a:lnTo>
                <a:close/>
              </a:path>
              <a:path w="1400676" h="1905679">
                <a:moveTo>
                  <a:pt x="438036" y="155874"/>
                </a:moveTo>
                <a:lnTo>
                  <a:pt x="441528" y="138566"/>
                </a:lnTo>
                <a:lnTo>
                  <a:pt x="432942" y="139265"/>
                </a:lnTo>
                <a:lnTo>
                  <a:pt x="437504" y="156774"/>
                </a:lnTo>
                <a:lnTo>
                  <a:pt x="438036" y="155874"/>
                </a:lnTo>
                <a:close/>
              </a:path>
              <a:path w="1400676" h="1905679">
                <a:moveTo>
                  <a:pt x="458140" y="125039"/>
                </a:moveTo>
                <a:lnTo>
                  <a:pt x="455762" y="124006"/>
                </a:lnTo>
                <a:lnTo>
                  <a:pt x="454798" y="123407"/>
                </a:lnTo>
                <a:lnTo>
                  <a:pt x="454714" y="135651"/>
                </a:lnTo>
                <a:lnTo>
                  <a:pt x="456211" y="135651"/>
                </a:lnTo>
                <a:lnTo>
                  <a:pt x="458140" y="125039"/>
                </a:lnTo>
                <a:close/>
              </a:path>
              <a:path w="1400676" h="1905679">
                <a:moveTo>
                  <a:pt x="484080" y="186043"/>
                </a:moveTo>
                <a:lnTo>
                  <a:pt x="485127" y="185360"/>
                </a:lnTo>
                <a:lnTo>
                  <a:pt x="485277" y="184544"/>
                </a:lnTo>
                <a:lnTo>
                  <a:pt x="484080" y="184327"/>
                </a:lnTo>
                <a:lnTo>
                  <a:pt x="482966" y="186643"/>
                </a:lnTo>
                <a:lnTo>
                  <a:pt x="484080" y="186043"/>
                </a:lnTo>
                <a:close/>
              </a:path>
              <a:path w="1400676" h="1905679">
                <a:moveTo>
                  <a:pt x="477295" y="189991"/>
                </a:moveTo>
                <a:lnTo>
                  <a:pt x="481403" y="187609"/>
                </a:lnTo>
                <a:lnTo>
                  <a:pt x="482966" y="186643"/>
                </a:lnTo>
                <a:lnTo>
                  <a:pt x="484080" y="184327"/>
                </a:lnTo>
                <a:lnTo>
                  <a:pt x="480505" y="183727"/>
                </a:lnTo>
                <a:lnTo>
                  <a:pt x="476930" y="183128"/>
                </a:lnTo>
                <a:lnTo>
                  <a:pt x="475283" y="191124"/>
                </a:lnTo>
                <a:lnTo>
                  <a:pt x="477295" y="189991"/>
                </a:lnTo>
                <a:close/>
              </a:path>
              <a:path w="1400676" h="1905679">
                <a:moveTo>
                  <a:pt x="472673" y="192540"/>
                </a:moveTo>
                <a:lnTo>
                  <a:pt x="475283" y="191124"/>
                </a:lnTo>
                <a:lnTo>
                  <a:pt x="476930" y="183128"/>
                </a:lnTo>
                <a:lnTo>
                  <a:pt x="470894" y="182228"/>
                </a:lnTo>
                <a:lnTo>
                  <a:pt x="469996" y="194106"/>
                </a:lnTo>
                <a:lnTo>
                  <a:pt x="472673" y="192540"/>
                </a:lnTo>
                <a:close/>
              </a:path>
              <a:path w="1400676" h="1905679">
                <a:moveTo>
                  <a:pt x="465822" y="195222"/>
                </a:moveTo>
                <a:lnTo>
                  <a:pt x="469630" y="194256"/>
                </a:lnTo>
                <a:lnTo>
                  <a:pt x="469996" y="194106"/>
                </a:lnTo>
                <a:lnTo>
                  <a:pt x="470894" y="182228"/>
                </a:lnTo>
                <a:lnTo>
                  <a:pt x="466055" y="181195"/>
                </a:lnTo>
                <a:lnTo>
                  <a:pt x="461199" y="180146"/>
                </a:lnTo>
                <a:lnTo>
                  <a:pt x="457558" y="178946"/>
                </a:lnTo>
                <a:lnTo>
                  <a:pt x="455695" y="178280"/>
                </a:lnTo>
                <a:lnTo>
                  <a:pt x="459786" y="196271"/>
                </a:lnTo>
                <a:lnTo>
                  <a:pt x="465822" y="195222"/>
                </a:lnTo>
                <a:close/>
              </a:path>
              <a:path w="1400676" h="1905679">
                <a:moveTo>
                  <a:pt x="437227" y="199450"/>
                </a:moveTo>
                <a:lnTo>
                  <a:pt x="446528" y="198182"/>
                </a:lnTo>
                <a:lnTo>
                  <a:pt x="448379" y="197904"/>
                </a:lnTo>
                <a:lnTo>
                  <a:pt x="459786" y="196271"/>
                </a:lnTo>
                <a:lnTo>
                  <a:pt x="455695" y="178280"/>
                </a:lnTo>
                <a:lnTo>
                  <a:pt x="453750" y="177530"/>
                </a:lnTo>
                <a:lnTo>
                  <a:pt x="453600" y="177231"/>
                </a:lnTo>
                <a:lnTo>
                  <a:pt x="450765" y="168291"/>
                </a:lnTo>
                <a:lnTo>
                  <a:pt x="439475" y="169971"/>
                </a:lnTo>
                <a:lnTo>
                  <a:pt x="426407" y="171672"/>
                </a:lnTo>
                <a:lnTo>
                  <a:pt x="425837" y="200786"/>
                </a:lnTo>
                <a:lnTo>
                  <a:pt x="437227" y="199450"/>
                </a:lnTo>
                <a:close/>
              </a:path>
              <a:path w="1400676" h="1905679">
                <a:moveTo>
                  <a:pt x="411919" y="202208"/>
                </a:moveTo>
                <a:lnTo>
                  <a:pt x="425837" y="200786"/>
                </a:lnTo>
                <a:lnTo>
                  <a:pt x="426407" y="171672"/>
                </a:lnTo>
                <a:lnTo>
                  <a:pt x="411671" y="173243"/>
                </a:lnTo>
                <a:lnTo>
                  <a:pt x="402635" y="174015"/>
                </a:lnTo>
                <a:lnTo>
                  <a:pt x="395036" y="203734"/>
                </a:lnTo>
                <a:lnTo>
                  <a:pt x="411919" y="202208"/>
                </a:lnTo>
                <a:close/>
              </a:path>
              <a:path w="1400676" h="1905679">
                <a:moveTo>
                  <a:pt x="299490" y="209565"/>
                </a:moveTo>
                <a:lnTo>
                  <a:pt x="312851" y="209024"/>
                </a:lnTo>
                <a:lnTo>
                  <a:pt x="326347" y="208372"/>
                </a:lnTo>
                <a:lnTo>
                  <a:pt x="339793" y="207630"/>
                </a:lnTo>
                <a:lnTo>
                  <a:pt x="353000" y="206820"/>
                </a:lnTo>
                <a:lnTo>
                  <a:pt x="365782" y="205964"/>
                </a:lnTo>
                <a:lnTo>
                  <a:pt x="377952" y="205084"/>
                </a:lnTo>
                <a:lnTo>
                  <a:pt x="389322" y="204202"/>
                </a:lnTo>
                <a:lnTo>
                  <a:pt x="395036" y="203734"/>
                </a:lnTo>
                <a:lnTo>
                  <a:pt x="402635" y="174015"/>
                </a:lnTo>
                <a:lnTo>
                  <a:pt x="390976" y="174812"/>
                </a:lnTo>
                <a:lnTo>
                  <a:pt x="378741" y="175445"/>
                </a:lnTo>
                <a:lnTo>
                  <a:pt x="366065" y="175930"/>
                </a:lnTo>
                <a:lnTo>
                  <a:pt x="353082" y="176277"/>
                </a:lnTo>
                <a:lnTo>
                  <a:pt x="339929" y="176500"/>
                </a:lnTo>
                <a:lnTo>
                  <a:pt x="326741" y="176612"/>
                </a:lnTo>
                <a:lnTo>
                  <a:pt x="318430" y="176631"/>
                </a:lnTo>
                <a:lnTo>
                  <a:pt x="303986" y="176537"/>
                </a:lnTo>
                <a:lnTo>
                  <a:pt x="292354" y="209798"/>
                </a:lnTo>
                <a:lnTo>
                  <a:pt x="299490" y="209565"/>
                </a:lnTo>
                <a:close/>
              </a:path>
              <a:path w="1400676" h="1905679">
                <a:moveTo>
                  <a:pt x="292354" y="209798"/>
                </a:moveTo>
                <a:lnTo>
                  <a:pt x="303986" y="176537"/>
                </a:lnTo>
                <a:lnTo>
                  <a:pt x="289988" y="176341"/>
                </a:lnTo>
                <a:lnTo>
                  <a:pt x="276636" y="176073"/>
                </a:lnTo>
                <a:lnTo>
                  <a:pt x="264131" y="175762"/>
                </a:lnTo>
                <a:lnTo>
                  <a:pt x="277666" y="210139"/>
                </a:lnTo>
                <a:lnTo>
                  <a:pt x="292354" y="209798"/>
                </a:lnTo>
                <a:close/>
              </a:path>
              <a:path w="1400676" h="1905679">
                <a:moveTo>
                  <a:pt x="277666" y="210139"/>
                </a:moveTo>
                <a:lnTo>
                  <a:pt x="264131" y="175762"/>
                </a:lnTo>
                <a:lnTo>
                  <a:pt x="252675" y="175437"/>
                </a:lnTo>
                <a:lnTo>
                  <a:pt x="243154" y="175148"/>
                </a:lnTo>
                <a:lnTo>
                  <a:pt x="238572" y="210034"/>
                </a:lnTo>
                <a:lnTo>
                  <a:pt x="250702" y="210242"/>
                </a:lnTo>
                <a:lnTo>
                  <a:pt x="263758" y="210282"/>
                </a:lnTo>
                <a:lnTo>
                  <a:pt x="277666" y="210139"/>
                </a:lnTo>
                <a:close/>
              </a:path>
              <a:path w="1400676" h="1905679">
                <a:moveTo>
                  <a:pt x="243154" y="175148"/>
                </a:moveTo>
                <a:lnTo>
                  <a:pt x="225692" y="174471"/>
                </a:lnTo>
                <a:lnTo>
                  <a:pt x="213885" y="173806"/>
                </a:lnTo>
                <a:lnTo>
                  <a:pt x="208068" y="173199"/>
                </a:lnTo>
                <a:lnTo>
                  <a:pt x="202548" y="172383"/>
                </a:lnTo>
                <a:lnTo>
                  <a:pt x="209263" y="208734"/>
                </a:lnTo>
                <a:lnTo>
                  <a:pt x="217380" y="209182"/>
                </a:lnTo>
                <a:lnTo>
                  <a:pt x="227440" y="209676"/>
                </a:lnTo>
                <a:lnTo>
                  <a:pt x="238572" y="210034"/>
                </a:lnTo>
                <a:lnTo>
                  <a:pt x="243154" y="175148"/>
                </a:lnTo>
                <a:close/>
              </a:path>
              <a:path w="1400676" h="1905679">
                <a:moveTo>
                  <a:pt x="202548" y="172383"/>
                </a:moveTo>
                <a:lnTo>
                  <a:pt x="202016" y="171267"/>
                </a:lnTo>
                <a:lnTo>
                  <a:pt x="196977" y="207597"/>
                </a:lnTo>
                <a:lnTo>
                  <a:pt x="209263" y="208734"/>
                </a:lnTo>
                <a:lnTo>
                  <a:pt x="202548" y="172383"/>
                </a:lnTo>
                <a:close/>
              </a:path>
              <a:path w="1400676" h="1905679">
                <a:moveTo>
                  <a:pt x="471043" y="167369"/>
                </a:moveTo>
                <a:lnTo>
                  <a:pt x="475134" y="165736"/>
                </a:lnTo>
                <a:lnTo>
                  <a:pt x="478426" y="164770"/>
                </a:lnTo>
                <a:lnTo>
                  <a:pt x="480505" y="164170"/>
                </a:lnTo>
                <a:lnTo>
                  <a:pt x="482217" y="163787"/>
                </a:lnTo>
                <a:lnTo>
                  <a:pt x="482301" y="163337"/>
                </a:lnTo>
                <a:lnTo>
                  <a:pt x="478277" y="163870"/>
                </a:lnTo>
                <a:lnTo>
                  <a:pt x="472307" y="164770"/>
                </a:lnTo>
                <a:lnTo>
                  <a:pt x="466786" y="169468"/>
                </a:lnTo>
                <a:lnTo>
                  <a:pt x="471043" y="167369"/>
                </a:lnTo>
                <a:close/>
              </a:path>
              <a:path w="1400676" h="1905679">
                <a:moveTo>
                  <a:pt x="462480" y="171633"/>
                </a:moveTo>
                <a:lnTo>
                  <a:pt x="466786" y="169468"/>
                </a:lnTo>
                <a:lnTo>
                  <a:pt x="472307" y="164770"/>
                </a:lnTo>
                <a:lnTo>
                  <a:pt x="460168" y="166786"/>
                </a:lnTo>
                <a:lnTo>
                  <a:pt x="457924" y="174249"/>
                </a:lnTo>
                <a:lnTo>
                  <a:pt x="462480" y="171633"/>
                </a:lnTo>
                <a:close/>
              </a:path>
              <a:path w="1400676" h="1905679">
                <a:moveTo>
                  <a:pt x="455762" y="175731"/>
                </a:moveTo>
                <a:lnTo>
                  <a:pt x="457924" y="174249"/>
                </a:lnTo>
                <a:lnTo>
                  <a:pt x="460168" y="166786"/>
                </a:lnTo>
                <a:lnTo>
                  <a:pt x="450765" y="168291"/>
                </a:lnTo>
                <a:lnTo>
                  <a:pt x="453600" y="177231"/>
                </a:lnTo>
                <a:lnTo>
                  <a:pt x="455762" y="175731"/>
                </a:lnTo>
                <a:close/>
              </a:path>
              <a:path w="1400676" h="1905679">
                <a:moveTo>
                  <a:pt x="465456" y="108480"/>
                </a:moveTo>
                <a:lnTo>
                  <a:pt x="467086" y="108247"/>
                </a:lnTo>
                <a:lnTo>
                  <a:pt x="465223" y="107281"/>
                </a:lnTo>
                <a:lnTo>
                  <a:pt x="463361" y="106315"/>
                </a:lnTo>
                <a:lnTo>
                  <a:pt x="461798" y="105482"/>
                </a:lnTo>
                <a:lnTo>
                  <a:pt x="458672" y="103699"/>
                </a:lnTo>
                <a:lnTo>
                  <a:pt x="462031" y="108997"/>
                </a:lnTo>
                <a:lnTo>
                  <a:pt x="465456" y="108480"/>
                </a:lnTo>
                <a:close/>
              </a:path>
              <a:path w="1400676" h="1905679">
                <a:moveTo>
                  <a:pt x="406244" y="113401"/>
                </a:moveTo>
                <a:lnTo>
                  <a:pt x="420054" y="112463"/>
                </a:lnTo>
                <a:lnTo>
                  <a:pt x="432560" y="111546"/>
                </a:lnTo>
                <a:lnTo>
                  <a:pt x="443357" y="110687"/>
                </a:lnTo>
                <a:lnTo>
                  <a:pt x="451588" y="109963"/>
                </a:lnTo>
                <a:lnTo>
                  <a:pt x="462031" y="108997"/>
                </a:lnTo>
                <a:lnTo>
                  <a:pt x="458672" y="103699"/>
                </a:lnTo>
                <a:lnTo>
                  <a:pt x="456959" y="102283"/>
                </a:lnTo>
                <a:lnTo>
                  <a:pt x="452037" y="77112"/>
                </a:lnTo>
                <a:lnTo>
                  <a:pt x="442641" y="78403"/>
                </a:lnTo>
                <a:lnTo>
                  <a:pt x="431250" y="79847"/>
                </a:lnTo>
                <a:lnTo>
                  <a:pt x="418342" y="81355"/>
                </a:lnTo>
                <a:lnTo>
                  <a:pt x="404396" y="82840"/>
                </a:lnTo>
                <a:lnTo>
                  <a:pt x="389889" y="84215"/>
                </a:lnTo>
                <a:lnTo>
                  <a:pt x="382881" y="84809"/>
                </a:lnTo>
                <a:lnTo>
                  <a:pt x="391534" y="114323"/>
                </a:lnTo>
                <a:lnTo>
                  <a:pt x="406244" y="113401"/>
                </a:lnTo>
                <a:close/>
              </a:path>
              <a:path w="1400676" h="1905679">
                <a:moveTo>
                  <a:pt x="456810" y="100634"/>
                </a:moveTo>
                <a:lnTo>
                  <a:pt x="458439" y="100418"/>
                </a:lnTo>
                <a:lnTo>
                  <a:pt x="461881" y="99518"/>
                </a:lnTo>
                <a:lnTo>
                  <a:pt x="464043" y="75396"/>
                </a:lnTo>
                <a:lnTo>
                  <a:pt x="452037" y="77112"/>
                </a:lnTo>
                <a:lnTo>
                  <a:pt x="456959" y="102283"/>
                </a:lnTo>
                <a:lnTo>
                  <a:pt x="456810" y="100634"/>
                </a:lnTo>
                <a:close/>
              </a:path>
              <a:path w="1400676" h="1905679">
                <a:moveTo>
                  <a:pt x="323226" y="117449"/>
                </a:moveTo>
                <a:lnTo>
                  <a:pt x="335961" y="117062"/>
                </a:lnTo>
                <a:lnTo>
                  <a:pt x="348701" y="116570"/>
                </a:lnTo>
                <a:lnTo>
                  <a:pt x="361426" y="115986"/>
                </a:lnTo>
                <a:lnTo>
                  <a:pt x="374115" y="115318"/>
                </a:lnTo>
                <a:lnTo>
                  <a:pt x="391534" y="114323"/>
                </a:lnTo>
                <a:lnTo>
                  <a:pt x="382881" y="84809"/>
                </a:lnTo>
                <a:lnTo>
                  <a:pt x="370089" y="85752"/>
                </a:lnTo>
                <a:lnTo>
                  <a:pt x="357374" y="86526"/>
                </a:lnTo>
                <a:lnTo>
                  <a:pt x="344709" y="87152"/>
                </a:lnTo>
                <a:lnTo>
                  <a:pt x="332069" y="87655"/>
                </a:lnTo>
                <a:lnTo>
                  <a:pt x="319429" y="88056"/>
                </a:lnTo>
                <a:lnTo>
                  <a:pt x="306763" y="88380"/>
                </a:lnTo>
                <a:lnTo>
                  <a:pt x="303364" y="88457"/>
                </a:lnTo>
                <a:lnTo>
                  <a:pt x="310516" y="117721"/>
                </a:lnTo>
                <a:lnTo>
                  <a:pt x="323226" y="117449"/>
                </a:lnTo>
                <a:close/>
              </a:path>
              <a:path w="1400676" h="1905679">
                <a:moveTo>
                  <a:pt x="297853" y="117867"/>
                </a:moveTo>
                <a:lnTo>
                  <a:pt x="310516" y="117721"/>
                </a:lnTo>
                <a:lnTo>
                  <a:pt x="303364" y="88457"/>
                </a:lnTo>
                <a:lnTo>
                  <a:pt x="290487" y="88718"/>
                </a:lnTo>
                <a:lnTo>
                  <a:pt x="285256" y="117876"/>
                </a:lnTo>
                <a:lnTo>
                  <a:pt x="297853" y="117867"/>
                </a:lnTo>
                <a:close/>
              </a:path>
              <a:path w="1400676" h="1905679">
                <a:moveTo>
                  <a:pt x="290487" y="88718"/>
                </a:moveTo>
                <a:lnTo>
                  <a:pt x="277598" y="88915"/>
                </a:lnTo>
                <a:lnTo>
                  <a:pt x="264755" y="89042"/>
                </a:lnTo>
                <a:lnTo>
                  <a:pt x="252015" y="89093"/>
                </a:lnTo>
                <a:lnTo>
                  <a:pt x="239437" y="89061"/>
                </a:lnTo>
                <a:lnTo>
                  <a:pt x="227079" y="88940"/>
                </a:lnTo>
                <a:lnTo>
                  <a:pt x="224746" y="88907"/>
                </a:lnTo>
                <a:lnTo>
                  <a:pt x="227486" y="116091"/>
                </a:lnTo>
                <a:lnTo>
                  <a:pt x="239978" y="116704"/>
                </a:lnTo>
                <a:lnTo>
                  <a:pt x="253223" y="117227"/>
                </a:lnTo>
                <a:lnTo>
                  <a:pt x="267029" y="117620"/>
                </a:lnTo>
                <a:lnTo>
                  <a:pt x="281205" y="117847"/>
                </a:lnTo>
                <a:lnTo>
                  <a:pt x="285256" y="117876"/>
                </a:lnTo>
                <a:lnTo>
                  <a:pt x="290487" y="88718"/>
                </a:lnTo>
                <a:close/>
              </a:path>
              <a:path w="1400676" h="1905679">
                <a:moveTo>
                  <a:pt x="224746" y="88907"/>
                </a:moveTo>
                <a:lnTo>
                  <a:pt x="211886" y="88561"/>
                </a:lnTo>
                <a:lnTo>
                  <a:pt x="199406" y="88019"/>
                </a:lnTo>
                <a:lnTo>
                  <a:pt x="187062" y="87312"/>
                </a:lnTo>
                <a:lnTo>
                  <a:pt x="174610" y="86474"/>
                </a:lnTo>
                <a:lnTo>
                  <a:pt x="167745" y="111529"/>
                </a:lnTo>
                <a:lnTo>
                  <a:pt x="175470" y="112223"/>
                </a:lnTo>
                <a:lnTo>
                  <a:pt x="187960" y="113379"/>
                </a:lnTo>
                <a:lnTo>
                  <a:pt x="205524" y="114744"/>
                </a:lnTo>
                <a:lnTo>
                  <a:pt x="215937" y="115425"/>
                </a:lnTo>
                <a:lnTo>
                  <a:pt x="227486" y="116091"/>
                </a:lnTo>
                <a:lnTo>
                  <a:pt x="224746" y="88907"/>
                </a:lnTo>
                <a:close/>
              </a:path>
              <a:path w="1400676" h="1905679">
                <a:moveTo>
                  <a:pt x="174610" y="86474"/>
                </a:moveTo>
                <a:lnTo>
                  <a:pt x="161806" y="85539"/>
                </a:lnTo>
                <a:lnTo>
                  <a:pt x="162158" y="111162"/>
                </a:lnTo>
                <a:lnTo>
                  <a:pt x="167745" y="111529"/>
                </a:lnTo>
                <a:lnTo>
                  <a:pt x="174610" y="86474"/>
                </a:lnTo>
                <a:close/>
              </a:path>
              <a:path w="1400676" h="1905679">
                <a:moveTo>
                  <a:pt x="491829" y="93321"/>
                </a:moveTo>
                <a:lnTo>
                  <a:pt x="492726" y="93171"/>
                </a:lnTo>
                <a:lnTo>
                  <a:pt x="490931" y="91455"/>
                </a:lnTo>
                <a:lnTo>
                  <a:pt x="489151" y="89656"/>
                </a:lnTo>
                <a:lnTo>
                  <a:pt x="488852" y="93688"/>
                </a:lnTo>
                <a:lnTo>
                  <a:pt x="491829" y="93321"/>
                </a:lnTo>
                <a:close/>
              </a:path>
              <a:path w="1400676" h="1905679">
                <a:moveTo>
                  <a:pt x="485942" y="94137"/>
                </a:moveTo>
                <a:lnTo>
                  <a:pt x="488852" y="93688"/>
                </a:lnTo>
                <a:lnTo>
                  <a:pt x="489151" y="89656"/>
                </a:lnTo>
                <a:lnTo>
                  <a:pt x="484678" y="86308"/>
                </a:lnTo>
                <a:lnTo>
                  <a:pt x="480355" y="82793"/>
                </a:lnTo>
                <a:lnTo>
                  <a:pt x="476481" y="79661"/>
                </a:lnTo>
                <a:lnTo>
                  <a:pt x="481020" y="94887"/>
                </a:lnTo>
                <a:lnTo>
                  <a:pt x="485942" y="94137"/>
                </a:lnTo>
                <a:close/>
              </a:path>
              <a:path w="1400676" h="1905679">
                <a:moveTo>
                  <a:pt x="475882" y="96003"/>
                </a:moveTo>
                <a:lnTo>
                  <a:pt x="481020" y="94887"/>
                </a:lnTo>
                <a:lnTo>
                  <a:pt x="476481" y="79661"/>
                </a:lnTo>
                <a:lnTo>
                  <a:pt x="472822" y="76363"/>
                </a:lnTo>
                <a:lnTo>
                  <a:pt x="469996" y="73614"/>
                </a:lnTo>
                <a:lnTo>
                  <a:pt x="468283" y="74497"/>
                </a:lnTo>
                <a:lnTo>
                  <a:pt x="470744" y="97119"/>
                </a:lnTo>
                <a:lnTo>
                  <a:pt x="475882" y="96003"/>
                </a:lnTo>
                <a:close/>
              </a:path>
              <a:path w="1400676" h="1905679">
                <a:moveTo>
                  <a:pt x="465373" y="98685"/>
                </a:moveTo>
                <a:lnTo>
                  <a:pt x="470744" y="97119"/>
                </a:lnTo>
                <a:lnTo>
                  <a:pt x="468283" y="74497"/>
                </a:lnTo>
                <a:lnTo>
                  <a:pt x="464043" y="75396"/>
                </a:lnTo>
                <a:lnTo>
                  <a:pt x="461881" y="99518"/>
                </a:lnTo>
                <a:lnTo>
                  <a:pt x="465373" y="98685"/>
                </a:lnTo>
                <a:close/>
              </a:path>
              <a:path w="1400676" h="1905679">
                <a:moveTo>
                  <a:pt x="503003" y="94371"/>
                </a:moveTo>
                <a:lnTo>
                  <a:pt x="501589" y="117726"/>
                </a:lnTo>
                <a:lnTo>
                  <a:pt x="499727" y="118026"/>
                </a:lnTo>
                <a:lnTo>
                  <a:pt x="497948" y="118259"/>
                </a:lnTo>
                <a:lnTo>
                  <a:pt x="495038" y="129370"/>
                </a:lnTo>
                <a:lnTo>
                  <a:pt x="497116" y="129304"/>
                </a:lnTo>
                <a:lnTo>
                  <a:pt x="499211" y="129220"/>
                </a:lnTo>
                <a:lnTo>
                  <a:pt x="501140" y="161405"/>
                </a:lnTo>
                <a:lnTo>
                  <a:pt x="504350" y="161555"/>
                </a:lnTo>
                <a:lnTo>
                  <a:pt x="503003" y="94371"/>
                </a:lnTo>
                <a:close/>
              </a:path>
              <a:path w="1400676" h="1905679">
                <a:moveTo>
                  <a:pt x="499211" y="129220"/>
                </a:moveTo>
                <a:lnTo>
                  <a:pt x="498397" y="129604"/>
                </a:lnTo>
                <a:lnTo>
                  <a:pt x="493392" y="130870"/>
                </a:lnTo>
                <a:lnTo>
                  <a:pt x="493624" y="160955"/>
                </a:lnTo>
                <a:lnTo>
                  <a:pt x="497948" y="161322"/>
                </a:lnTo>
                <a:lnTo>
                  <a:pt x="501140" y="161405"/>
                </a:lnTo>
                <a:lnTo>
                  <a:pt x="499211" y="129220"/>
                </a:lnTo>
                <a:close/>
              </a:path>
              <a:path w="1400676" h="1905679">
                <a:moveTo>
                  <a:pt x="493392" y="130870"/>
                </a:moveTo>
                <a:lnTo>
                  <a:pt x="488403" y="132219"/>
                </a:lnTo>
                <a:lnTo>
                  <a:pt x="479241" y="134385"/>
                </a:lnTo>
                <a:lnTo>
                  <a:pt x="478193" y="158340"/>
                </a:lnTo>
                <a:lnTo>
                  <a:pt x="483780" y="159456"/>
                </a:lnTo>
                <a:lnTo>
                  <a:pt x="488702" y="160205"/>
                </a:lnTo>
                <a:lnTo>
                  <a:pt x="493624" y="160955"/>
                </a:lnTo>
                <a:lnTo>
                  <a:pt x="493392" y="130870"/>
                </a:lnTo>
                <a:close/>
              </a:path>
              <a:path w="1400676" h="1905679">
                <a:moveTo>
                  <a:pt x="479241" y="134385"/>
                </a:moveTo>
                <a:lnTo>
                  <a:pt x="472091" y="137516"/>
                </a:lnTo>
                <a:lnTo>
                  <a:pt x="464858" y="140732"/>
                </a:lnTo>
                <a:lnTo>
                  <a:pt x="464109" y="155141"/>
                </a:lnTo>
                <a:lnTo>
                  <a:pt x="468366" y="156174"/>
                </a:lnTo>
                <a:lnTo>
                  <a:pt x="473271" y="157224"/>
                </a:lnTo>
                <a:lnTo>
                  <a:pt x="478193" y="158340"/>
                </a:lnTo>
                <a:lnTo>
                  <a:pt x="479241" y="134385"/>
                </a:lnTo>
                <a:close/>
              </a:path>
              <a:path w="1400676" h="1905679">
                <a:moveTo>
                  <a:pt x="464858" y="140732"/>
                </a:moveTo>
                <a:lnTo>
                  <a:pt x="459570" y="144979"/>
                </a:lnTo>
                <a:lnTo>
                  <a:pt x="456361" y="147445"/>
                </a:lnTo>
                <a:lnTo>
                  <a:pt x="453151" y="149910"/>
                </a:lnTo>
                <a:lnTo>
                  <a:pt x="452935" y="151326"/>
                </a:lnTo>
                <a:lnTo>
                  <a:pt x="453833" y="152143"/>
                </a:lnTo>
                <a:lnTo>
                  <a:pt x="456810" y="153126"/>
                </a:lnTo>
                <a:lnTo>
                  <a:pt x="460451" y="154092"/>
                </a:lnTo>
                <a:lnTo>
                  <a:pt x="464109" y="155141"/>
                </a:lnTo>
                <a:lnTo>
                  <a:pt x="464858" y="140732"/>
                </a:lnTo>
                <a:close/>
              </a:path>
              <a:path w="1400676" h="1905679">
                <a:moveTo>
                  <a:pt x="505098" y="206866"/>
                </a:moveTo>
                <a:lnTo>
                  <a:pt x="507176" y="205667"/>
                </a:lnTo>
                <a:lnTo>
                  <a:pt x="508374" y="162671"/>
                </a:lnTo>
                <a:lnTo>
                  <a:pt x="505015" y="163121"/>
                </a:lnTo>
                <a:lnTo>
                  <a:pt x="501672" y="163571"/>
                </a:lnTo>
                <a:lnTo>
                  <a:pt x="500691" y="181262"/>
                </a:lnTo>
                <a:lnTo>
                  <a:pt x="504350" y="181262"/>
                </a:lnTo>
                <a:lnTo>
                  <a:pt x="505464" y="181412"/>
                </a:lnTo>
                <a:lnTo>
                  <a:pt x="505996" y="182611"/>
                </a:lnTo>
                <a:lnTo>
                  <a:pt x="505397" y="183578"/>
                </a:lnTo>
                <a:lnTo>
                  <a:pt x="503086" y="208066"/>
                </a:lnTo>
                <a:lnTo>
                  <a:pt x="505098" y="206866"/>
                </a:lnTo>
                <a:close/>
              </a:path>
              <a:path w="1400676" h="1905679">
                <a:moveTo>
                  <a:pt x="495038" y="210981"/>
                </a:moveTo>
                <a:lnTo>
                  <a:pt x="500026" y="210165"/>
                </a:lnTo>
                <a:lnTo>
                  <a:pt x="503086" y="208066"/>
                </a:lnTo>
                <a:lnTo>
                  <a:pt x="505397" y="183578"/>
                </a:lnTo>
                <a:lnTo>
                  <a:pt x="502570" y="184327"/>
                </a:lnTo>
                <a:lnTo>
                  <a:pt x="499660" y="185060"/>
                </a:lnTo>
                <a:lnTo>
                  <a:pt x="494589" y="185593"/>
                </a:lnTo>
                <a:lnTo>
                  <a:pt x="489301" y="187309"/>
                </a:lnTo>
                <a:lnTo>
                  <a:pt x="484013" y="189025"/>
                </a:lnTo>
                <a:lnTo>
                  <a:pt x="490116" y="211864"/>
                </a:lnTo>
                <a:lnTo>
                  <a:pt x="495038" y="210981"/>
                </a:lnTo>
                <a:close/>
              </a:path>
              <a:path w="1400676" h="1905679">
                <a:moveTo>
                  <a:pt x="484013" y="189025"/>
                </a:moveTo>
                <a:lnTo>
                  <a:pt x="478426" y="192023"/>
                </a:lnTo>
                <a:lnTo>
                  <a:pt x="473720" y="194705"/>
                </a:lnTo>
                <a:lnTo>
                  <a:pt x="469031" y="197471"/>
                </a:lnTo>
                <a:lnTo>
                  <a:pt x="465223" y="199920"/>
                </a:lnTo>
                <a:lnTo>
                  <a:pt x="470677" y="209265"/>
                </a:lnTo>
                <a:lnTo>
                  <a:pt x="476930" y="210381"/>
                </a:lnTo>
                <a:lnTo>
                  <a:pt x="483182" y="211431"/>
                </a:lnTo>
                <a:lnTo>
                  <a:pt x="490116" y="211864"/>
                </a:lnTo>
                <a:lnTo>
                  <a:pt x="484013" y="189025"/>
                </a:lnTo>
                <a:close/>
              </a:path>
              <a:path w="1400676" h="1905679">
                <a:moveTo>
                  <a:pt x="465223" y="199920"/>
                </a:moveTo>
                <a:lnTo>
                  <a:pt x="462912" y="201719"/>
                </a:lnTo>
                <a:lnTo>
                  <a:pt x="460684" y="203501"/>
                </a:lnTo>
                <a:lnTo>
                  <a:pt x="460019" y="204551"/>
                </a:lnTo>
                <a:lnTo>
                  <a:pt x="462480" y="206050"/>
                </a:lnTo>
                <a:lnTo>
                  <a:pt x="465007" y="207466"/>
                </a:lnTo>
                <a:lnTo>
                  <a:pt x="470677" y="209265"/>
                </a:lnTo>
                <a:lnTo>
                  <a:pt x="465223" y="199920"/>
                </a:lnTo>
                <a:close/>
              </a:path>
              <a:path w="1400676" h="1905679">
                <a:moveTo>
                  <a:pt x="505464" y="238601"/>
                </a:moveTo>
                <a:lnTo>
                  <a:pt x="508224" y="205300"/>
                </a:lnTo>
                <a:lnTo>
                  <a:pt x="505247" y="208432"/>
                </a:lnTo>
                <a:lnTo>
                  <a:pt x="502271" y="211581"/>
                </a:lnTo>
                <a:lnTo>
                  <a:pt x="500409" y="240550"/>
                </a:lnTo>
                <a:lnTo>
                  <a:pt x="505464" y="238601"/>
                </a:lnTo>
                <a:close/>
              </a:path>
              <a:path w="1400676" h="1905679">
                <a:moveTo>
                  <a:pt x="487505" y="242482"/>
                </a:moveTo>
                <a:lnTo>
                  <a:pt x="491978" y="242033"/>
                </a:lnTo>
                <a:lnTo>
                  <a:pt x="496534" y="241516"/>
                </a:lnTo>
                <a:lnTo>
                  <a:pt x="500409" y="240550"/>
                </a:lnTo>
                <a:lnTo>
                  <a:pt x="502271" y="211581"/>
                </a:lnTo>
                <a:lnTo>
                  <a:pt x="495337" y="218211"/>
                </a:lnTo>
                <a:lnTo>
                  <a:pt x="490116" y="224108"/>
                </a:lnTo>
                <a:lnTo>
                  <a:pt x="484895" y="229938"/>
                </a:lnTo>
                <a:lnTo>
                  <a:pt x="481403" y="235019"/>
                </a:lnTo>
                <a:lnTo>
                  <a:pt x="479540" y="238001"/>
                </a:lnTo>
                <a:lnTo>
                  <a:pt x="477678" y="240916"/>
                </a:lnTo>
                <a:lnTo>
                  <a:pt x="479840" y="242099"/>
                </a:lnTo>
                <a:lnTo>
                  <a:pt x="482301" y="242549"/>
                </a:lnTo>
                <a:lnTo>
                  <a:pt x="487505" y="242482"/>
                </a:lnTo>
                <a:close/>
              </a:path>
              <a:path w="1400676" h="1905679">
                <a:moveTo>
                  <a:pt x="496967" y="181329"/>
                </a:moveTo>
                <a:lnTo>
                  <a:pt x="500691" y="181262"/>
                </a:lnTo>
                <a:lnTo>
                  <a:pt x="501672" y="163571"/>
                </a:lnTo>
                <a:lnTo>
                  <a:pt x="495187" y="163787"/>
                </a:lnTo>
                <a:lnTo>
                  <a:pt x="490415" y="164387"/>
                </a:lnTo>
                <a:lnTo>
                  <a:pt x="485726" y="164986"/>
                </a:lnTo>
                <a:lnTo>
                  <a:pt x="490781" y="181628"/>
                </a:lnTo>
                <a:lnTo>
                  <a:pt x="496967" y="181329"/>
                </a:lnTo>
                <a:close/>
              </a:path>
              <a:path w="1400676" h="1905679">
                <a:moveTo>
                  <a:pt x="485726" y="164986"/>
                </a:moveTo>
                <a:lnTo>
                  <a:pt x="482666" y="166036"/>
                </a:lnTo>
                <a:lnTo>
                  <a:pt x="479091" y="167452"/>
                </a:lnTo>
                <a:lnTo>
                  <a:pt x="478792" y="180746"/>
                </a:lnTo>
                <a:lnTo>
                  <a:pt x="484745" y="181195"/>
                </a:lnTo>
                <a:lnTo>
                  <a:pt x="490781" y="181628"/>
                </a:lnTo>
                <a:lnTo>
                  <a:pt x="485726" y="164986"/>
                </a:lnTo>
                <a:close/>
              </a:path>
              <a:path w="1400676" h="1905679">
                <a:moveTo>
                  <a:pt x="479091" y="167452"/>
                </a:moveTo>
                <a:lnTo>
                  <a:pt x="475516" y="168951"/>
                </a:lnTo>
                <a:lnTo>
                  <a:pt x="471259" y="170734"/>
                </a:lnTo>
                <a:lnTo>
                  <a:pt x="468067" y="172300"/>
                </a:lnTo>
                <a:lnTo>
                  <a:pt x="464774" y="173866"/>
                </a:lnTo>
                <a:lnTo>
                  <a:pt x="462480" y="176181"/>
                </a:lnTo>
                <a:lnTo>
                  <a:pt x="462480" y="177164"/>
                </a:lnTo>
                <a:lnTo>
                  <a:pt x="464858" y="177830"/>
                </a:lnTo>
                <a:lnTo>
                  <a:pt x="468948" y="178730"/>
                </a:lnTo>
                <a:lnTo>
                  <a:pt x="473055" y="179613"/>
                </a:lnTo>
                <a:lnTo>
                  <a:pt x="478792" y="180746"/>
                </a:lnTo>
                <a:lnTo>
                  <a:pt x="479091" y="167452"/>
                </a:lnTo>
                <a:close/>
              </a:path>
              <a:path w="1400676" h="1905679">
                <a:moveTo>
                  <a:pt x="503003" y="94371"/>
                </a:moveTo>
                <a:lnTo>
                  <a:pt x="500475" y="94737"/>
                </a:lnTo>
                <a:lnTo>
                  <a:pt x="497865" y="95037"/>
                </a:lnTo>
                <a:lnTo>
                  <a:pt x="497715" y="117126"/>
                </a:lnTo>
                <a:lnTo>
                  <a:pt x="500691" y="117576"/>
                </a:lnTo>
                <a:lnTo>
                  <a:pt x="501589" y="117726"/>
                </a:lnTo>
                <a:lnTo>
                  <a:pt x="503003" y="94371"/>
                </a:lnTo>
                <a:close/>
              </a:path>
              <a:path w="1400676" h="1905679">
                <a:moveTo>
                  <a:pt x="497865" y="95037"/>
                </a:moveTo>
                <a:lnTo>
                  <a:pt x="492277" y="95403"/>
                </a:lnTo>
                <a:lnTo>
                  <a:pt x="486624" y="96370"/>
                </a:lnTo>
                <a:lnTo>
                  <a:pt x="480954" y="97269"/>
                </a:lnTo>
                <a:lnTo>
                  <a:pt x="475134" y="98835"/>
                </a:lnTo>
                <a:lnTo>
                  <a:pt x="471409" y="100035"/>
                </a:lnTo>
                <a:lnTo>
                  <a:pt x="467684" y="101151"/>
                </a:lnTo>
                <a:lnTo>
                  <a:pt x="465972" y="101900"/>
                </a:lnTo>
                <a:lnTo>
                  <a:pt x="465905" y="102866"/>
                </a:lnTo>
                <a:lnTo>
                  <a:pt x="467169" y="105115"/>
                </a:lnTo>
                <a:lnTo>
                  <a:pt x="470594" y="107198"/>
                </a:lnTo>
                <a:lnTo>
                  <a:pt x="474020" y="109213"/>
                </a:lnTo>
                <a:lnTo>
                  <a:pt x="479457" y="112212"/>
                </a:lnTo>
                <a:lnTo>
                  <a:pt x="484678" y="114078"/>
                </a:lnTo>
                <a:lnTo>
                  <a:pt x="489817" y="115860"/>
                </a:lnTo>
                <a:lnTo>
                  <a:pt x="494805" y="116610"/>
                </a:lnTo>
                <a:lnTo>
                  <a:pt x="497715" y="117126"/>
                </a:lnTo>
                <a:lnTo>
                  <a:pt x="497865" y="95037"/>
                </a:lnTo>
                <a:close/>
              </a:path>
              <a:path w="1400676" h="1905679">
                <a:moveTo>
                  <a:pt x="485876" y="130203"/>
                </a:moveTo>
                <a:lnTo>
                  <a:pt x="490049" y="130053"/>
                </a:lnTo>
                <a:lnTo>
                  <a:pt x="495038" y="129370"/>
                </a:lnTo>
                <a:lnTo>
                  <a:pt x="497948" y="118259"/>
                </a:lnTo>
                <a:lnTo>
                  <a:pt x="493325" y="118626"/>
                </a:lnTo>
                <a:lnTo>
                  <a:pt x="484313" y="118626"/>
                </a:lnTo>
                <a:lnTo>
                  <a:pt x="479906" y="118259"/>
                </a:lnTo>
                <a:lnTo>
                  <a:pt x="476248" y="118626"/>
                </a:lnTo>
                <a:lnTo>
                  <a:pt x="472822" y="128704"/>
                </a:lnTo>
                <a:lnTo>
                  <a:pt x="475583" y="129454"/>
                </a:lnTo>
                <a:lnTo>
                  <a:pt x="478426" y="130203"/>
                </a:lnTo>
                <a:lnTo>
                  <a:pt x="481702" y="130420"/>
                </a:lnTo>
                <a:lnTo>
                  <a:pt x="485876" y="130203"/>
                </a:lnTo>
                <a:close/>
              </a:path>
              <a:path w="1400676" h="1905679">
                <a:moveTo>
                  <a:pt x="476248" y="118626"/>
                </a:moveTo>
                <a:lnTo>
                  <a:pt x="472523" y="119009"/>
                </a:lnTo>
                <a:lnTo>
                  <a:pt x="469547" y="120125"/>
                </a:lnTo>
                <a:lnTo>
                  <a:pt x="467618" y="121091"/>
                </a:lnTo>
                <a:lnTo>
                  <a:pt x="465672" y="121991"/>
                </a:lnTo>
                <a:lnTo>
                  <a:pt x="465074" y="123623"/>
                </a:lnTo>
                <a:lnTo>
                  <a:pt x="465373" y="124456"/>
                </a:lnTo>
                <a:lnTo>
                  <a:pt x="466720" y="125339"/>
                </a:lnTo>
                <a:lnTo>
                  <a:pt x="468582" y="126388"/>
                </a:lnTo>
                <a:lnTo>
                  <a:pt x="470445" y="127438"/>
                </a:lnTo>
                <a:lnTo>
                  <a:pt x="472822" y="128704"/>
                </a:lnTo>
                <a:lnTo>
                  <a:pt x="476248" y="118626"/>
                </a:lnTo>
                <a:close/>
              </a:path>
              <a:path w="1400676" h="1905679">
                <a:moveTo>
                  <a:pt x="992687" y="687734"/>
                </a:moveTo>
                <a:lnTo>
                  <a:pt x="992836" y="682137"/>
                </a:lnTo>
                <a:lnTo>
                  <a:pt x="992604" y="676689"/>
                </a:lnTo>
                <a:lnTo>
                  <a:pt x="992088" y="671675"/>
                </a:lnTo>
                <a:lnTo>
                  <a:pt x="991489" y="665778"/>
                </a:lnTo>
                <a:lnTo>
                  <a:pt x="992155" y="687951"/>
                </a:lnTo>
                <a:lnTo>
                  <a:pt x="992687" y="687734"/>
                </a:lnTo>
                <a:close/>
              </a:path>
              <a:path w="1400676" h="1905679">
                <a:moveTo>
                  <a:pt x="990675" y="688400"/>
                </a:moveTo>
                <a:lnTo>
                  <a:pt x="992155" y="687951"/>
                </a:lnTo>
                <a:lnTo>
                  <a:pt x="991489" y="665778"/>
                </a:lnTo>
                <a:lnTo>
                  <a:pt x="990442" y="660414"/>
                </a:lnTo>
                <a:lnTo>
                  <a:pt x="989178" y="655550"/>
                </a:lnTo>
                <a:lnTo>
                  <a:pt x="988796" y="688933"/>
                </a:lnTo>
                <a:lnTo>
                  <a:pt x="990675" y="688400"/>
                </a:lnTo>
                <a:close/>
              </a:path>
              <a:path w="1400676" h="1905679">
                <a:moveTo>
                  <a:pt x="988796" y="688933"/>
                </a:moveTo>
                <a:lnTo>
                  <a:pt x="989178" y="655550"/>
                </a:lnTo>
                <a:lnTo>
                  <a:pt x="988430" y="655783"/>
                </a:lnTo>
                <a:lnTo>
                  <a:pt x="987233" y="655999"/>
                </a:lnTo>
                <a:lnTo>
                  <a:pt x="985453" y="656299"/>
                </a:lnTo>
                <a:lnTo>
                  <a:pt x="983807" y="656682"/>
                </a:lnTo>
                <a:lnTo>
                  <a:pt x="986202" y="689517"/>
                </a:lnTo>
                <a:lnTo>
                  <a:pt x="988796" y="688933"/>
                </a:lnTo>
                <a:close/>
              </a:path>
              <a:path w="1400676" h="1905679">
                <a:moveTo>
                  <a:pt x="983591" y="689816"/>
                </a:moveTo>
                <a:lnTo>
                  <a:pt x="986202" y="689517"/>
                </a:lnTo>
                <a:lnTo>
                  <a:pt x="983807" y="656682"/>
                </a:lnTo>
                <a:lnTo>
                  <a:pt x="982095" y="657049"/>
                </a:lnTo>
                <a:lnTo>
                  <a:pt x="980531" y="657415"/>
                </a:lnTo>
                <a:lnTo>
                  <a:pt x="979118" y="657649"/>
                </a:lnTo>
                <a:lnTo>
                  <a:pt x="980914" y="690116"/>
                </a:lnTo>
                <a:lnTo>
                  <a:pt x="983591" y="689816"/>
                </a:lnTo>
                <a:close/>
              </a:path>
              <a:path w="1400676" h="1905679">
                <a:moveTo>
                  <a:pt x="979118" y="657649"/>
                </a:moveTo>
                <a:lnTo>
                  <a:pt x="977622" y="657948"/>
                </a:lnTo>
                <a:lnTo>
                  <a:pt x="976291" y="658098"/>
                </a:lnTo>
                <a:lnTo>
                  <a:pt x="976142" y="689966"/>
                </a:lnTo>
                <a:lnTo>
                  <a:pt x="978370" y="690050"/>
                </a:lnTo>
                <a:lnTo>
                  <a:pt x="980914" y="690116"/>
                </a:lnTo>
                <a:lnTo>
                  <a:pt x="979118" y="657649"/>
                </a:lnTo>
                <a:close/>
              </a:path>
              <a:path w="1400676" h="1905679">
                <a:moveTo>
                  <a:pt x="976291" y="658098"/>
                </a:moveTo>
                <a:lnTo>
                  <a:pt x="975094" y="658248"/>
                </a:lnTo>
                <a:lnTo>
                  <a:pt x="973897" y="658315"/>
                </a:lnTo>
                <a:lnTo>
                  <a:pt x="972849" y="658398"/>
                </a:lnTo>
                <a:lnTo>
                  <a:pt x="974196" y="689900"/>
                </a:lnTo>
                <a:lnTo>
                  <a:pt x="976142" y="689966"/>
                </a:lnTo>
                <a:lnTo>
                  <a:pt x="976291" y="658098"/>
                </a:lnTo>
                <a:close/>
              </a:path>
              <a:path w="1400676" h="1905679">
                <a:moveTo>
                  <a:pt x="972849" y="658398"/>
                </a:moveTo>
                <a:lnTo>
                  <a:pt x="971585" y="658398"/>
                </a:lnTo>
                <a:lnTo>
                  <a:pt x="971436" y="689750"/>
                </a:lnTo>
                <a:lnTo>
                  <a:pt x="972567" y="689750"/>
                </a:lnTo>
                <a:lnTo>
                  <a:pt x="974196" y="689900"/>
                </a:lnTo>
                <a:lnTo>
                  <a:pt x="972849" y="658398"/>
                </a:lnTo>
                <a:close/>
              </a:path>
              <a:path w="1400676" h="1905679">
                <a:moveTo>
                  <a:pt x="971585" y="658398"/>
                </a:moveTo>
                <a:lnTo>
                  <a:pt x="970322" y="658398"/>
                </a:lnTo>
                <a:lnTo>
                  <a:pt x="971153" y="677872"/>
                </a:lnTo>
                <a:lnTo>
                  <a:pt x="971436" y="685119"/>
                </a:lnTo>
                <a:lnTo>
                  <a:pt x="971436" y="689750"/>
                </a:lnTo>
                <a:lnTo>
                  <a:pt x="971585" y="658398"/>
                </a:lnTo>
                <a:close/>
              </a:path>
              <a:path w="1400676" h="1905679">
                <a:moveTo>
                  <a:pt x="970322" y="658398"/>
                </a:moveTo>
                <a:lnTo>
                  <a:pt x="968908" y="658398"/>
                </a:lnTo>
                <a:lnTo>
                  <a:pt x="968160" y="661380"/>
                </a:lnTo>
                <a:lnTo>
                  <a:pt x="970022" y="668993"/>
                </a:lnTo>
                <a:lnTo>
                  <a:pt x="971153" y="677872"/>
                </a:lnTo>
                <a:lnTo>
                  <a:pt x="970322" y="658398"/>
                </a:lnTo>
                <a:close/>
              </a:path>
              <a:path w="1400676" h="1905679">
                <a:moveTo>
                  <a:pt x="968908" y="658398"/>
                </a:moveTo>
                <a:lnTo>
                  <a:pt x="967861" y="658315"/>
                </a:lnTo>
                <a:lnTo>
                  <a:pt x="967645" y="659281"/>
                </a:lnTo>
                <a:lnTo>
                  <a:pt x="967944" y="660264"/>
                </a:lnTo>
                <a:lnTo>
                  <a:pt x="968160" y="661380"/>
                </a:lnTo>
                <a:lnTo>
                  <a:pt x="968908" y="658398"/>
                </a:lnTo>
                <a:close/>
              </a:path>
              <a:path w="1400676" h="1905679">
                <a:moveTo>
                  <a:pt x="992238" y="698412"/>
                </a:moveTo>
                <a:lnTo>
                  <a:pt x="992604" y="690649"/>
                </a:lnTo>
                <a:lnTo>
                  <a:pt x="991639" y="690866"/>
                </a:lnTo>
                <a:lnTo>
                  <a:pt x="991040" y="691016"/>
                </a:lnTo>
                <a:lnTo>
                  <a:pt x="989544" y="691382"/>
                </a:lnTo>
                <a:lnTo>
                  <a:pt x="991107" y="706542"/>
                </a:lnTo>
                <a:lnTo>
                  <a:pt x="992238" y="698412"/>
                </a:lnTo>
                <a:close/>
              </a:path>
              <a:path w="1400676" h="1905679">
                <a:moveTo>
                  <a:pt x="988729" y="715137"/>
                </a:moveTo>
                <a:lnTo>
                  <a:pt x="988879" y="714538"/>
                </a:lnTo>
                <a:lnTo>
                  <a:pt x="991107" y="706542"/>
                </a:lnTo>
                <a:lnTo>
                  <a:pt x="989544" y="691382"/>
                </a:lnTo>
                <a:lnTo>
                  <a:pt x="987615" y="691832"/>
                </a:lnTo>
                <a:lnTo>
                  <a:pt x="987914" y="716320"/>
                </a:lnTo>
                <a:lnTo>
                  <a:pt x="988729" y="715137"/>
                </a:lnTo>
                <a:close/>
              </a:path>
              <a:path w="1400676" h="1905679">
                <a:moveTo>
                  <a:pt x="986418" y="716620"/>
                </a:moveTo>
                <a:lnTo>
                  <a:pt x="987914" y="716320"/>
                </a:lnTo>
                <a:lnTo>
                  <a:pt x="987615" y="691832"/>
                </a:lnTo>
                <a:lnTo>
                  <a:pt x="985453" y="692132"/>
                </a:lnTo>
                <a:lnTo>
                  <a:pt x="985004" y="716853"/>
                </a:lnTo>
                <a:lnTo>
                  <a:pt x="986418" y="716620"/>
                </a:lnTo>
                <a:close/>
              </a:path>
              <a:path w="1400676" h="1905679">
                <a:moveTo>
                  <a:pt x="983292" y="716920"/>
                </a:moveTo>
                <a:lnTo>
                  <a:pt x="985004" y="716853"/>
                </a:lnTo>
                <a:lnTo>
                  <a:pt x="985453" y="692132"/>
                </a:lnTo>
                <a:lnTo>
                  <a:pt x="983292" y="692432"/>
                </a:lnTo>
                <a:lnTo>
                  <a:pt x="980914" y="692515"/>
                </a:lnTo>
                <a:lnTo>
                  <a:pt x="979118" y="692515"/>
                </a:lnTo>
                <a:lnTo>
                  <a:pt x="977322" y="692582"/>
                </a:lnTo>
                <a:lnTo>
                  <a:pt x="976142" y="692582"/>
                </a:lnTo>
                <a:lnTo>
                  <a:pt x="977555" y="717003"/>
                </a:lnTo>
                <a:lnTo>
                  <a:pt x="981346" y="717003"/>
                </a:lnTo>
                <a:lnTo>
                  <a:pt x="983292" y="716920"/>
                </a:lnTo>
                <a:close/>
              </a:path>
              <a:path w="1400676" h="1905679">
                <a:moveTo>
                  <a:pt x="976142" y="692582"/>
                </a:moveTo>
                <a:lnTo>
                  <a:pt x="975011" y="692515"/>
                </a:lnTo>
                <a:lnTo>
                  <a:pt x="973897" y="692432"/>
                </a:lnTo>
                <a:lnTo>
                  <a:pt x="972849" y="692215"/>
                </a:lnTo>
                <a:lnTo>
                  <a:pt x="974130" y="716703"/>
                </a:lnTo>
                <a:lnTo>
                  <a:pt x="975842" y="716853"/>
                </a:lnTo>
                <a:lnTo>
                  <a:pt x="977555" y="717003"/>
                </a:lnTo>
                <a:lnTo>
                  <a:pt x="976142" y="692582"/>
                </a:lnTo>
                <a:close/>
              </a:path>
              <a:path w="1400676" h="1905679">
                <a:moveTo>
                  <a:pt x="972849" y="692215"/>
                </a:moveTo>
                <a:lnTo>
                  <a:pt x="971968" y="692065"/>
                </a:lnTo>
                <a:lnTo>
                  <a:pt x="971369" y="691982"/>
                </a:lnTo>
                <a:lnTo>
                  <a:pt x="971220" y="715954"/>
                </a:lnTo>
                <a:lnTo>
                  <a:pt x="972700" y="716404"/>
                </a:lnTo>
                <a:lnTo>
                  <a:pt x="974130" y="716703"/>
                </a:lnTo>
                <a:lnTo>
                  <a:pt x="972849" y="692215"/>
                </a:lnTo>
                <a:close/>
              </a:path>
              <a:path w="1400676" h="1905679">
                <a:moveTo>
                  <a:pt x="971369" y="691982"/>
                </a:moveTo>
                <a:lnTo>
                  <a:pt x="971220" y="696163"/>
                </a:lnTo>
                <a:lnTo>
                  <a:pt x="970688" y="699978"/>
                </a:lnTo>
                <a:lnTo>
                  <a:pt x="970106" y="704159"/>
                </a:lnTo>
                <a:lnTo>
                  <a:pt x="969507" y="707591"/>
                </a:lnTo>
                <a:lnTo>
                  <a:pt x="970106" y="715571"/>
                </a:lnTo>
                <a:lnTo>
                  <a:pt x="971220" y="715954"/>
                </a:lnTo>
                <a:lnTo>
                  <a:pt x="971369" y="691982"/>
                </a:lnTo>
                <a:close/>
              </a:path>
              <a:path w="1400676" h="1905679">
                <a:moveTo>
                  <a:pt x="969507" y="707591"/>
                </a:moveTo>
                <a:lnTo>
                  <a:pt x="968908" y="711256"/>
                </a:lnTo>
                <a:lnTo>
                  <a:pt x="968094" y="714904"/>
                </a:lnTo>
                <a:lnTo>
                  <a:pt x="968975" y="715137"/>
                </a:lnTo>
                <a:lnTo>
                  <a:pt x="970106" y="715571"/>
                </a:lnTo>
                <a:lnTo>
                  <a:pt x="969507" y="707591"/>
                </a:lnTo>
                <a:close/>
              </a:path>
              <a:path w="1400676" h="1905679">
                <a:moveTo>
                  <a:pt x="984855" y="726998"/>
                </a:moveTo>
                <a:lnTo>
                  <a:pt x="987316" y="719535"/>
                </a:lnTo>
                <a:lnTo>
                  <a:pt x="986651" y="719535"/>
                </a:lnTo>
                <a:lnTo>
                  <a:pt x="985304" y="719619"/>
                </a:lnTo>
                <a:lnTo>
                  <a:pt x="979417" y="719619"/>
                </a:lnTo>
                <a:lnTo>
                  <a:pt x="981496" y="734245"/>
                </a:lnTo>
                <a:lnTo>
                  <a:pt x="984855" y="726998"/>
                </a:lnTo>
                <a:close/>
              </a:path>
              <a:path w="1400676" h="1905679">
                <a:moveTo>
                  <a:pt x="977040" y="741108"/>
                </a:moveTo>
                <a:lnTo>
                  <a:pt x="977622" y="741108"/>
                </a:lnTo>
                <a:lnTo>
                  <a:pt x="981496" y="734245"/>
                </a:lnTo>
                <a:lnTo>
                  <a:pt x="979417" y="719619"/>
                </a:lnTo>
                <a:lnTo>
                  <a:pt x="977622" y="719619"/>
                </a:lnTo>
                <a:lnTo>
                  <a:pt x="975610" y="719319"/>
                </a:lnTo>
                <a:lnTo>
                  <a:pt x="975476" y="741258"/>
                </a:lnTo>
                <a:lnTo>
                  <a:pt x="977040" y="741108"/>
                </a:lnTo>
                <a:close/>
              </a:path>
              <a:path w="1400676" h="1905679">
                <a:moveTo>
                  <a:pt x="975476" y="741258"/>
                </a:moveTo>
                <a:lnTo>
                  <a:pt x="975610" y="719319"/>
                </a:lnTo>
                <a:lnTo>
                  <a:pt x="973531" y="719002"/>
                </a:lnTo>
                <a:lnTo>
                  <a:pt x="971220" y="718336"/>
                </a:lnTo>
                <a:lnTo>
                  <a:pt x="971153" y="741258"/>
                </a:lnTo>
                <a:lnTo>
                  <a:pt x="972633" y="741342"/>
                </a:lnTo>
                <a:lnTo>
                  <a:pt x="974130" y="741408"/>
                </a:lnTo>
                <a:lnTo>
                  <a:pt x="975476" y="741258"/>
                </a:lnTo>
                <a:close/>
              </a:path>
              <a:path w="1400676" h="1905679">
                <a:moveTo>
                  <a:pt x="971220" y="718336"/>
                </a:moveTo>
                <a:lnTo>
                  <a:pt x="969657" y="717886"/>
                </a:lnTo>
                <a:lnTo>
                  <a:pt x="968759" y="717586"/>
                </a:lnTo>
                <a:lnTo>
                  <a:pt x="968160" y="741042"/>
                </a:lnTo>
                <a:lnTo>
                  <a:pt x="969657" y="741192"/>
                </a:lnTo>
                <a:lnTo>
                  <a:pt x="971153" y="741258"/>
                </a:lnTo>
                <a:lnTo>
                  <a:pt x="971220" y="718336"/>
                </a:lnTo>
                <a:close/>
              </a:path>
              <a:path w="1400676" h="1905679">
                <a:moveTo>
                  <a:pt x="968759" y="717586"/>
                </a:moveTo>
                <a:lnTo>
                  <a:pt x="967645" y="717220"/>
                </a:lnTo>
                <a:lnTo>
                  <a:pt x="967129" y="719535"/>
                </a:lnTo>
                <a:lnTo>
                  <a:pt x="966531" y="721768"/>
                </a:lnTo>
                <a:lnTo>
                  <a:pt x="965849" y="724083"/>
                </a:lnTo>
                <a:lnTo>
                  <a:pt x="966896" y="740892"/>
                </a:lnTo>
                <a:lnTo>
                  <a:pt x="968160" y="741042"/>
                </a:lnTo>
                <a:lnTo>
                  <a:pt x="968759" y="717586"/>
                </a:lnTo>
                <a:close/>
              </a:path>
              <a:path w="1400676" h="1905679">
                <a:moveTo>
                  <a:pt x="965849" y="724083"/>
                </a:moveTo>
                <a:lnTo>
                  <a:pt x="964369" y="728947"/>
                </a:lnTo>
                <a:lnTo>
                  <a:pt x="962573" y="733712"/>
                </a:lnTo>
                <a:lnTo>
                  <a:pt x="961392" y="738643"/>
                </a:lnTo>
                <a:lnTo>
                  <a:pt x="962506" y="739326"/>
                </a:lnTo>
                <a:lnTo>
                  <a:pt x="963471" y="739842"/>
                </a:lnTo>
                <a:lnTo>
                  <a:pt x="964652" y="740442"/>
                </a:lnTo>
                <a:lnTo>
                  <a:pt x="965633" y="740658"/>
                </a:lnTo>
                <a:lnTo>
                  <a:pt x="966896" y="740892"/>
                </a:lnTo>
                <a:lnTo>
                  <a:pt x="965849" y="724083"/>
                </a:lnTo>
                <a:close/>
              </a:path>
              <a:path w="1400676" h="1905679">
                <a:moveTo>
                  <a:pt x="973381" y="748355"/>
                </a:moveTo>
                <a:lnTo>
                  <a:pt x="975842" y="744173"/>
                </a:lnTo>
                <a:lnTo>
                  <a:pt x="974728" y="744240"/>
                </a:lnTo>
                <a:lnTo>
                  <a:pt x="973165" y="744173"/>
                </a:lnTo>
                <a:lnTo>
                  <a:pt x="971519" y="744024"/>
                </a:lnTo>
                <a:lnTo>
                  <a:pt x="970688" y="752303"/>
                </a:lnTo>
                <a:lnTo>
                  <a:pt x="973381" y="748355"/>
                </a:lnTo>
                <a:close/>
              </a:path>
              <a:path w="1400676" h="1905679">
                <a:moveTo>
                  <a:pt x="970688" y="752303"/>
                </a:moveTo>
                <a:lnTo>
                  <a:pt x="971519" y="744024"/>
                </a:lnTo>
                <a:lnTo>
                  <a:pt x="969956" y="743874"/>
                </a:lnTo>
                <a:lnTo>
                  <a:pt x="968310" y="743657"/>
                </a:lnTo>
                <a:lnTo>
                  <a:pt x="966813" y="743424"/>
                </a:lnTo>
                <a:lnTo>
                  <a:pt x="965400" y="743124"/>
                </a:lnTo>
                <a:lnTo>
                  <a:pt x="967944" y="756051"/>
                </a:lnTo>
                <a:lnTo>
                  <a:pt x="970688" y="752303"/>
                </a:lnTo>
                <a:close/>
              </a:path>
              <a:path w="1400676" h="1905679">
                <a:moveTo>
                  <a:pt x="967944" y="756051"/>
                </a:moveTo>
                <a:lnTo>
                  <a:pt x="965400" y="743124"/>
                </a:lnTo>
                <a:lnTo>
                  <a:pt x="964070" y="742907"/>
                </a:lnTo>
                <a:lnTo>
                  <a:pt x="963022" y="742524"/>
                </a:lnTo>
                <a:lnTo>
                  <a:pt x="961974" y="742224"/>
                </a:lnTo>
                <a:lnTo>
                  <a:pt x="963920" y="761349"/>
                </a:lnTo>
                <a:lnTo>
                  <a:pt x="967944" y="756051"/>
                </a:lnTo>
                <a:close/>
              </a:path>
              <a:path w="1400676" h="1905679">
                <a:moveTo>
                  <a:pt x="963920" y="761349"/>
                </a:moveTo>
                <a:lnTo>
                  <a:pt x="961974" y="742224"/>
                </a:lnTo>
                <a:lnTo>
                  <a:pt x="960561" y="741491"/>
                </a:lnTo>
                <a:lnTo>
                  <a:pt x="959364" y="740658"/>
                </a:lnTo>
                <a:lnTo>
                  <a:pt x="958549" y="742224"/>
                </a:lnTo>
                <a:lnTo>
                  <a:pt x="959746" y="766113"/>
                </a:lnTo>
                <a:lnTo>
                  <a:pt x="963920" y="761349"/>
                </a:lnTo>
                <a:close/>
              </a:path>
              <a:path w="1400676" h="1905679">
                <a:moveTo>
                  <a:pt x="959746" y="766113"/>
                </a:moveTo>
                <a:lnTo>
                  <a:pt x="958549" y="742224"/>
                </a:lnTo>
                <a:lnTo>
                  <a:pt x="958183" y="743057"/>
                </a:lnTo>
                <a:lnTo>
                  <a:pt x="955207" y="748721"/>
                </a:lnTo>
                <a:lnTo>
                  <a:pt x="954009" y="770294"/>
                </a:lnTo>
                <a:lnTo>
                  <a:pt x="954974" y="770377"/>
                </a:lnTo>
                <a:lnTo>
                  <a:pt x="955423" y="770377"/>
                </a:lnTo>
                <a:lnTo>
                  <a:pt x="959746" y="766113"/>
                </a:lnTo>
                <a:close/>
              </a:path>
              <a:path w="1400676" h="1905679">
                <a:moveTo>
                  <a:pt x="955207" y="748721"/>
                </a:moveTo>
                <a:lnTo>
                  <a:pt x="951848" y="753586"/>
                </a:lnTo>
                <a:lnTo>
                  <a:pt x="951249" y="769844"/>
                </a:lnTo>
                <a:lnTo>
                  <a:pt x="952746" y="770228"/>
                </a:lnTo>
                <a:lnTo>
                  <a:pt x="954009" y="770294"/>
                </a:lnTo>
                <a:lnTo>
                  <a:pt x="955207" y="748721"/>
                </a:lnTo>
                <a:close/>
              </a:path>
              <a:path w="1400676" h="1905679">
                <a:moveTo>
                  <a:pt x="951848" y="753586"/>
                </a:moveTo>
                <a:lnTo>
                  <a:pt x="948190" y="757900"/>
                </a:lnTo>
                <a:lnTo>
                  <a:pt x="948123" y="768878"/>
                </a:lnTo>
                <a:lnTo>
                  <a:pt x="949753" y="769561"/>
                </a:lnTo>
                <a:lnTo>
                  <a:pt x="951249" y="769844"/>
                </a:lnTo>
                <a:lnTo>
                  <a:pt x="951848" y="753586"/>
                </a:lnTo>
                <a:close/>
              </a:path>
              <a:path w="1400676" h="1905679">
                <a:moveTo>
                  <a:pt x="948190" y="757900"/>
                </a:moveTo>
                <a:lnTo>
                  <a:pt x="946394" y="760066"/>
                </a:lnTo>
                <a:lnTo>
                  <a:pt x="944465" y="762098"/>
                </a:lnTo>
                <a:lnTo>
                  <a:pt x="944315" y="766413"/>
                </a:lnTo>
                <a:lnTo>
                  <a:pt x="945363" y="767312"/>
                </a:lnTo>
                <a:lnTo>
                  <a:pt x="946710" y="768129"/>
                </a:lnTo>
                <a:lnTo>
                  <a:pt x="948123" y="768878"/>
                </a:lnTo>
                <a:lnTo>
                  <a:pt x="948190" y="757900"/>
                </a:lnTo>
                <a:close/>
              </a:path>
              <a:path w="1400676" h="1905679">
                <a:moveTo>
                  <a:pt x="944465" y="762098"/>
                </a:moveTo>
                <a:lnTo>
                  <a:pt x="942453" y="764031"/>
                </a:lnTo>
                <a:lnTo>
                  <a:pt x="943135" y="764997"/>
                </a:lnTo>
                <a:lnTo>
                  <a:pt x="943500" y="765447"/>
                </a:lnTo>
                <a:lnTo>
                  <a:pt x="944315" y="766413"/>
                </a:lnTo>
                <a:lnTo>
                  <a:pt x="944465" y="762098"/>
                </a:lnTo>
                <a:close/>
              </a:path>
              <a:path w="1400676" h="1905679">
                <a:moveTo>
                  <a:pt x="948339" y="777024"/>
                </a:moveTo>
                <a:lnTo>
                  <a:pt x="952812" y="772843"/>
                </a:lnTo>
                <a:lnTo>
                  <a:pt x="951465" y="772760"/>
                </a:lnTo>
                <a:lnTo>
                  <a:pt x="949387" y="772243"/>
                </a:lnTo>
                <a:lnTo>
                  <a:pt x="947441" y="771427"/>
                </a:lnTo>
                <a:lnTo>
                  <a:pt x="945512" y="770594"/>
                </a:lnTo>
                <a:lnTo>
                  <a:pt x="943717" y="769478"/>
                </a:lnTo>
                <a:lnTo>
                  <a:pt x="943650" y="780673"/>
                </a:lnTo>
                <a:lnTo>
                  <a:pt x="948339" y="777024"/>
                </a:lnTo>
                <a:close/>
              </a:path>
              <a:path w="1400676" h="1905679">
                <a:moveTo>
                  <a:pt x="943650" y="780673"/>
                </a:moveTo>
                <a:lnTo>
                  <a:pt x="943717" y="769478"/>
                </a:lnTo>
                <a:lnTo>
                  <a:pt x="942519" y="768512"/>
                </a:lnTo>
                <a:lnTo>
                  <a:pt x="941339" y="767529"/>
                </a:lnTo>
                <a:lnTo>
                  <a:pt x="940674" y="766646"/>
                </a:lnTo>
                <a:lnTo>
                  <a:pt x="940291" y="765980"/>
                </a:lnTo>
                <a:lnTo>
                  <a:pt x="938878" y="767246"/>
                </a:lnTo>
                <a:lnTo>
                  <a:pt x="938728" y="784038"/>
                </a:lnTo>
                <a:lnTo>
                  <a:pt x="943650" y="780673"/>
                </a:lnTo>
                <a:close/>
              </a:path>
              <a:path w="1400676" h="1905679">
                <a:moveTo>
                  <a:pt x="927920" y="790684"/>
                </a:moveTo>
                <a:lnTo>
                  <a:pt x="933440" y="787553"/>
                </a:lnTo>
                <a:lnTo>
                  <a:pt x="938728" y="784038"/>
                </a:lnTo>
                <a:lnTo>
                  <a:pt x="938878" y="767246"/>
                </a:lnTo>
                <a:lnTo>
                  <a:pt x="937315" y="768512"/>
                </a:lnTo>
                <a:lnTo>
                  <a:pt x="935752" y="769711"/>
                </a:lnTo>
                <a:lnTo>
                  <a:pt x="930830" y="773509"/>
                </a:lnTo>
                <a:lnTo>
                  <a:pt x="924877" y="777391"/>
                </a:lnTo>
                <a:lnTo>
                  <a:pt x="922333" y="793450"/>
                </a:lnTo>
                <a:lnTo>
                  <a:pt x="927920" y="790684"/>
                </a:lnTo>
                <a:close/>
              </a:path>
              <a:path w="1400676" h="1905679">
                <a:moveTo>
                  <a:pt x="924877" y="777391"/>
                </a:moveTo>
                <a:lnTo>
                  <a:pt x="916446" y="781872"/>
                </a:lnTo>
                <a:lnTo>
                  <a:pt x="916746" y="787169"/>
                </a:lnTo>
                <a:lnTo>
                  <a:pt x="917644" y="788519"/>
                </a:lnTo>
                <a:lnTo>
                  <a:pt x="918542" y="789868"/>
                </a:lnTo>
                <a:lnTo>
                  <a:pt x="919656" y="791134"/>
                </a:lnTo>
                <a:lnTo>
                  <a:pt x="920770" y="792100"/>
                </a:lnTo>
                <a:lnTo>
                  <a:pt x="921884" y="793067"/>
                </a:lnTo>
                <a:lnTo>
                  <a:pt x="922333" y="793450"/>
                </a:lnTo>
                <a:lnTo>
                  <a:pt x="924877" y="777391"/>
                </a:lnTo>
                <a:close/>
              </a:path>
              <a:path w="1400676" h="1905679">
                <a:moveTo>
                  <a:pt x="916446" y="781872"/>
                </a:moveTo>
                <a:lnTo>
                  <a:pt x="915482" y="782388"/>
                </a:lnTo>
                <a:lnTo>
                  <a:pt x="915632" y="783671"/>
                </a:lnTo>
                <a:lnTo>
                  <a:pt x="915781" y="784337"/>
                </a:lnTo>
                <a:lnTo>
                  <a:pt x="916064" y="785687"/>
                </a:lnTo>
                <a:lnTo>
                  <a:pt x="916746" y="787169"/>
                </a:lnTo>
                <a:lnTo>
                  <a:pt x="916446" y="781872"/>
                </a:lnTo>
                <a:close/>
              </a:path>
              <a:path w="1400676" h="1905679">
                <a:moveTo>
                  <a:pt x="914651" y="797098"/>
                </a:moveTo>
                <a:lnTo>
                  <a:pt x="913836" y="788219"/>
                </a:lnTo>
                <a:lnTo>
                  <a:pt x="913536" y="786803"/>
                </a:lnTo>
                <a:lnTo>
                  <a:pt x="913237" y="785454"/>
                </a:lnTo>
                <a:lnTo>
                  <a:pt x="913171" y="784337"/>
                </a:lnTo>
                <a:lnTo>
                  <a:pt x="913237" y="783588"/>
                </a:lnTo>
                <a:lnTo>
                  <a:pt x="910028" y="798964"/>
                </a:lnTo>
                <a:lnTo>
                  <a:pt x="914651" y="797098"/>
                </a:lnTo>
                <a:close/>
              </a:path>
              <a:path w="1400676" h="1905679">
                <a:moveTo>
                  <a:pt x="903029" y="801588"/>
                </a:moveTo>
                <a:lnTo>
                  <a:pt x="905488" y="800680"/>
                </a:lnTo>
                <a:lnTo>
                  <a:pt x="910028" y="798964"/>
                </a:lnTo>
                <a:lnTo>
                  <a:pt x="913237" y="783588"/>
                </a:lnTo>
                <a:lnTo>
                  <a:pt x="902289" y="788853"/>
                </a:lnTo>
                <a:lnTo>
                  <a:pt x="890235" y="793921"/>
                </a:lnTo>
                <a:lnTo>
                  <a:pt x="886116" y="795465"/>
                </a:lnTo>
                <a:lnTo>
                  <a:pt x="890934" y="805534"/>
                </a:lnTo>
                <a:lnTo>
                  <a:pt x="903029" y="801588"/>
                </a:lnTo>
                <a:close/>
              </a:path>
              <a:path w="1400676" h="1905679">
                <a:moveTo>
                  <a:pt x="890934" y="805534"/>
                </a:moveTo>
                <a:lnTo>
                  <a:pt x="886116" y="795465"/>
                </a:lnTo>
                <a:lnTo>
                  <a:pt x="882907" y="796648"/>
                </a:lnTo>
                <a:lnTo>
                  <a:pt x="879715" y="797781"/>
                </a:lnTo>
                <a:lnTo>
                  <a:pt x="878667" y="808609"/>
                </a:lnTo>
                <a:lnTo>
                  <a:pt x="890934" y="805534"/>
                </a:lnTo>
                <a:close/>
              </a:path>
              <a:path w="1400676" h="1905679">
                <a:moveTo>
                  <a:pt x="879715" y="797781"/>
                </a:moveTo>
                <a:lnTo>
                  <a:pt x="876439" y="798747"/>
                </a:lnTo>
                <a:lnTo>
                  <a:pt x="876572" y="805161"/>
                </a:lnTo>
                <a:lnTo>
                  <a:pt x="877171" y="806360"/>
                </a:lnTo>
                <a:lnTo>
                  <a:pt x="877620" y="807410"/>
                </a:lnTo>
                <a:lnTo>
                  <a:pt x="878667" y="808609"/>
                </a:lnTo>
                <a:lnTo>
                  <a:pt x="879715" y="797781"/>
                </a:lnTo>
                <a:close/>
              </a:path>
              <a:path w="1400676" h="1905679">
                <a:moveTo>
                  <a:pt x="876439" y="798747"/>
                </a:moveTo>
                <a:lnTo>
                  <a:pt x="876356" y="799647"/>
                </a:lnTo>
                <a:lnTo>
                  <a:pt x="876206" y="800763"/>
                </a:lnTo>
                <a:lnTo>
                  <a:pt x="876206" y="803528"/>
                </a:lnTo>
                <a:lnTo>
                  <a:pt x="876572" y="805161"/>
                </a:lnTo>
                <a:lnTo>
                  <a:pt x="876439" y="798747"/>
                </a:lnTo>
                <a:close/>
              </a:path>
              <a:path w="1400676" h="1905679">
                <a:moveTo>
                  <a:pt x="918758" y="794566"/>
                </a:moveTo>
                <a:lnTo>
                  <a:pt x="917793" y="793666"/>
                </a:lnTo>
                <a:lnTo>
                  <a:pt x="916446" y="792550"/>
                </a:lnTo>
                <a:lnTo>
                  <a:pt x="915399" y="791201"/>
                </a:lnTo>
                <a:lnTo>
                  <a:pt x="914434" y="789785"/>
                </a:lnTo>
                <a:lnTo>
                  <a:pt x="914651" y="797098"/>
                </a:lnTo>
                <a:lnTo>
                  <a:pt x="918758" y="794566"/>
                </a:lnTo>
                <a:close/>
              </a:path>
              <a:path w="1400676" h="1905679">
                <a:moveTo>
                  <a:pt x="829403" y="814191"/>
                </a:moveTo>
                <a:lnTo>
                  <a:pt x="834702" y="813757"/>
                </a:lnTo>
                <a:lnTo>
                  <a:pt x="834320" y="812341"/>
                </a:lnTo>
                <a:lnTo>
                  <a:pt x="834037" y="810775"/>
                </a:lnTo>
                <a:lnTo>
                  <a:pt x="833954" y="809875"/>
                </a:lnTo>
                <a:lnTo>
                  <a:pt x="833954" y="809192"/>
                </a:lnTo>
                <a:lnTo>
                  <a:pt x="826272" y="810775"/>
                </a:lnTo>
                <a:lnTo>
                  <a:pt x="818456" y="812257"/>
                </a:lnTo>
                <a:lnTo>
                  <a:pt x="816315" y="815317"/>
                </a:lnTo>
                <a:lnTo>
                  <a:pt x="829403" y="814191"/>
                </a:lnTo>
                <a:close/>
              </a:path>
              <a:path w="1400676" h="1905679">
                <a:moveTo>
                  <a:pt x="816315" y="815317"/>
                </a:moveTo>
                <a:lnTo>
                  <a:pt x="818456" y="812257"/>
                </a:lnTo>
                <a:lnTo>
                  <a:pt x="810624" y="813757"/>
                </a:lnTo>
                <a:lnTo>
                  <a:pt x="805121" y="814789"/>
                </a:lnTo>
                <a:lnTo>
                  <a:pt x="804588" y="816289"/>
                </a:lnTo>
                <a:lnTo>
                  <a:pt x="816315" y="815317"/>
                </a:lnTo>
                <a:close/>
              </a:path>
              <a:path w="1400676" h="1905679">
                <a:moveTo>
                  <a:pt x="800797" y="816588"/>
                </a:moveTo>
                <a:lnTo>
                  <a:pt x="804588" y="816289"/>
                </a:lnTo>
                <a:lnTo>
                  <a:pt x="805121" y="814789"/>
                </a:lnTo>
                <a:lnTo>
                  <a:pt x="799600" y="815839"/>
                </a:lnTo>
                <a:lnTo>
                  <a:pt x="797222" y="816822"/>
                </a:lnTo>
                <a:lnTo>
                  <a:pt x="800797" y="816588"/>
                </a:lnTo>
                <a:close/>
              </a:path>
              <a:path w="1400676" h="1905679">
                <a:moveTo>
                  <a:pt x="872847" y="809725"/>
                </a:moveTo>
                <a:lnTo>
                  <a:pt x="874261" y="809492"/>
                </a:lnTo>
                <a:lnTo>
                  <a:pt x="873895" y="803528"/>
                </a:lnTo>
                <a:lnTo>
                  <a:pt x="873662" y="802179"/>
                </a:lnTo>
                <a:lnTo>
                  <a:pt x="873745" y="801129"/>
                </a:lnTo>
                <a:lnTo>
                  <a:pt x="873895" y="800230"/>
                </a:lnTo>
                <a:lnTo>
                  <a:pt x="874128" y="799497"/>
                </a:lnTo>
                <a:lnTo>
                  <a:pt x="866811" y="801729"/>
                </a:lnTo>
                <a:lnTo>
                  <a:pt x="871517" y="809942"/>
                </a:lnTo>
                <a:lnTo>
                  <a:pt x="872847" y="809725"/>
                </a:lnTo>
                <a:close/>
              </a:path>
              <a:path w="1400676" h="1905679">
                <a:moveTo>
                  <a:pt x="863128" y="811161"/>
                </a:moveTo>
                <a:lnTo>
                  <a:pt x="871517" y="809942"/>
                </a:lnTo>
                <a:lnTo>
                  <a:pt x="866811" y="801729"/>
                </a:lnTo>
                <a:lnTo>
                  <a:pt x="859212" y="803678"/>
                </a:lnTo>
                <a:lnTo>
                  <a:pt x="851098" y="805544"/>
                </a:lnTo>
                <a:lnTo>
                  <a:pt x="850358" y="812471"/>
                </a:lnTo>
                <a:lnTo>
                  <a:pt x="863128" y="811161"/>
                </a:lnTo>
                <a:close/>
              </a:path>
              <a:path w="1400676" h="1905679">
                <a:moveTo>
                  <a:pt x="850358" y="812471"/>
                </a:moveTo>
                <a:lnTo>
                  <a:pt x="851098" y="805544"/>
                </a:lnTo>
                <a:lnTo>
                  <a:pt x="846475" y="806577"/>
                </a:lnTo>
                <a:lnTo>
                  <a:pt x="841703" y="807626"/>
                </a:lnTo>
                <a:lnTo>
                  <a:pt x="837828" y="813457"/>
                </a:lnTo>
                <a:lnTo>
                  <a:pt x="850358" y="812471"/>
                </a:lnTo>
                <a:close/>
              </a:path>
              <a:path w="1400676" h="1905679">
                <a:moveTo>
                  <a:pt x="841703" y="807626"/>
                </a:moveTo>
                <a:lnTo>
                  <a:pt x="836781" y="808609"/>
                </a:lnTo>
                <a:lnTo>
                  <a:pt x="836864" y="809575"/>
                </a:lnTo>
                <a:lnTo>
                  <a:pt x="836930" y="810092"/>
                </a:lnTo>
                <a:lnTo>
                  <a:pt x="837013" y="811141"/>
                </a:lnTo>
                <a:lnTo>
                  <a:pt x="837230" y="812107"/>
                </a:lnTo>
                <a:lnTo>
                  <a:pt x="837612" y="813007"/>
                </a:lnTo>
                <a:lnTo>
                  <a:pt x="837828" y="813457"/>
                </a:lnTo>
                <a:lnTo>
                  <a:pt x="841703" y="807626"/>
                </a:lnTo>
                <a:close/>
              </a:path>
              <a:path w="1400676" h="1905679">
                <a:moveTo>
                  <a:pt x="875607" y="809275"/>
                </a:moveTo>
                <a:lnTo>
                  <a:pt x="875159" y="808376"/>
                </a:lnTo>
                <a:lnTo>
                  <a:pt x="874942" y="807709"/>
                </a:lnTo>
                <a:lnTo>
                  <a:pt x="874560" y="806510"/>
                </a:lnTo>
                <a:lnTo>
                  <a:pt x="874128" y="804944"/>
                </a:lnTo>
                <a:lnTo>
                  <a:pt x="873895" y="803528"/>
                </a:lnTo>
                <a:lnTo>
                  <a:pt x="874261" y="809492"/>
                </a:lnTo>
                <a:lnTo>
                  <a:pt x="875607" y="809275"/>
                </a:lnTo>
                <a:close/>
              </a:path>
              <a:path w="1400676" h="1905679">
                <a:moveTo>
                  <a:pt x="987100" y="653534"/>
                </a:moveTo>
                <a:lnTo>
                  <a:pt x="988064" y="653084"/>
                </a:lnTo>
                <a:lnTo>
                  <a:pt x="988430" y="652951"/>
                </a:lnTo>
                <a:lnTo>
                  <a:pt x="987100" y="648536"/>
                </a:lnTo>
                <a:lnTo>
                  <a:pt x="985453" y="644572"/>
                </a:lnTo>
                <a:lnTo>
                  <a:pt x="985686" y="654134"/>
                </a:lnTo>
                <a:lnTo>
                  <a:pt x="987100" y="653534"/>
                </a:lnTo>
                <a:close/>
              </a:path>
              <a:path w="1400676" h="1905679">
                <a:moveTo>
                  <a:pt x="980382" y="655400"/>
                </a:moveTo>
                <a:lnTo>
                  <a:pt x="983292" y="654883"/>
                </a:lnTo>
                <a:lnTo>
                  <a:pt x="985686" y="654134"/>
                </a:lnTo>
                <a:lnTo>
                  <a:pt x="985453" y="644572"/>
                </a:lnTo>
                <a:lnTo>
                  <a:pt x="983508" y="640990"/>
                </a:lnTo>
                <a:lnTo>
                  <a:pt x="980615" y="635476"/>
                </a:lnTo>
                <a:lnTo>
                  <a:pt x="977405" y="655849"/>
                </a:lnTo>
                <a:lnTo>
                  <a:pt x="980382" y="655400"/>
                </a:lnTo>
                <a:close/>
              </a:path>
              <a:path w="1400676" h="1905679">
                <a:moveTo>
                  <a:pt x="977405" y="655849"/>
                </a:moveTo>
                <a:lnTo>
                  <a:pt x="980615" y="635476"/>
                </a:lnTo>
                <a:lnTo>
                  <a:pt x="977040" y="630778"/>
                </a:lnTo>
                <a:lnTo>
                  <a:pt x="972567" y="626364"/>
                </a:lnTo>
                <a:lnTo>
                  <a:pt x="971818" y="627030"/>
                </a:lnTo>
                <a:lnTo>
                  <a:pt x="973897" y="656233"/>
                </a:lnTo>
                <a:lnTo>
                  <a:pt x="977405" y="655849"/>
                </a:lnTo>
                <a:close/>
              </a:path>
              <a:path w="1400676" h="1905679">
                <a:moveTo>
                  <a:pt x="971220" y="656233"/>
                </a:moveTo>
                <a:lnTo>
                  <a:pt x="973897" y="656233"/>
                </a:lnTo>
                <a:lnTo>
                  <a:pt x="971818" y="627030"/>
                </a:lnTo>
                <a:lnTo>
                  <a:pt x="970920" y="627713"/>
                </a:lnTo>
                <a:lnTo>
                  <a:pt x="969440" y="628679"/>
                </a:lnTo>
                <a:lnTo>
                  <a:pt x="969357" y="656299"/>
                </a:lnTo>
                <a:lnTo>
                  <a:pt x="971220" y="656233"/>
                </a:lnTo>
                <a:close/>
              </a:path>
              <a:path w="1400676" h="1905679">
                <a:moveTo>
                  <a:pt x="969440" y="628679"/>
                </a:moveTo>
                <a:lnTo>
                  <a:pt x="967944" y="629429"/>
                </a:lnTo>
                <a:lnTo>
                  <a:pt x="966447" y="630245"/>
                </a:lnTo>
                <a:lnTo>
                  <a:pt x="966813" y="656149"/>
                </a:lnTo>
                <a:lnTo>
                  <a:pt x="967861" y="656149"/>
                </a:lnTo>
                <a:lnTo>
                  <a:pt x="969357" y="656299"/>
                </a:lnTo>
                <a:lnTo>
                  <a:pt x="969440" y="628679"/>
                </a:lnTo>
                <a:close/>
              </a:path>
              <a:path w="1400676" h="1905679">
                <a:moveTo>
                  <a:pt x="966447" y="630245"/>
                </a:moveTo>
                <a:lnTo>
                  <a:pt x="964967" y="630928"/>
                </a:lnTo>
                <a:lnTo>
                  <a:pt x="963238" y="631511"/>
                </a:lnTo>
                <a:lnTo>
                  <a:pt x="961609" y="632194"/>
                </a:lnTo>
                <a:lnTo>
                  <a:pt x="959746" y="632777"/>
                </a:lnTo>
                <a:lnTo>
                  <a:pt x="958100" y="633160"/>
                </a:lnTo>
                <a:lnTo>
                  <a:pt x="956903" y="633377"/>
                </a:lnTo>
                <a:lnTo>
                  <a:pt x="958250" y="636142"/>
                </a:lnTo>
                <a:lnTo>
                  <a:pt x="959896" y="638908"/>
                </a:lnTo>
                <a:lnTo>
                  <a:pt x="961609" y="642573"/>
                </a:lnTo>
                <a:lnTo>
                  <a:pt x="963404" y="646221"/>
                </a:lnTo>
                <a:lnTo>
                  <a:pt x="965184" y="650769"/>
                </a:lnTo>
                <a:lnTo>
                  <a:pt x="966813" y="656149"/>
                </a:lnTo>
                <a:lnTo>
                  <a:pt x="966447" y="630245"/>
                </a:lnTo>
                <a:close/>
              </a:path>
              <a:path w="1400676" h="1905679">
                <a:moveTo>
                  <a:pt x="963687" y="628463"/>
                </a:moveTo>
                <a:lnTo>
                  <a:pt x="966747" y="627180"/>
                </a:lnTo>
                <a:lnTo>
                  <a:pt x="968842" y="625697"/>
                </a:lnTo>
                <a:lnTo>
                  <a:pt x="969956" y="624864"/>
                </a:lnTo>
                <a:lnTo>
                  <a:pt x="970555" y="624498"/>
                </a:lnTo>
                <a:lnTo>
                  <a:pt x="968908" y="622999"/>
                </a:lnTo>
                <a:lnTo>
                  <a:pt x="967129" y="621583"/>
                </a:lnTo>
                <a:lnTo>
                  <a:pt x="965184" y="620100"/>
                </a:lnTo>
                <a:lnTo>
                  <a:pt x="960777" y="629729"/>
                </a:lnTo>
                <a:lnTo>
                  <a:pt x="963687" y="628463"/>
                </a:lnTo>
                <a:close/>
              </a:path>
              <a:path w="1400676" h="1905679">
                <a:moveTo>
                  <a:pt x="956986" y="630778"/>
                </a:moveTo>
                <a:lnTo>
                  <a:pt x="960777" y="629729"/>
                </a:lnTo>
                <a:lnTo>
                  <a:pt x="965184" y="620100"/>
                </a:lnTo>
                <a:lnTo>
                  <a:pt x="953617" y="612194"/>
                </a:lnTo>
                <a:lnTo>
                  <a:pt x="954591" y="631145"/>
                </a:lnTo>
                <a:lnTo>
                  <a:pt x="954974" y="631594"/>
                </a:lnTo>
                <a:lnTo>
                  <a:pt x="956986" y="630778"/>
                </a:lnTo>
                <a:close/>
              </a:path>
              <a:path w="1400676" h="1905679">
                <a:moveTo>
                  <a:pt x="953617" y="612194"/>
                </a:moveTo>
                <a:lnTo>
                  <a:pt x="942947" y="605857"/>
                </a:lnTo>
                <a:lnTo>
                  <a:pt x="945213" y="621216"/>
                </a:lnTo>
                <a:lnTo>
                  <a:pt x="948555" y="623832"/>
                </a:lnTo>
                <a:lnTo>
                  <a:pt x="951914" y="627630"/>
                </a:lnTo>
                <a:lnTo>
                  <a:pt x="954591" y="631145"/>
                </a:lnTo>
                <a:lnTo>
                  <a:pt x="953617" y="612194"/>
                </a:lnTo>
                <a:close/>
              </a:path>
              <a:path w="1400676" h="1905679">
                <a:moveTo>
                  <a:pt x="942947" y="605857"/>
                </a:moveTo>
                <a:lnTo>
                  <a:pt x="940524" y="604491"/>
                </a:lnTo>
                <a:lnTo>
                  <a:pt x="937830" y="602992"/>
                </a:lnTo>
                <a:lnTo>
                  <a:pt x="936334" y="602175"/>
                </a:lnTo>
                <a:lnTo>
                  <a:pt x="938429" y="617185"/>
                </a:lnTo>
                <a:lnTo>
                  <a:pt x="941854" y="618601"/>
                </a:lnTo>
                <a:lnTo>
                  <a:pt x="945213" y="621216"/>
                </a:lnTo>
                <a:lnTo>
                  <a:pt x="942947" y="605857"/>
                </a:lnTo>
                <a:close/>
              </a:path>
              <a:path w="1400676" h="1905679">
                <a:moveTo>
                  <a:pt x="936334" y="602175"/>
                </a:moveTo>
                <a:lnTo>
                  <a:pt x="935369" y="602175"/>
                </a:lnTo>
                <a:lnTo>
                  <a:pt x="935153" y="603075"/>
                </a:lnTo>
                <a:lnTo>
                  <a:pt x="934554" y="605241"/>
                </a:lnTo>
                <a:lnTo>
                  <a:pt x="933740" y="607323"/>
                </a:lnTo>
                <a:lnTo>
                  <a:pt x="932991" y="616135"/>
                </a:lnTo>
                <a:lnTo>
                  <a:pt x="935519" y="616585"/>
                </a:lnTo>
                <a:lnTo>
                  <a:pt x="938429" y="617185"/>
                </a:lnTo>
                <a:lnTo>
                  <a:pt x="936334" y="602175"/>
                </a:lnTo>
                <a:close/>
              </a:path>
              <a:path w="1400676" h="1905679">
                <a:moveTo>
                  <a:pt x="932991" y="616135"/>
                </a:moveTo>
                <a:lnTo>
                  <a:pt x="933740" y="607323"/>
                </a:lnTo>
                <a:lnTo>
                  <a:pt x="932991" y="609339"/>
                </a:lnTo>
                <a:lnTo>
                  <a:pt x="932177" y="611354"/>
                </a:lnTo>
                <a:lnTo>
                  <a:pt x="931495" y="613220"/>
                </a:lnTo>
                <a:lnTo>
                  <a:pt x="930763" y="616369"/>
                </a:lnTo>
                <a:lnTo>
                  <a:pt x="932991" y="616135"/>
                </a:lnTo>
                <a:close/>
              </a:path>
              <a:path w="1400676" h="1905679">
                <a:moveTo>
                  <a:pt x="930763" y="616369"/>
                </a:moveTo>
                <a:lnTo>
                  <a:pt x="931495" y="613220"/>
                </a:lnTo>
                <a:lnTo>
                  <a:pt x="930298" y="614786"/>
                </a:lnTo>
                <a:lnTo>
                  <a:pt x="929184" y="616135"/>
                </a:lnTo>
                <a:lnTo>
                  <a:pt x="928518" y="616735"/>
                </a:lnTo>
                <a:lnTo>
                  <a:pt x="930763" y="616369"/>
                </a:lnTo>
                <a:close/>
              </a:path>
              <a:path w="1400676" h="1905679">
                <a:moveTo>
                  <a:pt x="493990" y="688184"/>
                </a:moveTo>
                <a:lnTo>
                  <a:pt x="496002" y="683853"/>
                </a:lnTo>
                <a:lnTo>
                  <a:pt x="497565" y="680271"/>
                </a:lnTo>
                <a:lnTo>
                  <a:pt x="499727" y="676539"/>
                </a:lnTo>
                <a:lnTo>
                  <a:pt x="502038" y="672875"/>
                </a:lnTo>
                <a:lnTo>
                  <a:pt x="494888" y="672875"/>
                </a:lnTo>
                <a:lnTo>
                  <a:pt x="492810" y="672808"/>
                </a:lnTo>
                <a:lnTo>
                  <a:pt x="492726" y="692132"/>
                </a:lnTo>
                <a:lnTo>
                  <a:pt x="493990" y="688184"/>
                </a:lnTo>
                <a:close/>
              </a:path>
              <a:path w="1400676" h="1905679">
                <a:moveTo>
                  <a:pt x="490116" y="697429"/>
                </a:moveTo>
                <a:lnTo>
                  <a:pt x="491679" y="697213"/>
                </a:lnTo>
                <a:lnTo>
                  <a:pt x="491829" y="697213"/>
                </a:lnTo>
                <a:lnTo>
                  <a:pt x="492726" y="692132"/>
                </a:lnTo>
                <a:lnTo>
                  <a:pt x="492810" y="672808"/>
                </a:lnTo>
                <a:lnTo>
                  <a:pt x="491080" y="672808"/>
                </a:lnTo>
                <a:lnTo>
                  <a:pt x="489151" y="672508"/>
                </a:lnTo>
                <a:lnTo>
                  <a:pt x="487356" y="672275"/>
                </a:lnTo>
                <a:lnTo>
                  <a:pt x="485427" y="671758"/>
                </a:lnTo>
                <a:lnTo>
                  <a:pt x="487356" y="697596"/>
                </a:lnTo>
                <a:lnTo>
                  <a:pt x="490116" y="697429"/>
                </a:lnTo>
                <a:close/>
              </a:path>
              <a:path w="1400676" h="1905679">
                <a:moveTo>
                  <a:pt x="485427" y="671758"/>
                </a:moveTo>
                <a:lnTo>
                  <a:pt x="484229" y="671459"/>
                </a:lnTo>
                <a:lnTo>
                  <a:pt x="483564" y="673924"/>
                </a:lnTo>
                <a:lnTo>
                  <a:pt x="482966" y="697363"/>
                </a:lnTo>
                <a:lnTo>
                  <a:pt x="484978" y="697429"/>
                </a:lnTo>
                <a:lnTo>
                  <a:pt x="487356" y="697596"/>
                </a:lnTo>
                <a:lnTo>
                  <a:pt x="485427" y="671758"/>
                </a:lnTo>
                <a:close/>
              </a:path>
              <a:path w="1400676" h="1905679">
                <a:moveTo>
                  <a:pt x="483564" y="673924"/>
                </a:moveTo>
                <a:lnTo>
                  <a:pt x="482883" y="676456"/>
                </a:lnTo>
                <a:lnTo>
                  <a:pt x="482367" y="679222"/>
                </a:lnTo>
                <a:lnTo>
                  <a:pt x="481253" y="684752"/>
                </a:lnTo>
                <a:lnTo>
                  <a:pt x="481170" y="696980"/>
                </a:lnTo>
                <a:lnTo>
                  <a:pt x="482966" y="697363"/>
                </a:lnTo>
                <a:lnTo>
                  <a:pt x="483564" y="673924"/>
                </a:lnTo>
                <a:close/>
              </a:path>
              <a:path w="1400676" h="1905679">
                <a:moveTo>
                  <a:pt x="481253" y="684752"/>
                </a:moveTo>
                <a:lnTo>
                  <a:pt x="480438" y="690799"/>
                </a:lnTo>
                <a:lnTo>
                  <a:pt x="479989" y="696763"/>
                </a:lnTo>
                <a:lnTo>
                  <a:pt x="481170" y="696980"/>
                </a:lnTo>
                <a:lnTo>
                  <a:pt x="481253" y="684752"/>
                </a:lnTo>
                <a:close/>
              </a:path>
              <a:path w="1400676" h="1905679">
                <a:moveTo>
                  <a:pt x="489517" y="724017"/>
                </a:moveTo>
                <a:lnTo>
                  <a:pt x="490864" y="722967"/>
                </a:lnTo>
                <a:lnTo>
                  <a:pt x="490781" y="722217"/>
                </a:lnTo>
                <a:lnTo>
                  <a:pt x="490648" y="720652"/>
                </a:lnTo>
                <a:lnTo>
                  <a:pt x="490116" y="713855"/>
                </a:lnTo>
                <a:lnTo>
                  <a:pt x="489517" y="699445"/>
                </a:lnTo>
                <a:lnTo>
                  <a:pt x="488852" y="724533"/>
                </a:lnTo>
                <a:lnTo>
                  <a:pt x="489517" y="724017"/>
                </a:lnTo>
                <a:close/>
              </a:path>
              <a:path w="1400676" h="1905679">
                <a:moveTo>
                  <a:pt x="490648" y="705792"/>
                </a:moveTo>
                <a:lnTo>
                  <a:pt x="491463" y="699595"/>
                </a:lnTo>
                <a:lnTo>
                  <a:pt x="491014" y="699378"/>
                </a:lnTo>
                <a:lnTo>
                  <a:pt x="489517" y="699445"/>
                </a:lnTo>
                <a:lnTo>
                  <a:pt x="490116" y="713855"/>
                </a:lnTo>
                <a:lnTo>
                  <a:pt x="490648" y="705792"/>
                </a:lnTo>
                <a:close/>
              </a:path>
              <a:path w="1400676" h="1905679">
                <a:moveTo>
                  <a:pt x="487505" y="725582"/>
                </a:moveTo>
                <a:lnTo>
                  <a:pt x="488852" y="724533"/>
                </a:lnTo>
                <a:lnTo>
                  <a:pt x="489517" y="699445"/>
                </a:lnTo>
                <a:lnTo>
                  <a:pt x="487888" y="699528"/>
                </a:lnTo>
                <a:lnTo>
                  <a:pt x="485643" y="699445"/>
                </a:lnTo>
                <a:lnTo>
                  <a:pt x="486025" y="726332"/>
                </a:lnTo>
                <a:lnTo>
                  <a:pt x="487505" y="725582"/>
                </a:lnTo>
                <a:close/>
              </a:path>
              <a:path w="1400676" h="1905679">
                <a:moveTo>
                  <a:pt x="484529" y="726699"/>
                </a:moveTo>
                <a:lnTo>
                  <a:pt x="486025" y="726332"/>
                </a:lnTo>
                <a:lnTo>
                  <a:pt x="485643" y="699445"/>
                </a:lnTo>
                <a:lnTo>
                  <a:pt x="483864" y="699295"/>
                </a:lnTo>
                <a:lnTo>
                  <a:pt x="483332" y="727082"/>
                </a:lnTo>
                <a:lnTo>
                  <a:pt x="484529" y="726699"/>
                </a:lnTo>
                <a:close/>
              </a:path>
              <a:path w="1400676" h="1905679">
                <a:moveTo>
                  <a:pt x="482151" y="727082"/>
                </a:moveTo>
                <a:lnTo>
                  <a:pt x="483332" y="727082"/>
                </a:lnTo>
                <a:lnTo>
                  <a:pt x="483864" y="699295"/>
                </a:lnTo>
                <a:lnTo>
                  <a:pt x="482068" y="699162"/>
                </a:lnTo>
                <a:lnTo>
                  <a:pt x="480738" y="699012"/>
                </a:lnTo>
                <a:lnTo>
                  <a:pt x="479840" y="698712"/>
                </a:lnTo>
                <a:lnTo>
                  <a:pt x="479690" y="701477"/>
                </a:lnTo>
                <a:lnTo>
                  <a:pt x="480205" y="721101"/>
                </a:lnTo>
                <a:lnTo>
                  <a:pt x="481319" y="727148"/>
                </a:lnTo>
                <a:lnTo>
                  <a:pt x="482151" y="727082"/>
                </a:lnTo>
                <a:close/>
              </a:path>
              <a:path w="1400676" h="1905679">
                <a:moveTo>
                  <a:pt x="479690" y="701477"/>
                </a:moveTo>
                <a:lnTo>
                  <a:pt x="479607" y="704159"/>
                </a:lnTo>
                <a:lnTo>
                  <a:pt x="479607" y="706775"/>
                </a:lnTo>
                <a:lnTo>
                  <a:pt x="479540" y="714388"/>
                </a:lnTo>
                <a:lnTo>
                  <a:pt x="480205" y="721101"/>
                </a:lnTo>
                <a:lnTo>
                  <a:pt x="479690" y="701477"/>
                </a:lnTo>
                <a:close/>
              </a:path>
              <a:path w="1400676" h="1905679">
                <a:moveTo>
                  <a:pt x="493475" y="751037"/>
                </a:moveTo>
                <a:lnTo>
                  <a:pt x="494655" y="750287"/>
                </a:lnTo>
                <a:lnTo>
                  <a:pt x="495786" y="749171"/>
                </a:lnTo>
                <a:lnTo>
                  <a:pt x="496451" y="747972"/>
                </a:lnTo>
                <a:lnTo>
                  <a:pt x="496817" y="747389"/>
                </a:lnTo>
                <a:lnTo>
                  <a:pt x="497266" y="746256"/>
                </a:lnTo>
                <a:lnTo>
                  <a:pt x="496152" y="743724"/>
                </a:lnTo>
                <a:lnTo>
                  <a:pt x="495254" y="741108"/>
                </a:lnTo>
                <a:lnTo>
                  <a:pt x="494373" y="738493"/>
                </a:lnTo>
                <a:lnTo>
                  <a:pt x="493092" y="734611"/>
                </a:lnTo>
                <a:lnTo>
                  <a:pt x="491978" y="730580"/>
                </a:lnTo>
                <a:lnTo>
                  <a:pt x="491230" y="726182"/>
                </a:lnTo>
                <a:lnTo>
                  <a:pt x="492211" y="751786"/>
                </a:lnTo>
                <a:lnTo>
                  <a:pt x="493475" y="751037"/>
                </a:lnTo>
                <a:close/>
              </a:path>
              <a:path w="1400676" h="1905679">
                <a:moveTo>
                  <a:pt x="490781" y="752303"/>
                </a:moveTo>
                <a:lnTo>
                  <a:pt x="492211" y="751786"/>
                </a:lnTo>
                <a:lnTo>
                  <a:pt x="491230" y="726182"/>
                </a:lnTo>
                <a:lnTo>
                  <a:pt x="490049" y="727148"/>
                </a:lnTo>
                <a:lnTo>
                  <a:pt x="489900" y="752536"/>
                </a:lnTo>
                <a:lnTo>
                  <a:pt x="490781" y="752303"/>
                </a:lnTo>
                <a:close/>
              </a:path>
              <a:path w="1400676" h="1905679">
                <a:moveTo>
                  <a:pt x="490049" y="727148"/>
                </a:moveTo>
                <a:lnTo>
                  <a:pt x="489068" y="727665"/>
                </a:lnTo>
                <a:lnTo>
                  <a:pt x="487804" y="748421"/>
                </a:lnTo>
                <a:lnTo>
                  <a:pt x="488403" y="749837"/>
                </a:lnTo>
                <a:lnTo>
                  <a:pt x="489068" y="751187"/>
                </a:lnTo>
                <a:lnTo>
                  <a:pt x="489750" y="752536"/>
                </a:lnTo>
                <a:lnTo>
                  <a:pt x="489900" y="752536"/>
                </a:lnTo>
                <a:lnTo>
                  <a:pt x="490049" y="727148"/>
                </a:lnTo>
                <a:close/>
              </a:path>
              <a:path w="1400676" h="1905679">
                <a:moveTo>
                  <a:pt x="489068" y="727665"/>
                </a:moveTo>
                <a:lnTo>
                  <a:pt x="487588" y="728414"/>
                </a:lnTo>
                <a:lnTo>
                  <a:pt x="485427" y="729097"/>
                </a:lnTo>
                <a:lnTo>
                  <a:pt x="483930" y="729464"/>
                </a:lnTo>
                <a:lnTo>
                  <a:pt x="483032" y="729680"/>
                </a:lnTo>
                <a:lnTo>
                  <a:pt x="481852" y="729914"/>
                </a:lnTo>
                <a:lnTo>
                  <a:pt x="483332" y="736777"/>
                </a:lnTo>
                <a:lnTo>
                  <a:pt x="485344" y="742824"/>
                </a:lnTo>
                <a:lnTo>
                  <a:pt x="487804" y="748421"/>
                </a:lnTo>
                <a:lnTo>
                  <a:pt x="489068" y="727665"/>
                </a:lnTo>
                <a:close/>
              </a:path>
              <a:path w="1400676" h="1905679">
                <a:moveTo>
                  <a:pt x="565009" y="800096"/>
                </a:moveTo>
                <a:lnTo>
                  <a:pt x="559505" y="797481"/>
                </a:lnTo>
                <a:lnTo>
                  <a:pt x="553004" y="794183"/>
                </a:lnTo>
                <a:lnTo>
                  <a:pt x="546386" y="791950"/>
                </a:lnTo>
                <a:lnTo>
                  <a:pt x="546236" y="793000"/>
                </a:lnTo>
                <a:lnTo>
                  <a:pt x="549578" y="802029"/>
                </a:lnTo>
                <a:lnTo>
                  <a:pt x="555165" y="804561"/>
                </a:lnTo>
                <a:lnTo>
                  <a:pt x="561135" y="806960"/>
                </a:lnTo>
                <a:lnTo>
                  <a:pt x="564560" y="808309"/>
                </a:lnTo>
                <a:lnTo>
                  <a:pt x="568135" y="809642"/>
                </a:lnTo>
                <a:lnTo>
                  <a:pt x="565009" y="800096"/>
                </a:lnTo>
                <a:close/>
              </a:path>
              <a:path w="1400676" h="1905679">
                <a:moveTo>
                  <a:pt x="546236" y="793000"/>
                </a:moveTo>
                <a:lnTo>
                  <a:pt x="546003" y="794782"/>
                </a:lnTo>
                <a:lnTo>
                  <a:pt x="545488" y="797331"/>
                </a:lnTo>
                <a:lnTo>
                  <a:pt x="544889" y="798597"/>
                </a:lnTo>
                <a:lnTo>
                  <a:pt x="544291" y="799413"/>
                </a:lnTo>
                <a:lnTo>
                  <a:pt x="549578" y="802029"/>
                </a:lnTo>
                <a:lnTo>
                  <a:pt x="546236" y="793000"/>
                </a:lnTo>
                <a:close/>
              </a:path>
              <a:path w="1400676" h="1905679">
                <a:moveTo>
                  <a:pt x="572392" y="809575"/>
                </a:moveTo>
                <a:lnTo>
                  <a:pt x="572758" y="808609"/>
                </a:lnTo>
                <a:lnTo>
                  <a:pt x="572991" y="807326"/>
                </a:lnTo>
                <a:lnTo>
                  <a:pt x="572908" y="805994"/>
                </a:lnTo>
                <a:lnTo>
                  <a:pt x="572841" y="805161"/>
                </a:lnTo>
                <a:lnTo>
                  <a:pt x="572608" y="803678"/>
                </a:lnTo>
                <a:lnTo>
                  <a:pt x="571943" y="810541"/>
                </a:lnTo>
                <a:lnTo>
                  <a:pt x="572392" y="809575"/>
                </a:lnTo>
                <a:close/>
              </a:path>
              <a:path w="1400676" h="1905679">
                <a:moveTo>
                  <a:pt x="571943" y="810541"/>
                </a:moveTo>
                <a:lnTo>
                  <a:pt x="572608" y="803678"/>
                </a:lnTo>
                <a:lnTo>
                  <a:pt x="570081" y="802562"/>
                </a:lnTo>
                <a:lnTo>
                  <a:pt x="567620" y="801429"/>
                </a:lnTo>
                <a:lnTo>
                  <a:pt x="565009" y="800096"/>
                </a:lnTo>
                <a:lnTo>
                  <a:pt x="568135" y="809642"/>
                </a:lnTo>
                <a:lnTo>
                  <a:pt x="571794" y="810991"/>
                </a:lnTo>
                <a:lnTo>
                  <a:pt x="571943" y="810541"/>
                </a:lnTo>
                <a:close/>
              </a:path>
              <a:path w="1400676" h="1905679">
                <a:moveTo>
                  <a:pt x="510236" y="776941"/>
                </a:moveTo>
                <a:lnTo>
                  <a:pt x="511433" y="776191"/>
                </a:lnTo>
                <a:lnTo>
                  <a:pt x="512481" y="775225"/>
                </a:lnTo>
                <a:lnTo>
                  <a:pt x="513445" y="774342"/>
                </a:lnTo>
                <a:lnTo>
                  <a:pt x="514260" y="773209"/>
                </a:lnTo>
                <a:lnTo>
                  <a:pt x="514642" y="771943"/>
                </a:lnTo>
                <a:lnTo>
                  <a:pt x="514859" y="771277"/>
                </a:lnTo>
                <a:lnTo>
                  <a:pt x="515075" y="769994"/>
                </a:lnTo>
                <a:lnTo>
                  <a:pt x="508889" y="764697"/>
                </a:lnTo>
                <a:lnTo>
                  <a:pt x="509272" y="777541"/>
                </a:lnTo>
                <a:lnTo>
                  <a:pt x="510236" y="776941"/>
                </a:lnTo>
                <a:close/>
              </a:path>
              <a:path w="1400676" h="1905679">
                <a:moveTo>
                  <a:pt x="508889" y="764697"/>
                </a:moveTo>
                <a:lnTo>
                  <a:pt x="504732" y="759549"/>
                </a:lnTo>
                <a:lnTo>
                  <a:pt x="501589" y="754468"/>
                </a:lnTo>
                <a:lnTo>
                  <a:pt x="500542" y="752836"/>
                </a:lnTo>
                <a:lnTo>
                  <a:pt x="503003" y="772177"/>
                </a:lnTo>
                <a:lnTo>
                  <a:pt x="506578" y="775608"/>
                </a:lnTo>
                <a:lnTo>
                  <a:pt x="508157" y="777024"/>
                </a:lnTo>
                <a:lnTo>
                  <a:pt x="509272" y="777541"/>
                </a:lnTo>
                <a:lnTo>
                  <a:pt x="508889" y="764697"/>
                </a:lnTo>
                <a:close/>
              </a:path>
              <a:path w="1400676" h="1905679">
                <a:moveTo>
                  <a:pt x="500542" y="752836"/>
                </a:moveTo>
                <a:lnTo>
                  <a:pt x="499660" y="751187"/>
                </a:lnTo>
                <a:lnTo>
                  <a:pt x="498846" y="749554"/>
                </a:lnTo>
                <a:lnTo>
                  <a:pt x="498463" y="750287"/>
                </a:lnTo>
                <a:lnTo>
                  <a:pt x="499428" y="767979"/>
                </a:lnTo>
                <a:lnTo>
                  <a:pt x="503003" y="772177"/>
                </a:lnTo>
                <a:lnTo>
                  <a:pt x="500542" y="752836"/>
                </a:lnTo>
                <a:close/>
              </a:path>
              <a:path w="1400676" h="1905679">
                <a:moveTo>
                  <a:pt x="498463" y="750287"/>
                </a:moveTo>
                <a:lnTo>
                  <a:pt x="497050" y="751853"/>
                </a:lnTo>
                <a:lnTo>
                  <a:pt x="496152" y="752753"/>
                </a:lnTo>
                <a:lnTo>
                  <a:pt x="494888" y="753586"/>
                </a:lnTo>
                <a:lnTo>
                  <a:pt x="496302" y="763431"/>
                </a:lnTo>
                <a:lnTo>
                  <a:pt x="499428" y="767979"/>
                </a:lnTo>
                <a:lnTo>
                  <a:pt x="498463" y="750287"/>
                </a:lnTo>
                <a:close/>
              </a:path>
              <a:path w="1400676" h="1905679">
                <a:moveTo>
                  <a:pt x="494888" y="753586"/>
                </a:moveTo>
                <a:lnTo>
                  <a:pt x="493691" y="754102"/>
                </a:lnTo>
                <a:lnTo>
                  <a:pt x="492726" y="754552"/>
                </a:lnTo>
                <a:lnTo>
                  <a:pt x="492660" y="757983"/>
                </a:lnTo>
                <a:lnTo>
                  <a:pt x="494439" y="760749"/>
                </a:lnTo>
                <a:lnTo>
                  <a:pt x="496302" y="763431"/>
                </a:lnTo>
                <a:lnTo>
                  <a:pt x="494888" y="753586"/>
                </a:lnTo>
                <a:close/>
              </a:path>
              <a:path w="1400676" h="1905679">
                <a:moveTo>
                  <a:pt x="492726" y="754552"/>
                </a:moveTo>
                <a:lnTo>
                  <a:pt x="491829" y="754918"/>
                </a:lnTo>
                <a:lnTo>
                  <a:pt x="491080" y="755002"/>
                </a:lnTo>
                <a:lnTo>
                  <a:pt x="492660" y="757983"/>
                </a:lnTo>
                <a:lnTo>
                  <a:pt x="492726" y="754552"/>
                </a:lnTo>
                <a:close/>
              </a:path>
              <a:path w="1400676" h="1905679">
                <a:moveTo>
                  <a:pt x="543243" y="791800"/>
                </a:moveTo>
                <a:lnTo>
                  <a:pt x="543393" y="790534"/>
                </a:lnTo>
                <a:lnTo>
                  <a:pt x="543176" y="789418"/>
                </a:lnTo>
                <a:lnTo>
                  <a:pt x="543093" y="788669"/>
                </a:lnTo>
                <a:lnTo>
                  <a:pt x="543027" y="793516"/>
                </a:lnTo>
                <a:lnTo>
                  <a:pt x="543243" y="791800"/>
                </a:lnTo>
                <a:close/>
              </a:path>
              <a:path w="1400676" h="1905679">
                <a:moveTo>
                  <a:pt x="541530" y="796731"/>
                </a:moveTo>
                <a:lnTo>
                  <a:pt x="542129" y="795532"/>
                </a:lnTo>
                <a:lnTo>
                  <a:pt x="543027" y="793516"/>
                </a:lnTo>
                <a:lnTo>
                  <a:pt x="543093" y="788669"/>
                </a:lnTo>
                <a:lnTo>
                  <a:pt x="542129" y="788136"/>
                </a:lnTo>
                <a:lnTo>
                  <a:pt x="541248" y="787619"/>
                </a:lnTo>
                <a:lnTo>
                  <a:pt x="540266" y="787019"/>
                </a:lnTo>
                <a:lnTo>
                  <a:pt x="539901" y="797248"/>
                </a:lnTo>
                <a:lnTo>
                  <a:pt x="540932" y="797781"/>
                </a:lnTo>
                <a:lnTo>
                  <a:pt x="541530" y="796731"/>
                </a:lnTo>
                <a:close/>
              </a:path>
              <a:path w="1400676" h="1905679">
                <a:moveTo>
                  <a:pt x="540266" y="787019"/>
                </a:moveTo>
                <a:lnTo>
                  <a:pt x="538341" y="785898"/>
                </a:lnTo>
                <a:lnTo>
                  <a:pt x="537889" y="796215"/>
                </a:lnTo>
                <a:lnTo>
                  <a:pt x="538853" y="796731"/>
                </a:lnTo>
                <a:lnTo>
                  <a:pt x="539901" y="797248"/>
                </a:lnTo>
                <a:lnTo>
                  <a:pt x="540266" y="787019"/>
                </a:lnTo>
                <a:close/>
              </a:path>
              <a:path w="1400676" h="1905679">
                <a:moveTo>
                  <a:pt x="538341" y="785898"/>
                </a:moveTo>
                <a:lnTo>
                  <a:pt x="527189" y="778979"/>
                </a:lnTo>
                <a:lnTo>
                  <a:pt x="524104" y="788435"/>
                </a:lnTo>
                <a:lnTo>
                  <a:pt x="530739" y="792400"/>
                </a:lnTo>
                <a:lnTo>
                  <a:pt x="537889" y="796215"/>
                </a:lnTo>
                <a:lnTo>
                  <a:pt x="538341" y="785898"/>
                </a:lnTo>
                <a:close/>
              </a:path>
              <a:path w="1400676" h="1905679">
                <a:moveTo>
                  <a:pt x="527189" y="778979"/>
                </a:moveTo>
                <a:lnTo>
                  <a:pt x="517320" y="771793"/>
                </a:lnTo>
                <a:lnTo>
                  <a:pt x="517170" y="772693"/>
                </a:lnTo>
                <a:lnTo>
                  <a:pt x="516721" y="773809"/>
                </a:lnTo>
                <a:lnTo>
                  <a:pt x="515973" y="783138"/>
                </a:lnTo>
                <a:lnTo>
                  <a:pt x="518949" y="785087"/>
                </a:lnTo>
                <a:lnTo>
                  <a:pt x="524104" y="788435"/>
                </a:lnTo>
                <a:lnTo>
                  <a:pt x="527189" y="778979"/>
                </a:lnTo>
                <a:close/>
              </a:path>
              <a:path w="1400676" h="1905679">
                <a:moveTo>
                  <a:pt x="516721" y="773809"/>
                </a:moveTo>
                <a:lnTo>
                  <a:pt x="515973" y="775009"/>
                </a:lnTo>
                <a:lnTo>
                  <a:pt x="515158" y="776341"/>
                </a:lnTo>
                <a:lnTo>
                  <a:pt x="513811" y="777841"/>
                </a:lnTo>
                <a:lnTo>
                  <a:pt x="513512" y="781422"/>
                </a:lnTo>
                <a:lnTo>
                  <a:pt x="515973" y="783138"/>
                </a:lnTo>
                <a:lnTo>
                  <a:pt x="516721" y="773809"/>
                </a:lnTo>
                <a:close/>
              </a:path>
              <a:path w="1400676" h="1905679">
                <a:moveTo>
                  <a:pt x="513811" y="777841"/>
                </a:moveTo>
                <a:lnTo>
                  <a:pt x="512763" y="778657"/>
                </a:lnTo>
                <a:lnTo>
                  <a:pt x="512181" y="779190"/>
                </a:lnTo>
                <a:lnTo>
                  <a:pt x="511284" y="779706"/>
                </a:lnTo>
                <a:lnTo>
                  <a:pt x="513512" y="781422"/>
                </a:lnTo>
                <a:lnTo>
                  <a:pt x="513811" y="777841"/>
                </a:lnTo>
                <a:close/>
              </a:path>
              <a:path w="1400676" h="1905679">
                <a:moveTo>
                  <a:pt x="618786" y="817697"/>
                </a:moveTo>
                <a:lnTo>
                  <a:pt x="608159" y="820403"/>
                </a:lnTo>
                <a:lnTo>
                  <a:pt x="607943" y="821286"/>
                </a:lnTo>
                <a:lnTo>
                  <a:pt x="612034" y="822252"/>
                </a:lnTo>
                <a:lnTo>
                  <a:pt x="616207" y="823085"/>
                </a:lnTo>
                <a:lnTo>
                  <a:pt x="620298" y="823902"/>
                </a:lnTo>
                <a:lnTo>
                  <a:pt x="618786" y="817697"/>
                </a:lnTo>
                <a:close/>
              </a:path>
              <a:path w="1400676" h="1905679">
                <a:moveTo>
                  <a:pt x="657757" y="828113"/>
                </a:moveTo>
                <a:lnTo>
                  <a:pt x="645324" y="824758"/>
                </a:lnTo>
                <a:lnTo>
                  <a:pt x="650927" y="828616"/>
                </a:lnTo>
                <a:lnTo>
                  <a:pt x="657412" y="829499"/>
                </a:lnTo>
                <a:lnTo>
                  <a:pt x="663448" y="830332"/>
                </a:lnTo>
                <a:lnTo>
                  <a:pt x="668370" y="830998"/>
                </a:lnTo>
                <a:lnTo>
                  <a:pt x="657757" y="828113"/>
                </a:lnTo>
                <a:close/>
              </a:path>
              <a:path w="1400676" h="1905679">
                <a:moveTo>
                  <a:pt x="645324" y="824758"/>
                </a:moveTo>
                <a:lnTo>
                  <a:pt x="632819" y="821436"/>
                </a:lnTo>
                <a:lnTo>
                  <a:pt x="631502" y="821084"/>
                </a:lnTo>
                <a:lnTo>
                  <a:pt x="626076" y="824937"/>
                </a:lnTo>
                <a:lnTo>
                  <a:pt x="638854" y="826940"/>
                </a:lnTo>
                <a:lnTo>
                  <a:pt x="650927" y="828616"/>
                </a:lnTo>
                <a:lnTo>
                  <a:pt x="645324" y="824758"/>
                </a:lnTo>
                <a:close/>
              </a:path>
              <a:path w="1400676" h="1905679">
                <a:moveTo>
                  <a:pt x="631502" y="821084"/>
                </a:moveTo>
                <a:lnTo>
                  <a:pt x="618786" y="817697"/>
                </a:lnTo>
                <a:lnTo>
                  <a:pt x="620298" y="823902"/>
                </a:lnTo>
                <a:lnTo>
                  <a:pt x="626076" y="824937"/>
                </a:lnTo>
                <a:lnTo>
                  <a:pt x="631502" y="821084"/>
                </a:lnTo>
                <a:close/>
              </a:path>
              <a:path w="1400676" h="1905679">
                <a:moveTo>
                  <a:pt x="618786" y="817697"/>
                </a:moveTo>
                <a:lnTo>
                  <a:pt x="607045" y="814573"/>
                </a:lnTo>
                <a:lnTo>
                  <a:pt x="607411" y="815389"/>
                </a:lnTo>
                <a:lnTo>
                  <a:pt x="607710" y="816289"/>
                </a:lnTo>
                <a:lnTo>
                  <a:pt x="607860" y="817255"/>
                </a:lnTo>
                <a:lnTo>
                  <a:pt x="608159" y="818754"/>
                </a:lnTo>
                <a:lnTo>
                  <a:pt x="608159" y="820403"/>
                </a:lnTo>
                <a:lnTo>
                  <a:pt x="618786" y="817697"/>
                </a:lnTo>
                <a:close/>
              </a:path>
              <a:path w="1400676" h="1905679">
                <a:moveTo>
                  <a:pt x="604352" y="820103"/>
                </a:moveTo>
                <a:lnTo>
                  <a:pt x="604435" y="819121"/>
                </a:lnTo>
                <a:lnTo>
                  <a:pt x="604501" y="818154"/>
                </a:lnTo>
                <a:lnTo>
                  <a:pt x="604501" y="816888"/>
                </a:lnTo>
                <a:lnTo>
                  <a:pt x="604135" y="815622"/>
                </a:lnTo>
                <a:lnTo>
                  <a:pt x="603903" y="814873"/>
                </a:lnTo>
                <a:lnTo>
                  <a:pt x="603387" y="813607"/>
                </a:lnTo>
                <a:lnTo>
                  <a:pt x="604352" y="820470"/>
                </a:lnTo>
                <a:lnTo>
                  <a:pt x="604352" y="820103"/>
                </a:lnTo>
                <a:close/>
              </a:path>
              <a:path w="1400676" h="1905679">
                <a:moveTo>
                  <a:pt x="603387" y="813607"/>
                </a:moveTo>
                <a:lnTo>
                  <a:pt x="597717" y="812041"/>
                </a:lnTo>
                <a:lnTo>
                  <a:pt x="592662" y="810608"/>
                </a:lnTo>
                <a:lnTo>
                  <a:pt x="588405" y="809275"/>
                </a:lnTo>
                <a:lnTo>
                  <a:pt x="583201" y="807709"/>
                </a:lnTo>
                <a:lnTo>
                  <a:pt x="579176" y="806293"/>
                </a:lnTo>
                <a:lnTo>
                  <a:pt x="576333" y="810608"/>
                </a:lnTo>
                <a:lnTo>
                  <a:pt x="579758" y="813673"/>
                </a:lnTo>
                <a:lnTo>
                  <a:pt x="584082" y="815089"/>
                </a:lnTo>
                <a:lnTo>
                  <a:pt x="588638" y="816372"/>
                </a:lnTo>
                <a:lnTo>
                  <a:pt x="593626" y="817855"/>
                </a:lnTo>
                <a:lnTo>
                  <a:pt x="598997" y="819204"/>
                </a:lnTo>
                <a:lnTo>
                  <a:pt x="604352" y="820470"/>
                </a:lnTo>
                <a:lnTo>
                  <a:pt x="603387" y="813607"/>
                </a:lnTo>
                <a:close/>
              </a:path>
              <a:path w="1400676" h="1905679">
                <a:moveTo>
                  <a:pt x="576333" y="810608"/>
                </a:moveTo>
                <a:lnTo>
                  <a:pt x="576117" y="811658"/>
                </a:lnTo>
                <a:lnTo>
                  <a:pt x="575585" y="812341"/>
                </a:lnTo>
                <a:lnTo>
                  <a:pt x="579758" y="813673"/>
                </a:lnTo>
                <a:lnTo>
                  <a:pt x="576333" y="810608"/>
                </a:lnTo>
                <a:close/>
              </a:path>
              <a:path w="1400676" h="1905679">
                <a:moveTo>
                  <a:pt x="579176" y="806293"/>
                </a:moveTo>
                <a:lnTo>
                  <a:pt x="575668" y="804878"/>
                </a:lnTo>
                <a:lnTo>
                  <a:pt x="575967" y="806060"/>
                </a:lnTo>
                <a:lnTo>
                  <a:pt x="576267" y="807859"/>
                </a:lnTo>
                <a:lnTo>
                  <a:pt x="576333" y="809192"/>
                </a:lnTo>
                <a:lnTo>
                  <a:pt x="576333" y="810608"/>
                </a:lnTo>
                <a:lnTo>
                  <a:pt x="579176" y="806293"/>
                </a:lnTo>
                <a:close/>
              </a:path>
              <a:path w="1400676" h="1905679">
                <a:moveTo>
                  <a:pt x="520678" y="652501"/>
                </a:moveTo>
                <a:lnTo>
                  <a:pt x="523139" y="650485"/>
                </a:lnTo>
                <a:lnTo>
                  <a:pt x="525667" y="648453"/>
                </a:lnTo>
                <a:lnTo>
                  <a:pt x="524104" y="648536"/>
                </a:lnTo>
                <a:lnTo>
                  <a:pt x="522242" y="648536"/>
                </a:lnTo>
                <a:lnTo>
                  <a:pt x="520379" y="648453"/>
                </a:lnTo>
                <a:lnTo>
                  <a:pt x="517386" y="648386"/>
                </a:lnTo>
                <a:lnTo>
                  <a:pt x="514410" y="648170"/>
                </a:lnTo>
                <a:lnTo>
                  <a:pt x="518434" y="654433"/>
                </a:lnTo>
                <a:lnTo>
                  <a:pt x="520678" y="652501"/>
                </a:lnTo>
                <a:close/>
              </a:path>
              <a:path w="1400676" h="1905679">
                <a:moveTo>
                  <a:pt x="513146" y="659065"/>
                </a:moveTo>
                <a:lnTo>
                  <a:pt x="518434" y="654433"/>
                </a:lnTo>
                <a:lnTo>
                  <a:pt x="514410" y="648170"/>
                </a:lnTo>
                <a:lnTo>
                  <a:pt x="511649" y="647637"/>
                </a:lnTo>
                <a:lnTo>
                  <a:pt x="508823" y="647120"/>
                </a:lnTo>
                <a:lnTo>
                  <a:pt x="506295" y="646304"/>
                </a:lnTo>
                <a:lnTo>
                  <a:pt x="509039" y="663313"/>
                </a:lnTo>
                <a:lnTo>
                  <a:pt x="513146" y="659065"/>
                </a:lnTo>
                <a:close/>
              </a:path>
              <a:path w="1400676" h="1905679">
                <a:moveTo>
                  <a:pt x="505314" y="668177"/>
                </a:moveTo>
                <a:lnTo>
                  <a:pt x="509039" y="663313"/>
                </a:lnTo>
                <a:lnTo>
                  <a:pt x="506295" y="646304"/>
                </a:lnTo>
                <a:lnTo>
                  <a:pt x="504283" y="645621"/>
                </a:lnTo>
                <a:lnTo>
                  <a:pt x="504200" y="669743"/>
                </a:lnTo>
                <a:lnTo>
                  <a:pt x="505314" y="668177"/>
                </a:lnTo>
                <a:close/>
              </a:path>
              <a:path w="1400676" h="1905679">
                <a:moveTo>
                  <a:pt x="502853" y="670559"/>
                </a:moveTo>
                <a:lnTo>
                  <a:pt x="504200" y="669743"/>
                </a:lnTo>
                <a:lnTo>
                  <a:pt x="504283" y="645621"/>
                </a:lnTo>
                <a:lnTo>
                  <a:pt x="502271" y="644871"/>
                </a:lnTo>
                <a:lnTo>
                  <a:pt x="500841" y="644288"/>
                </a:lnTo>
                <a:lnTo>
                  <a:pt x="500475" y="670859"/>
                </a:lnTo>
                <a:lnTo>
                  <a:pt x="502853" y="670559"/>
                </a:lnTo>
                <a:close/>
              </a:path>
              <a:path w="1400676" h="1905679">
                <a:moveTo>
                  <a:pt x="500475" y="670859"/>
                </a:moveTo>
                <a:lnTo>
                  <a:pt x="500841" y="644288"/>
                </a:lnTo>
                <a:lnTo>
                  <a:pt x="499877" y="643839"/>
                </a:lnTo>
                <a:lnTo>
                  <a:pt x="499062" y="643455"/>
                </a:lnTo>
                <a:lnTo>
                  <a:pt x="495936" y="647420"/>
                </a:lnTo>
                <a:lnTo>
                  <a:pt x="492726" y="651751"/>
                </a:lnTo>
                <a:lnTo>
                  <a:pt x="490049" y="656816"/>
                </a:lnTo>
                <a:lnTo>
                  <a:pt x="492726" y="671009"/>
                </a:lnTo>
                <a:lnTo>
                  <a:pt x="496302" y="671225"/>
                </a:lnTo>
                <a:lnTo>
                  <a:pt x="500475" y="670859"/>
                </a:lnTo>
                <a:close/>
              </a:path>
              <a:path w="1400676" h="1905679">
                <a:moveTo>
                  <a:pt x="490049" y="656816"/>
                </a:moveTo>
                <a:lnTo>
                  <a:pt x="488037" y="660714"/>
                </a:lnTo>
                <a:lnTo>
                  <a:pt x="486241" y="664962"/>
                </a:lnTo>
                <a:lnTo>
                  <a:pt x="484745" y="669659"/>
                </a:lnTo>
                <a:lnTo>
                  <a:pt x="486391" y="670043"/>
                </a:lnTo>
                <a:lnTo>
                  <a:pt x="489301" y="670792"/>
                </a:lnTo>
                <a:lnTo>
                  <a:pt x="492726" y="671009"/>
                </a:lnTo>
                <a:lnTo>
                  <a:pt x="490049" y="656816"/>
                </a:lnTo>
                <a:close/>
              </a:path>
              <a:path w="1400676" h="1905679">
                <a:moveTo>
                  <a:pt x="550626" y="632627"/>
                </a:moveTo>
                <a:lnTo>
                  <a:pt x="549878" y="632561"/>
                </a:lnTo>
                <a:lnTo>
                  <a:pt x="547566" y="632477"/>
                </a:lnTo>
                <a:lnTo>
                  <a:pt x="544291" y="632411"/>
                </a:lnTo>
                <a:lnTo>
                  <a:pt x="541464" y="632194"/>
                </a:lnTo>
                <a:lnTo>
                  <a:pt x="545937" y="634576"/>
                </a:lnTo>
                <a:lnTo>
                  <a:pt x="550626" y="632627"/>
                </a:lnTo>
                <a:close/>
              </a:path>
              <a:path w="1400676" h="1905679">
                <a:moveTo>
                  <a:pt x="536242" y="640707"/>
                </a:moveTo>
                <a:lnTo>
                  <a:pt x="541248" y="637342"/>
                </a:lnTo>
                <a:lnTo>
                  <a:pt x="545937" y="634576"/>
                </a:lnTo>
                <a:lnTo>
                  <a:pt x="541464" y="632194"/>
                </a:lnTo>
                <a:lnTo>
                  <a:pt x="538637" y="631961"/>
                </a:lnTo>
                <a:lnTo>
                  <a:pt x="536242" y="631661"/>
                </a:lnTo>
                <a:lnTo>
                  <a:pt x="533715" y="630995"/>
                </a:lnTo>
                <a:lnTo>
                  <a:pt x="531171" y="630245"/>
                </a:lnTo>
                <a:lnTo>
                  <a:pt x="533715" y="642423"/>
                </a:lnTo>
                <a:lnTo>
                  <a:pt x="536242" y="640707"/>
                </a:lnTo>
                <a:close/>
              </a:path>
              <a:path w="1400676" h="1905679">
                <a:moveTo>
                  <a:pt x="528577" y="646221"/>
                </a:moveTo>
                <a:lnTo>
                  <a:pt x="531104" y="644288"/>
                </a:lnTo>
                <a:lnTo>
                  <a:pt x="533715" y="642423"/>
                </a:lnTo>
                <a:lnTo>
                  <a:pt x="531171" y="630245"/>
                </a:lnTo>
                <a:lnTo>
                  <a:pt x="528494" y="629129"/>
                </a:lnTo>
                <a:lnTo>
                  <a:pt x="525966" y="627413"/>
                </a:lnTo>
                <a:lnTo>
                  <a:pt x="523871" y="626064"/>
                </a:lnTo>
                <a:lnTo>
                  <a:pt x="526182" y="646371"/>
                </a:lnTo>
                <a:lnTo>
                  <a:pt x="528577" y="646221"/>
                </a:lnTo>
                <a:close/>
              </a:path>
              <a:path w="1400676" h="1905679">
                <a:moveTo>
                  <a:pt x="526182" y="646371"/>
                </a:moveTo>
                <a:lnTo>
                  <a:pt x="523871" y="626064"/>
                </a:lnTo>
                <a:lnTo>
                  <a:pt x="521942" y="624348"/>
                </a:lnTo>
                <a:lnTo>
                  <a:pt x="520146" y="622416"/>
                </a:lnTo>
                <a:lnTo>
                  <a:pt x="519248" y="622849"/>
                </a:lnTo>
                <a:lnTo>
                  <a:pt x="519182" y="646371"/>
                </a:lnTo>
                <a:lnTo>
                  <a:pt x="522674" y="646521"/>
                </a:lnTo>
                <a:lnTo>
                  <a:pt x="526182" y="646371"/>
                </a:lnTo>
                <a:close/>
              </a:path>
              <a:path w="1400676" h="1905679">
                <a:moveTo>
                  <a:pt x="519248" y="622849"/>
                </a:moveTo>
                <a:lnTo>
                  <a:pt x="517769" y="623832"/>
                </a:lnTo>
                <a:lnTo>
                  <a:pt x="515457" y="625914"/>
                </a:lnTo>
                <a:lnTo>
                  <a:pt x="512398" y="628979"/>
                </a:lnTo>
                <a:lnTo>
                  <a:pt x="509272" y="632044"/>
                </a:lnTo>
                <a:lnTo>
                  <a:pt x="505397" y="636076"/>
                </a:lnTo>
                <a:lnTo>
                  <a:pt x="504283" y="643539"/>
                </a:lnTo>
                <a:lnTo>
                  <a:pt x="507559" y="644438"/>
                </a:lnTo>
                <a:lnTo>
                  <a:pt x="510768" y="645404"/>
                </a:lnTo>
                <a:lnTo>
                  <a:pt x="515008" y="646154"/>
                </a:lnTo>
                <a:lnTo>
                  <a:pt x="519182" y="646371"/>
                </a:lnTo>
                <a:lnTo>
                  <a:pt x="519248" y="622849"/>
                </a:lnTo>
                <a:close/>
              </a:path>
              <a:path w="1400676" h="1905679">
                <a:moveTo>
                  <a:pt x="505397" y="636076"/>
                </a:moveTo>
                <a:lnTo>
                  <a:pt x="501440" y="640707"/>
                </a:lnTo>
                <a:lnTo>
                  <a:pt x="500924" y="641673"/>
                </a:lnTo>
                <a:lnTo>
                  <a:pt x="502121" y="642339"/>
                </a:lnTo>
                <a:lnTo>
                  <a:pt x="504283" y="643539"/>
                </a:lnTo>
                <a:lnTo>
                  <a:pt x="505397" y="636076"/>
                </a:lnTo>
                <a:close/>
              </a:path>
              <a:path w="1400676" h="1905679">
                <a:moveTo>
                  <a:pt x="807864" y="1248547"/>
                </a:moveTo>
                <a:lnTo>
                  <a:pt x="810259" y="1247730"/>
                </a:lnTo>
                <a:lnTo>
                  <a:pt x="811589" y="1247047"/>
                </a:lnTo>
                <a:lnTo>
                  <a:pt x="812570" y="1246764"/>
                </a:lnTo>
                <a:lnTo>
                  <a:pt x="808845" y="1241233"/>
                </a:lnTo>
                <a:lnTo>
                  <a:pt x="804439" y="1236302"/>
                </a:lnTo>
                <a:lnTo>
                  <a:pt x="805337" y="1249363"/>
                </a:lnTo>
                <a:lnTo>
                  <a:pt x="807864" y="1248547"/>
                </a:lnTo>
                <a:close/>
              </a:path>
              <a:path w="1400676" h="1905679">
                <a:moveTo>
                  <a:pt x="801529" y="1250346"/>
                </a:moveTo>
                <a:lnTo>
                  <a:pt x="805337" y="1249363"/>
                </a:lnTo>
                <a:lnTo>
                  <a:pt x="804439" y="1236302"/>
                </a:lnTo>
                <a:lnTo>
                  <a:pt x="798852" y="1231305"/>
                </a:lnTo>
                <a:lnTo>
                  <a:pt x="797289" y="1229889"/>
                </a:lnTo>
                <a:lnTo>
                  <a:pt x="796241" y="1229589"/>
                </a:lnTo>
                <a:lnTo>
                  <a:pt x="798403" y="1250496"/>
                </a:lnTo>
                <a:lnTo>
                  <a:pt x="801529" y="1250346"/>
                </a:lnTo>
                <a:close/>
              </a:path>
              <a:path w="1400676" h="1905679">
                <a:moveTo>
                  <a:pt x="798403" y="1250496"/>
                </a:moveTo>
                <a:lnTo>
                  <a:pt x="796241" y="1229589"/>
                </a:lnTo>
                <a:lnTo>
                  <a:pt x="795060" y="1230705"/>
                </a:lnTo>
                <a:lnTo>
                  <a:pt x="793797" y="1231688"/>
                </a:lnTo>
                <a:lnTo>
                  <a:pt x="791768" y="1233021"/>
                </a:lnTo>
                <a:lnTo>
                  <a:pt x="791402" y="1247880"/>
                </a:lnTo>
                <a:lnTo>
                  <a:pt x="792899" y="1249963"/>
                </a:lnTo>
                <a:lnTo>
                  <a:pt x="794312" y="1250262"/>
                </a:lnTo>
                <a:lnTo>
                  <a:pt x="796175" y="1250562"/>
                </a:lnTo>
                <a:lnTo>
                  <a:pt x="798403" y="1250496"/>
                </a:lnTo>
                <a:close/>
              </a:path>
              <a:path w="1400676" h="1905679">
                <a:moveTo>
                  <a:pt x="791768" y="1233021"/>
                </a:moveTo>
                <a:lnTo>
                  <a:pt x="789457" y="1234220"/>
                </a:lnTo>
                <a:lnTo>
                  <a:pt x="787229" y="1235336"/>
                </a:lnTo>
                <a:lnTo>
                  <a:pt x="784768" y="1236302"/>
                </a:lnTo>
                <a:lnTo>
                  <a:pt x="782988" y="1236752"/>
                </a:lnTo>
                <a:lnTo>
                  <a:pt x="781725" y="1237052"/>
                </a:lnTo>
                <a:lnTo>
                  <a:pt x="783570" y="1239368"/>
                </a:lnTo>
                <a:lnTo>
                  <a:pt x="785815" y="1241600"/>
                </a:lnTo>
                <a:lnTo>
                  <a:pt x="787761" y="1243699"/>
                </a:lnTo>
                <a:lnTo>
                  <a:pt x="789690" y="1245865"/>
                </a:lnTo>
                <a:lnTo>
                  <a:pt x="791402" y="1247880"/>
                </a:lnTo>
                <a:lnTo>
                  <a:pt x="791768" y="1233021"/>
                </a:lnTo>
                <a:close/>
              </a:path>
              <a:path w="1400676" h="1905679">
                <a:moveTo>
                  <a:pt x="817043" y="1267437"/>
                </a:moveTo>
                <a:lnTo>
                  <a:pt x="819121" y="1266921"/>
                </a:lnTo>
                <a:lnTo>
                  <a:pt x="820685" y="1266321"/>
                </a:lnTo>
                <a:lnTo>
                  <a:pt x="821815" y="1266088"/>
                </a:lnTo>
                <a:lnTo>
                  <a:pt x="819936" y="1259675"/>
                </a:lnTo>
                <a:lnTo>
                  <a:pt x="817259" y="1254227"/>
                </a:lnTo>
                <a:lnTo>
                  <a:pt x="814432" y="1268037"/>
                </a:lnTo>
                <a:lnTo>
                  <a:pt x="817043" y="1267437"/>
                </a:lnTo>
                <a:close/>
              </a:path>
              <a:path w="1400676" h="1905679">
                <a:moveTo>
                  <a:pt x="814432" y="1268037"/>
                </a:moveTo>
                <a:lnTo>
                  <a:pt x="817259" y="1254227"/>
                </a:lnTo>
                <a:lnTo>
                  <a:pt x="814133" y="1249213"/>
                </a:lnTo>
                <a:lnTo>
                  <a:pt x="813385" y="1249746"/>
                </a:lnTo>
                <a:lnTo>
                  <a:pt x="811971" y="1250262"/>
                </a:lnTo>
                <a:lnTo>
                  <a:pt x="811073" y="1268404"/>
                </a:lnTo>
                <a:lnTo>
                  <a:pt x="814432" y="1268037"/>
                </a:lnTo>
                <a:close/>
              </a:path>
              <a:path w="1400676" h="1905679">
                <a:moveTo>
                  <a:pt x="811971" y="1250262"/>
                </a:moveTo>
                <a:lnTo>
                  <a:pt x="810109" y="1250862"/>
                </a:lnTo>
                <a:lnTo>
                  <a:pt x="807798" y="1251528"/>
                </a:lnTo>
                <a:lnTo>
                  <a:pt x="804821" y="1252278"/>
                </a:lnTo>
                <a:lnTo>
                  <a:pt x="802127" y="1252578"/>
                </a:lnTo>
                <a:lnTo>
                  <a:pt x="800498" y="1263106"/>
                </a:lnTo>
                <a:lnTo>
                  <a:pt x="801911" y="1267288"/>
                </a:lnTo>
                <a:lnTo>
                  <a:pt x="803325" y="1267437"/>
                </a:lnTo>
                <a:lnTo>
                  <a:pt x="805553" y="1268120"/>
                </a:lnTo>
                <a:lnTo>
                  <a:pt x="808163" y="1268254"/>
                </a:lnTo>
                <a:lnTo>
                  <a:pt x="811073" y="1268404"/>
                </a:lnTo>
                <a:lnTo>
                  <a:pt x="811971" y="1250262"/>
                </a:lnTo>
                <a:close/>
              </a:path>
              <a:path w="1400676" h="1905679">
                <a:moveTo>
                  <a:pt x="802127" y="1252578"/>
                </a:moveTo>
                <a:lnTo>
                  <a:pt x="799367" y="1252878"/>
                </a:lnTo>
                <a:lnTo>
                  <a:pt x="796923" y="1252728"/>
                </a:lnTo>
                <a:lnTo>
                  <a:pt x="795942" y="1254444"/>
                </a:lnTo>
                <a:lnTo>
                  <a:pt x="796623" y="1255560"/>
                </a:lnTo>
                <a:lnTo>
                  <a:pt x="798702" y="1259225"/>
                </a:lnTo>
                <a:lnTo>
                  <a:pt x="800498" y="1263106"/>
                </a:lnTo>
                <a:lnTo>
                  <a:pt x="802127" y="1252578"/>
                </a:lnTo>
                <a:close/>
              </a:path>
              <a:path w="1400676" h="1905679">
                <a:moveTo>
                  <a:pt x="796923" y="1252728"/>
                </a:moveTo>
                <a:lnTo>
                  <a:pt x="795127" y="1252428"/>
                </a:lnTo>
                <a:lnTo>
                  <a:pt x="794528" y="1252278"/>
                </a:lnTo>
                <a:lnTo>
                  <a:pt x="795277" y="1253411"/>
                </a:lnTo>
                <a:lnTo>
                  <a:pt x="795942" y="1254444"/>
                </a:lnTo>
                <a:lnTo>
                  <a:pt x="796923" y="1252728"/>
                </a:lnTo>
                <a:close/>
              </a:path>
              <a:path w="1400676" h="1905679">
                <a:moveTo>
                  <a:pt x="825091" y="1289910"/>
                </a:moveTo>
                <a:lnTo>
                  <a:pt x="825008" y="1283630"/>
                </a:lnTo>
                <a:lnTo>
                  <a:pt x="824409" y="1277299"/>
                </a:lnTo>
                <a:lnTo>
                  <a:pt x="823229" y="1271702"/>
                </a:lnTo>
                <a:lnTo>
                  <a:pt x="822996" y="1270569"/>
                </a:lnTo>
                <a:lnTo>
                  <a:pt x="823977" y="1290360"/>
                </a:lnTo>
                <a:lnTo>
                  <a:pt x="825091" y="1289910"/>
                </a:lnTo>
                <a:close/>
              </a:path>
              <a:path w="1400676" h="1905679">
                <a:moveTo>
                  <a:pt x="823977" y="1290360"/>
                </a:moveTo>
                <a:lnTo>
                  <a:pt x="822996" y="1270569"/>
                </a:lnTo>
                <a:lnTo>
                  <a:pt x="822697" y="1269536"/>
                </a:lnTo>
                <a:lnTo>
                  <a:pt x="822480" y="1268487"/>
                </a:lnTo>
                <a:lnTo>
                  <a:pt x="821582" y="1268853"/>
                </a:lnTo>
                <a:lnTo>
                  <a:pt x="820236" y="1269153"/>
                </a:lnTo>
                <a:lnTo>
                  <a:pt x="821948" y="1291109"/>
                </a:lnTo>
                <a:lnTo>
                  <a:pt x="823977" y="1290360"/>
                </a:lnTo>
                <a:close/>
              </a:path>
              <a:path w="1400676" h="1905679">
                <a:moveTo>
                  <a:pt x="819421" y="1291476"/>
                </a:moveTo>
                <a:lnTo>
                  <a:pt x="821948" y="1291109"/>
                </a:lnTo>
                <a:lnTo>
                  <a:pt x="820236" y="1269153"/>
                </a:lnTo>
                <a:lnTo>
                  <a:pt x="818673" y="1269603"/>
                </a:lnTo>
                <a:lnTo>
                  <a:pt x="816661" y="1270053"/>
                </a:lnTo>
                <a:lnTo>
                  <a:pt x="814283" y="1270653"/>
                </a:lnTo>
                <a:lnTo>
                  <a:pt x="816893" y="1291926"/>
                </a:lnTo>
                <a:lnTo>
                  <a:pt x="819421" y="1291476"/>
                </a:lnTo>
                <a:close/>
              </a:path>
              <a:path w="1400676" h="1905679">
                <a:moveTo>
                  <a:pt x="816893" y="1291926"/>
                </a:moveTo>
                <a:lnTo>
                  <a:pt x="814283" y="1270653"/>
                </a:lnTo>
                <a:lnTo>
                  <a:pt x="811755" y="1270802"/>
                </a:lnTo>
                <a:lnTo>
                  <a:pt x="809278" y="1271019"/>
                </a:lnTo>
                <a:lnTo>
                  <a:pt x="809211" y="1291259"/>
                </a:lnTo>
                <a:lnTo>
                  <a:pt x="811290" y="1291692"/>
                </a:lnTo>
                <a:lnTo>
                  <a:pt x="813900" y="1292142"/>
                </a:lnTo>
                <a:lnTo>
                  <a:pt x="816893" y="1291926"/>
                </a:lnTo>
                <a:close/>
              </a:path>
              <a:path w="1400676" h="1905679">
                <a:moveTo>
                  <a:pt x="809278" y="1271019"/>
                </a:moveTo>
                <a:lnTo>
                  <a:pt x="806600" y="1270869"/>
                </a:lnTo>
                <a:lnTo>
                  <a:pt x="806301" y="1290060"/>
                </a:lnTo>
                <a:lnTo>
                  <a:pt x="807432" y="1290510"/>
                </a:lnTo>
                <a:lnTo>
                  <a:pt x="809211" y="1291259"/>
                </a:lnTo>
                <a:lnTo>
                  <a:pt x="809278" y="1271019"/>
                </a:lnTo>
                <a:close/>
              </a:path>
              <a:path w="1400676" h="1905679">
                <a:moveTo>
                  <a:pt x="806600" y="1270869"/>
                </a:moveTo>
                <a:lnTo>
                  <a:pt x="804672" y="1270419"/>
                </a:lnTo>
                <a:lnTo>
                  <a:pt x="804971" y="1278782"/>
                </a:lnTo>
                <a:lnTo>
                  <a:pt x="805636" y="1283563"/>
                </a:lnTo>
                <a:lnTo>
                  <a:pt x="805935" y="1285645"/>
                </a:lnTo>
                <a:lnTo>
                  <a:pt x="806151" y="1287811"/>
                </a:lnTo>
                <a:lnTo>
                  <a:pt x="806301" y="1290060"/>
                </a:lnTo>
                <a:lnTo>
                  <a:pt x="806600" y="1270869"/>
                </a:lnTo>
                <a:close/>
              </a:path>
              <a:path w="1400676" h="1905679">
                <a:moveTo>
                  <a:pt x="804672" y="1270419"/>
                </a:moveTo>
                <a:lnTo>
                  <a:pt x="803325" y="1270053"/>
                </a:lnTo>
                <a:lnTo>
                  <a:pt x="802809" y="1269820"/>
                </a:lnTo>
                <a:lnTo>
                  <a:pt x="804073" y="1274168"/>
                </a:lnTo>
                <a:lnTo>
                  <a:pt x="804971" y="1278782"/>
                </a:lnTo>
                <a:lnTo>
                  <a:pt x="804672" y="1270419"/>
                </a:lnTo>
                <a:close/>
              </a:path>
              <a:path w="1400676" h="1905679">
                <a:moveTo>
                  <a:pt x="807864" y="1292975"/>
                </a:moveTo>
                <a:lnTo>
                  <a:pt x="806600" y="1297523"/>
                </a:lnTo>
                <a:lnTo>
                  <a:pt x="806534" y="1300288"/>
                </a:lnTo>
                <a:lnTo>
                  <a:pt x="806451" y="1302904"/>
                </a:lnTo>
                <a:lnTo>
                  <a:pt x="806235" y="1305652"/>
                </a:lnTo>
                <a:lnTo>
                  <a:pt x="806018" y="1308418"/>
                </a:lnTo>
                <a:lnTo>
                  <a:pt x="807133" y="1308651"/>
                </a:lnTo>
                <a:lnTo>
                  <a:pt x="808912" y="1309617"/>
                </a:lnTo>
                <a:lnTo>
                  <a:pt x="807864" y="1292975"/>
                </a:lnTo>
                <a:close/>
              </a:path>
              <a:path w="1400676" h="1905679">
                <a:moveTo>
                  <a:pt x="824193" y="1304553"/>
                </a:moveTo>
                <a:lnTo>
                  <a:pt x="824559" y="1300888"/>
                </a:lnTo>
                <a:lnTo>
                  <a:pt x="824858" y="1298189"/>
                </a:lnTo>
                <a:lnTo>
                  <a:pt x="825008" y="1295441"/>
                </a:lnTo>
                <a:lnTo>
                  <a:pt x="825091" y="1292592"/>
                </a:lnTo>
                <a:lnTo>
                  <a:pt x="824941" y="1292675"/>
                </a:lnTo>
                <a:lnTo>
                  <a:pt x="823511" y="1293125"/>
                </a:lnTo>
                <a:lnTo>
                  <a:pt x="823661" y="1308051"/>
                </a:lnTo>
                <a:lnTo>
                  <a:pt x="824193" y="1304553"/>
                </a:lnTo>
                <a:close/>
              </a:path>
              <a:path w="1400676" h="1905679">
                <a:moveTo>
                  <a:pt x="821815" y="1311566"/>
                </a:moveTo>
                <a:lnTo>
                  <a:pt x="822780" y="1311483"/>
                </a:lnTo>
                <a:lnTo>
                  <a:pt x="823661" y="1308051"/>
                </a:lnTo>
                <a:lnTo>
                  <a:pt x="823511" y="1293125"/>
                </a:lnTo>
                <a:lnTo>
                  <a:pt x="821067" y="1293575"/>
                </a:lnTo>
                <a:lnTo>
                  <a:pt x="818972" y="1293941"/>
                </a:lnTo>
                <a:lnTo>
                  <a:pt x="816893" y="1294241"/>
                </a:lnTo>
                <a:lnTo>
                  <a:pt x="815164" y="1294391"/>
                </a:lnTo>
                <a:lnTo>
                  <a:pt x="813468" y="1294241"/>
                </a:lnTo>
                <a:lnTo>
                  <a:pt x="811822" y="1294158"/>
                </a:lnTo>
                <a:lnTo>
                  <a:pt x="813601" y="1311033"/>
                </a:lnTo>
                <a:lnTo>
                  <a:pt x="816444" y="1311633"/>
                </a:lnTo>
                <a:lnTo>
                  <a:pt x="818756" y="1311716"/>
                </a:lnTo>
                <a:lnTo>
                  <a:pt x="820468" y="1311783"/>
                </a:lnTo>
                <a:lnTo>
                  <a:pt x="821815" y="1311566"/>
                </a:lnTo>
                <a:close/>
              </a:path>
              <a:path w="1400676" h="1905679">
                <a:moveTo>
                  <a:pt x="811822" y="1294158"/>
                </a:moveTo>
                <a:lnTo>
                  <a:pt x="810176" y="1293725"/>
                </a:lnTo>
                <a:lnTo>
                  <a:pt x="808845" y="1293275"/>
                </a:lnTo>
                <a:lnTo>
                  <a:pt x="807864" y="1292975"/>
                </a:lnTo>
                <a:lnTo>
                  <a:pt x="808912" y="1309617"/>
                </a:lnTo>
                <a:lnTo>
                  <a:pt x="811223" y="1310283"/>
                </a:lnTo>
                <a:lnTo>
                  <a:pt x="813601" y="1311033"/>
                </a:lnTo>
                <a:lnTo>
                  <a:pt x="811822" y="1294158"/>
                </a:lnTo>
                <a:close/>
              </a:path>
              <a:path w="1400676" h="1905679">
                <a:moveTo>
                  <a:pt x="807864" y="1292975"/>
                </a:moveTo>
                <a:lnTo>
                  <a:pt x="806451" y="1292309"/>
                </a:lnTo>
                <a:lnTo>
                  <a:pt x="806534" y="1294841"/>
                </a:lnTo>
                <a:lnTo>
                  <a:pt x="806600" y="1297523"/>
                </a:lnTo>
                <a:lnTo>
                  <a:pt x="807864" y="1292975"/>
                </a:lnTo>
                <a:close/>
              </a:path>
              <a:path w="1400676" h="1905679">
                <a:moveTo>
                  <a:pt x="807498" y="1340752"/>
                </a:moveTo>
                <a:lnTo>
                  <a:pt x="811073" y="1335754"/>
                </a:lnTo>
                <a:lnTo>
                  <a:pt x="809810" y="1335904"/>
                </a:lnTo>
                <a:lnTo>
                  <a:pt x="809061" y="1335821"/>
                </a:lnTo>
                <a:lnTo>
                  <a:pt x="807199" y="1335821"/>
                </a:lnTo>
                <a:lnTo>
                  <a:pt x="804971" y="1335455"/>
                </a:lnTo>
                <a:lnTo>
                  <a:pt x="803474" y="1334938"/>
                </a:lnTo>
                <a:lnTo>
                  <a:pt x="803408" y="1345533"/>
                </a:lnTo>
                <a:lnTo>
                  <a:pt x="807498" y="1340752"/>
                </a:lnTo>
                <a:close/>
              </a:path>
              <a:path w="1400676" h="1905679">
                <a:moveTo>
                  <a:pt x="803408" y="1345533"/>
                </a:moveTo>
                <a:lnTo>
                  <a:pt x="803474" y="1334938"/>
                </a:lnTo>
                <a:lnTo>
                  <a:pt x="802576" y="1334622"/>
                </a:lnTo>
                <a:lnTo>
                  <a:pt x="801529" y="1333955"/>
                </a:lnTo>
                <a:lnTo>
                  <a:pt x="801246" y="1335005"/>
                </a:lnTo>
                <a:lnTo>
                  <a:pt x="800864" y="1336038"/>
                </a:lnTo>
                <a:lnTo>
                  <a:pt x="800564" y="1337021"/>
                </a:lnTo>
                <a:lnTo>
                  <a:pt x="799683" y="1349415"/>
                </a:lnTo>
                <a:lnTo>
                  <a:pt x="803408" y="1345533"/>
                </a:lnTo>
                <a:close/>
              </a:path>
              <a:path w="1400676" h="1905679">
                <a:moveTo>
                  <a:pt x="799683" y="1349415"/>
                </a:moveTo>
                <a:lnTo>
                  <a:pt x="800564" y="1337021"/>
                </a:lnTo>
                <a:lnTo>
                  <a:pt x="798935" y="1341951"/>
                </a:lnTo>
                <a:lnTo>
                  <a:pt x="796923" y="1345600"/>
                </a:lnTo>
                <a:lnTo>
                  <a:pt x="794312" y="1349564"/>
                </a:lnTo>
                <a:lnTo>
                  <a:pt x="793863" y="1355462"/>
                </a:lnTo>
                <a:lnTo>
                  <a:pt x="799683" y="1349415"/>
                </a:lnTo>
                <a:close/>
              </a:path>
              <a:path w="1400676" h="1905679">
                <a:moveTo>
                  <a:pt x="781791" y="1364124"/>
                </a:moveTo>
                <a:lnTo>
                  <a:pt x="783055" y="1363374"/>
                </a:lnTo>
                <a:lnTo>
                  <a:pt x="784319" y="1362475"/>
                </a:lnTo>
                <a:lnTo>
                  <a:pt x="788875" y="1359560"/>
                </a:lnTo>
                <a:lnTo>
                  <a:pt x="793863" y="1355462"/>
                </a:lnTo>
                <a:lnTo>
                  <a:pt x="794312" y="1349564"/>
                </a:lnTo>
                <a:lnTo>
                  <a:pt x="791702" y="1353513"/>
                </a:lnTo>
                <a:lnTo>
                  <a:pt x="788426" y="1357777"/>
                </a:lnTo>
                <a:lnTo>
                  <a:pt x="783570" y="1362258"/>
                </a:lnTo>
                <a:lnTo>
                  <a:pt x="782689" y="1363075"/>
                </a:lnTo>
                <a:lnTo>
                  <a:pt x="781641" y="1363974"/>
                </a:lnTo>
                <a:lnTo>
                  <a:pt x="780594" y="1364857"/>
                </a:lnTo>
                <a:lnTo>
                  <a:pt x="781791" y="1364124"/>
                </a:lnTo>
                <a:close/>
              </a:path>
              <a:path w="1400676" h="1905679">
                <a:moveTo>
                  <a:pt x="820685" y="1318729"/>
                </a:moveTo>
                <a:lnTo>
                  <a:pt x="821948" y="1314465"/>
                </a:lnTo>
                <a:lnTo>
                  <a:pt x="820834" y="1314548"/>
                </a:lnTo>
                <a:lnTo>
                  <a:pt x="820236" y="1314548"/>
                </a:lnTo>
                <a:lnTo>
                  <a:pt x="818822" y="1314465"/>
                </a:lnTo>
                <a:lnTo>
                  <a:pt x="817193" y="1314182"/>
                </a:lnTo>
                <a:lnTo>
                  <a:pt x="818972" y="1322761"/>
                </a:lnTo>
                <a:lnTo>
                  <a:pt x="820685" y="1318729"/>
                </a:lnTo>
                <a:close/>
              </a:path>
              <a:path w="1400676" h="1905679">
                <a:moveTo>
                  <a:pt x="813601" y="1332090"/>
                </a:moveTo>
                <a:lnTo>
                  <a:pt x="814732" y="1330374"/>
                </a:lnTo>
                <a:lnTo>
                  <a:pt x="815779" y="1328575"/>
                </a:lnTo>
                <a:lnTo>
                  <a:pt x="816744" y="1326859"/>
                </a:lnTo>
                <a:lnTo>
                  <a:pt x="818972" y="1322761"/>
                </a:lnTo>
                <a:lnTo>
                  <a:pt x="817193" y="1314182"/>
                </a:lnTo>
                <a:lnTo>
                  <a:pt x="815397" y="1313865"/>
                </a:lnTo>
                <a:lnTo>
                  <a:pt x="813684" y="1313582"/>
                </a:lnTo>
                <a:lnTo>
                  <a:pt x="812636" y="1332239"/>
                </a:lnTo>
                <a:lnTo>
                  <a:pt x="813601" y="1332090"/>
                </a:lnTo>
                <a:close/>
              </a:path>
              <a:path w="1400676" h="1905679">
                <a:moveTo>
                  <a:pt x="811522" y="1332539"/>
                </a:moveTo>
                <a:lnTo>
                  <a:pt x="812636" y="1332239"/>
                </a:lnTo>
                <a:lnTo>
                  <a:pt x="813684" y="1313582"/>
                </a:lnTo>
                <a:lnTo>
                  <a:pt x="811822" y="1313282"/>
                </a:lnTo>
                <a:lnTo>
                  <a:pt x="810109" y="1312749"/>
                </a:lnTo>
                <a:lnTo>
                  <a:pt x="810408" y="1332689"/>
                </a:lnTo>
                <a:lnTo>
                  <a:pt x="811522" y="1332539"/>
                </a:lnTo>
                <a:close/>
              </a:path>
              <a:path w="1400676" h="1905679">
                <a:moveTo>
                  <a:pt x="810408" y="1332689"/>
                </a:moveTo>
                <a:lnTo>
                  <a:pt x="810109" y="1312749"/>
                </a:lnTo>
                <a:lnTo>
                  <a:pt x="808396" y="1312149"/>
                </a:lnTo>
                <a:lnTo>
                  <a:pt x="806833" y="1311333"/>
                </a:lnTo>
                <a:lnTo>
                  <a:pt x="805869" y="1310733"/>
                </a:lnTo>
                <a:lnTo>
                  <a:pt x="806833" y="1332839"/>
                </a:lnTo>
                <a:lnTo>
                  <a:pt x="808546" y="1332989"/>
                </a:lnTo>
                <a:lnTo>
                  <a:pt x="810408" y="1332689"/>
                </a:lnTo>
                <a:close/>
              </a:path>
              <a:path w="1400676" h="1905679">
                <a:moveTo>
                  <a:pt x="805869" y="1310733"/>
                </a:moveTo>
                <a:lnTo>
                  <a:pt x="805719" y="1310733"/>
                </a:lnTo>
                <a:lnTo>
                  <a:pt x="805403" y="1313582"/>
                </a:lnTo>
                <a:lnTo>
                  <a:pt x="805037" y="1316497"/>
                </a:lnTo>
                <a:lnTo>
                  <a:pt x="804588" y="1319396"/>
                </a:lnTo>
                <a:lnTo>
                  <a:pt x="805187" y="1332306"/>
                </a:lnTo>
                <a:lnTo>
                  <a:pt x="806833" y="1332839"/>
                </a:lnTo>
                <a:lnTo>
                  <a:pt x="805869" y="1310733"/>
                </a:lnTo>
                <a:close/>
              </a:path>
              <a:path w="1400676" h="1905679">
                <a:moveTo>
                  <a:pt x="804588" y="1319396"/>
                </a:moveTo>
                <a:lnTo>
                  <a:pt x="803923" y="1323427"/>
                </a:lnTo>
                <a:lnTo>
                  <a:pt x="803175" y="1327392"/>
                </a:lnTo>
                <a:lnTo>
                  <a:pt x="803092" y="1331340"/>
                </a:lnTo>
                <a:lnTo>
                  <a:pt x="804073" y="1331940"/>
                </a:lnTo>
                <a:lnTo>
                  <a:pt x="805187" y="1332306"/>
                </a:lnTo>
                <a:lnTo>
                  <a:pt x="804588" y="1319396"/>
                </a:lnTo>
                <a:close/>
              </a:path>
              <a:path w="1400676" h="1905679">
                <a:moveTo>
                  <a:pt x="790438" y="1230555"/>
                </a:moveTo>
                <a:lnTo>
                  <a:pt x="792516" y="1229289"/>
                </a:lnTo>
                <a:lnTo>
                  <a:pt x="793714" y="1228090"/>
                </a:lnTo>
                <a:lnTo>
                  <a:pt x="789307" y="1223392"/>
                </a:lnTo>
                <a:lnTo>
                  <a:pt x="788343" y="1231821"/>
                </a:lnTo>
                <a:lnTo>
                  <a:pt x="790438" y="1230555"/>
                </a:lnTo>
                <a:close/>
              </a:path>
              <a:path w="1400676" h="1905679">
                <a:moveTo>
                  <a:pt x="785449" y="1233237"/>
                </a:moveTo>
                <a:lnTo>
                  <a:pt x="788343" y="1231821"/>
                </a:lnTo>
                <a:lnTo>
                  <a:pt x="789307" y="1223392"/>
                </a:lnTo>
                <a:lnTo>
                  <a:pt x="783138" y="1219294"/>
                </a:lnTo>
                <a:lnTo>
                  <a:pt x="783055" y="1234070"/>
                </a:lnTo>
                <a:lnTo>
                  <a:pt x="785449" y="1233237"/>
                </a:lnTo>
                <a:close/>
              </a:path>
              <a:path w="1400676" h="1905679">
                <a:moveTo>
                  <a:pt x="779995" y="1234953"/>
                </a:moveTo>
                <a:lnTo>
                  <a:pt x="781425" y="1234670"/>
                </a:lnTo>
                <a:lnTo>
                  <a:pt x="783055" y="1234070"/>
                </a:lnTo>
                <a:lnTo>
                  <a:pt x="783138" y="1219294"/>
                </a:lnTo>
                <a:lnTo>
                  <a:pt x="775539" y="1215629"/>
                </a:lnTo>
                <a:lnTo>
                  <a:pt x="775689" y="1232204"/>
                </a:lnTo>
                <a:lnTo>
                  <a:pt x="777468" y="1233687"/>
                </a:lnTo>
                <a:lnTo>
                  <a:pt x="779114" y="1235270"/>
                </a:lnTo>
                <a:lnTo>
                  <a:pt x="779995" y="1234953"/>
                </a:lnTo>
                <a:close/>
              </a:path>
              <a:path w="1400676" h="1905679">
                <a:moveTo>
                  <a:pt x="775539" y="1215629"/>
                </a:moveTo>
                <a:lnTo>
                  <a:pt x="774109" y="1216895"/>
                </a:lnTo>
                <a:lnTo>
                  <a:pt x="772696" y="1218095"/>
                </a:lnTo>
                <a:lnTo>
                  <a:pt x="771349" y="1219211"/>
                </a:lnTo>
                <a:lnTo>
                  <a:pt x="773893" y="1230639"/>
                </a:lnTo>
                <a:lnTo>
                  <a:pt x="775689" y="1232204"/>
                </a:lnTo>
                <a:lnTo>
                  <a:pt x="775539" y="1215629"/>
                </a:lnTo>
                <a:close/>
              </a:path>
              <a:path w="1400676" h="1905679">
                <a:moveTo>
                  <a:pt x="771349" y="1219211"/>
                </a:moveTo>
                <a:lnTo>
                  <a:pt x="770018" y="1220327"/>
                </a:lnTo>
                <a:lnTo>
                  <a:pt x="768738" y="1221376"/>
                </a:lnTo>
                <a:lnTo>
                  <a:pt x="767624" y="1225408"/>
                </a:lnTo>
                <a:lnTo>
                  <a:pt x="770833" y="1228023"/>
                </a:lnTo>
                <a:lnTo>
                  <a:pt x="773893" y="1230639"/>
                </a:lnTo>
                <a:lnTo>
                  <a:pt x="771349" y="1219211"/>
                </a:lnTo>
                <a:close/>
              </a:path>
              <a:path w="1400676" h="1905679">
                <a:moveTo>
                  <a:pt x="768738" y="1221376"/>
                </a:moveTo>
                <a:lnTo>
                  <a:pt x="767557" y="1222043"/>
                </a:lnTo>
                <a:lnTo>
                  <a:pt x="766510" y="1222642"/>
                </a:lnTo>
                <a:lnTo>
                  <a:pt x="765629" y="1222942"/>
                </a:lnTo>
                <a:lnTo>
                  <a:pt x="764731" y="1223175"/>
                </a:lnTo>
                <a:lnTo>
                  <a:pt x="767624" y="1225408"/>
                </a:lnTo>
                <a:lnTo>
                  <a:pt x="768738" y="1221376"/>
                </a:lnTo>
                <a:close/>
              </a:path>
              <a:path w="1400676" h="1905679">
                <a:moveTo>
                  <a:pt x="763617" y="1221226"/>
                </a:moveTo>
                <a:lnTo>
                  <a:pt x="764947" y="1220860"/>
                </a:lnTo>
                <a:lnTo>
                  <a:pt x="766294" y="1220327"/>
                </a:lnTo>
                <a:lnTo>
                  <a:pt x="768522" y="1219361"/>
                </a:lnTo>
                <a:lnTo>
                  <a:pt x="770767" y="1217645"/>
                </a:lnTo>
                <a:lnTo>
                  <a:pt x="772180" y="1216379"/>
                </a:lnTo>
                <a:lnTo>
                  <a:pt x="773510" y="1215179"/>
                </a:lnTo>
                <a:lnTo>
                  <a:pt x="773893" y="1214813"/>
                </a:lnTo>
                <a:lnTo>
                  <a:pt x="760840" y="1209405"/>
                </a:lnTo>
                <a:lnTo>
                  <a:pt x="761438" y="1220560"/>
                </a:lnTo>
                <a:lnTo>
                  <a:pt x="762635" y="1221443"/>
                </a:lnTo>
                <a:lnTo>
                  <a:pt x="763617" y="1221226"/>
                </a:lnTo>
                <a:close/>
              </a:path>
              <a:path w="1400676" h="1905679">
                <a:moveTo>
                  <a:pt x="760840" y="1209405"/>
                </a:moveTo>
                <a:lnTo>
                  <a:pt x="748749" y="1205191"/>
                </a:lnTo>
                <a:lnTo>
                  <a:pt x="749516" y="1212497"/>
                </a:lnTo>
                <a:lnTo>
                  <a:pt x="752659" y="1214280"/>
                </a:lnTo>
                <a:lnTo>
                  <a:pt x="755253" y="1215996"/>
                </a:lnTo>
                <a:lnTo>
                  <a:pt x="759277" y="1218978"/>
                </a:lnTo>
                <a:lnTo>
                  <a:pt x="760324" y="1219727"/>
                </a:lnTo>
                <a:lnTo>
                  <a:pt x="761438" y="1220560"/>
                </a:lnTo>
                <a:lnTo>
                  <a:pt x="760840" y="1209405"/>
                </a:lnTo>
                <a:close/>
              </a:path>
              <a:path w="1400676" h="1905679">
                <a:moveTo>
                  <a:pt x="748749" y="1205191"/>
                </a:moveTo>
                <a:lnTo>
                  <a:pt x="744078" y="1203685"/>
                </a:lnTo>
                <a:lnTo>
                  <a:pt x="741767" y="1202852"/>
                </a:lnTo>
                <a:lnTo>
                  <a:pt x="740204" y="1202336"/>
                </a:lnTo>
                <a:lnTo>
                  <a:pt x="739173" y="1202036"/>
                </a:lnTo>
                <a:lnTo>
                  <a:pt x="740437" y="1207416"/>
                </a:lnTo>
                <a:lnTo>
                  <a:pt x="742748" y="1208899"/>
                </a:lnTo>
                <a:lnTo>
                  <a:pt x="746390" y="1210765"/>
                </a:lnTo>
                <a:lnTo>
                  <a:pt x="749516" y="1212497"/>
                </a:lnTo>
                <a:lnTo>
                  <a:pt x="748749" y="1205191"/>
                </a:lnTo>
                <a:close/>
              </a:path>
              <a:path w="1400676" h="1905679">
                <a:moveTo>
                  <a:pt x="739173" y="1202036"/>
                </a:moveTo>
                <a:lnTo>
                  <a:pt x="738126" y="1202569"/>
                </a:lnTo>
                <a:lnTo>
                  <a:pt x="737593" y="1202785"/>
                </a:lnTo>
                <a:lnTo>
                  <a:pt x="737593" y="1205401"/>
                </a:lnTo>
                <a:lnTo>
                  <a:pt x="738192" y="1205917"/>
                </a:lnTo>
                <a:lnTo>
                  <a:pt x="739090" y="1206584"/>
                </a:lnTo>
                <a:lnTo>
                  <a:pt x="740437" y="1207416"/>
                </a:lnTo>
                <a:lnTo>
                  <a:pt x="739173" y="1202036"/>
                </a:lnTo>
                <a:close/>
              </a:path>
              <a:path w="1400676" h="1905679">
                <a:moveTo>
                  <a:pt x="671879" y="1257725"/>
                </a:moveTo>
                <a:lnTo>
                  <a:pt x="674107" y="1253561"/>
                </a:lnTo>
                <a:lnTo>
                  <a:pt x="673142" y="1253478"/>
                </a:lnTo>
                <a:lnTo>
                  <a:pt x="671646" y="1253244"/>
                </a:lnTo>
                <a:lnTo>
                  <a:pt x="670449" y="1253094"/>
                </a:lnTo>
                <a:lnTo>
                  <a:pt x="669784" y="1262290"/>
                </a:lnTo>
                <a:lnTo>
                  <a:pt x="671879" y="1257725"/>
                </a:lnTo>
                <a:close/>
              </a:path>
              <a:path w="1400676" h="1905679">
                <a:moveTo>
                  <a:pt x="668004" y="1267587"/>
                </a:moveTo>
                <a:lnTo>
                  <a:pt x="669784" y="1262290"/>
                </a:lnTo>
                <a:lnTo>
                  <a:pt x="670449" y="1253094"/>
                </a:lnTo>
                <a:lnTo>
                  <a:pt x="669118" y="1252878"/>
                </a:lnTo>
                <a:lnTo>
                  <a:pt x="668137" y="1252728"/>
                </a:lnTo>
                <a:lnTo>
                  <a:pt x="667173" y="1252428"/>
                </a:lnTo>
                <a:lnTo>
                  <a:pt x="667106" y="1270119"/>
                </a:lnTo>
                <a:lnTo>
                  <a:pt x="668004" y="1267587"/>
                </a:lnTo>
                <a:close/>
              </a:path>
              <a:path w="1400676" h="1905679">
                <a:moveTo>
                  <a:pt x="666209" y="1272885"/>
                </a:moveTo>
                <a:lnTo>
                  <a:pt x="667106" y="1270119"/>
                </a:lnTo>
                <a:lnTo>
                  <a:pt x="667173" y="1252428"/>
                </a:lnTo>
                <a:lnTo>
                  <a:pt x="666142" y="1252128"/>
                </a:lnTo>
                <a:lnTo>
                  <a:pt x="665543" y="1275717"/>
                </a:lnTo>
                <a:lnTo>
                  <a:pt x="666209" y="1272885"/>
                </a:lnTo>
                <a:close/>
              </a:path>
              <a:path w="1400676" h="1905679">
                <a:moveTo>
                  <a:pt x="665460" y="1275717"/>
                </a:moveTo>
                <a:lnTo>
                  <a:pt x="666142" y="1252128"/>
                </a:lnTo>
                <a:lnTo>
                  <a:pt x="665094" y="1251678"/>
                </a:lnTo>
                <a:lnTo>
                  <a:pt x="664196" y="1251245"/>
                </a:lnTo>
                <a:lnTo>
                  <a:pt x="663980" y="1251162"/>
                </a:lnTo>
                <a:lnTo>
                  <a:pt x="664413" y="1276017"/>
                </a:lnTo>
                <a:lnTo>
                  <a:pt x="665460" y="1275717"/>
                </a:lnTo>
                <a:close/>
              </a:path>
              <a:path w="1400676" h="1905679">
                <a:moveTo>
                  <a:pt x="664413" y="1276017"/>
                </a:moveTo>
                <a:lnTo>
                  <a:pt x="663980" y="1251162"/>
                </a:lnTo>
                <a:lnTo>
                  <a:pt x="662101" y="1254294"/>
                </a:lnTo>
                <a:lnTo>
                  <a:pt x="660472" y="1257725"/>
                </a:lnTo>
                <a:lnTo>
                  <a:pt x="658909" y="1261607"/>
                </a:lnTo>
                <a:lnTo>
                  <a:pt x="658676" y="1275950"/>
                </a:lnTo>
                <a:lnTo>
                  <a:pt x="660106" y="1276250"/>
                </a:lnTo>
                <a:lnTo>
                  <a:pt x="662999" y="1276250"/>
                </a:lnTo>
                <a:lnTo>
                  <a:pt x="664413" y="1276017"/>
                </a:lnTo>
                <a:close/>
              </a:path>
              <a:path w="1400676" h="1905679">
                <a:moveTo>
                  <a:pt x="658909" y="1261607"/>
                </a:moveTo>
                <a:lnTo>
                  <a:pt x="657346" y="1265655"/>
                </a:lnTo>
                <a:lnTo>
                  <a:pt x="655916" y="1270119"/>
                </a:lnTo>
                <a:lnTo>
                  <a:pt x="655400" y="1274684"/>
                </a:lnTo>
                <a:lnTo>
                  <a:pt x="656381" y="1275200"/>
                </a:lnTo>
                <a:lnTo>
                  <a:pt x="657412" y="1275500"/>
                </a:lnTo>
                <a:lnTo>
                  <a:pt x="658676" y="1275950"/>
                </a:lnTo>
                <a:lnTo>
                  <a:pt x="658909" y="1261607"/>
                </a:lnTo>
                <a:close/>
              </a:path>
              <a:path w="1400676" h="1905679">
                <a:moveTo>
                  <a:pt x="663082" y="1287528"/>
                </a:moveTo>
                <a:lnTo>
                  <a:pt x="663531" y="1284379"/>
                </a:lnTo>
                <a:lnTo>
                  <a:pt x="664196" y="1281098"/>
                </a:lnTo>
                <a:lnTo>
                  <a:pt x="664945" y="1277816"/>
                </a:lnTo>
                <a:lnTo>
                  <a:pt x="663681" y="1278032"/>
                </a:lnTo>
                <a:lnTo>
                  <a:pt x="662550" y="1278116"/>
                </a:lnTo>
                <a:lnTo>
                  <a:pt x="662550" y="1291476"/>
                </a:lnTo>
                <a:lnTo>
                  <a:pt x="663082" y="1287528"/>
                </a:lnTo>
                <a:close/>
              </a:path>
              <a:path w="1400676" h="1905679">
                <a:moveTo>
                  <a:pt x="662251" y="1298572"/>
                </a:moveTo>
                <a:lnTo>
                  <a:pt x="662334" y="1295141"/>
                </a:lnTo>
                <a:lnTo>
                  <a:pt x="662550" y="1291476"/>
                </a:lnTo>
                <a:lnTo>
                  <a:pt x="662550" y="1278116"/>
                </a:lnTo>
                <a:lnTo>
                  <a:pt x="661137" y="1278116"/>
                </a:lnTo>
                <a:lnTo>
                  <a:pt x="661736" y="1298789"/>
                </a:lnTo>
                <a:lnTo>
                  <a:pt x="662251" y="1298572"/>
                </a:lnTo>
                <a:close/>
              </a:path>
              <a:path w="1400676" h="1905679">
                <a:moveTo>
                  <a:pt x="660405" y="1299322"/>
                </a:moveTo>
                <a:lnTo>
                  <a:pt x="661736" y="1298789"/>
                </a:lnTo>
                <a:lnTo>
                  <a:pt x="661137" y="1278116"/>
                </a:lnTo>
                <a:lnTo>
                  <a:pt x="659574" y="1277966"/>
                </a:lnTo>
                <a:lnTo>
                  <a:pt x="658094" y="1277749"/>
                </a:lnTo>
                <a:lnTo>
                  <a:pt x="656448" y="1277433"/>
                </a:lnTo>
                <a:lnTo>
                  <a:pt x="658160" y="1299922"/>
                </a:lnTo>
                <a:lnTo>
                  <a:pt x="660405" y="1299322"/>
                </a:lnTo>
                <a:close/>
              </a:path>
              <a:path w="1400676" h="1905679">
                <a:moveTo>
                  <a:pt x="656448" y="1277433"/>
                </a:moveTo>
                <a:lnTo>
                  <a:pt x="655334" y="1277149"/>
                </a:lnTo>
                <a:lnTo>
                  <a:pt x="654220" y="1276766"/>
                </a:lnTo>
                <a:lnTo>
                  <a:pt x="654136" y="1299922"/>
                </a:lnTo>
                <a:lnTo>
                  <a:pt x="658160" y="1299922"/>
                </a:lnTo>
                <a:lnTo>
                  <a:pt x="656448" y="1277433"/>
                </a:lnTo>
                <a:close/>
              </a:path>
              <a:path w="1400676" h="1905679">
                <a:moveTo>
                  <a:pt x="654220" y="1276766"/>
                </a:moveTo>
                <a:lnTo>
                  <a:pt x="653471" y="1279898"/>
                </a:lnTo>
                <a:lnTo>
                  <a:pt x="652790" y="1283047"/>
                </a:lnTo>
                <a:lnTo>
                  <a:pt x="652341" y="1285945"/>
                </a:lnTo>
                <a:lnTo>
                  <a:pt x="651609" y="1290959"/>
                </a:lnTo>
                <a:lnTo>
                  <a:pt x="652424" y="1299472"/>
                </a:lnTo>
                <a:lnTo>
                  <a:pt x="654136" y="1299922"/>
                </a:lnTo>
                <a:lnTo>
                  <a:pt x="654220" y="1276766"/>
                </a:lnTo>
                <a:close/>
              </a:path>
              <a:path w="1400676" h="1905679">
                <a:moveTo>
                  <a:pt x="651609" y="1290959"/>
                </a:moveTo>
                <a:lnTo>
                  <a:pt x="651310" y="1295207"/>
                </a:lnTo>
                <a:lnTo>
                  <a:pt x="651376" y="1299322"/>
                </a:lnTo>
                <a:lnTo>
                  <a:pt x="652424" y="1299472"/>
                </a:lnTo>
                <a:lnTo>
                  <a:pt x="651609" y="1290959"/>
                </a:lnTo>
                <a:close/>
              </a:path>
              <a:path w="1400676" h="1905679">
                <a:moveTo>
                  <a:pt x="662633" y="1315814"/>
                </a:moveTo>
                <a:lnTo>
                  <a:pt x="662999" y="1315598"/>
                </a:lnTo>
                <a:lnTo>
                  <a:pt x="662633" y="1312299"/>
                </a:lnTo>
                <a:lnTo>
                  <a:pt x="662417" y="1308718"/>
                </a:lnTo>
                <a:lnTo>
                  <a:pt x="662251" y="1304836"/>
                </a:lnTo>
                <a:lnTo>
                  <a:pt x="661586" y="1316414"/>
                </a:lnTo>
                <a:lnTo>
                  <a:pt x="662633" y="1315814"/>
                </a:lnTo>
                <a:close/>
              </a:path>
              <a:path w="1400676" h="1905679">
                <a:moveTo>
                  <a:pt x="662251" y="1304836"/>
                </a:moveTo>
                <a:lnTo>
                  <a:pt x="662251" y="1303503"/>
                </a:lnTo>
                <a:lnTo>
                  <a:pt x="662184" y="1302154"/>
                </a:lnTo>
                <a:lnTo>
                  <a:pt x="662184" y="1300738"/>
                </a:lnTo>
                <a:lnTo>
                  <a:pt x="661070" y="1301038"/>
                </a:lnTo>
                <a:lnTo>
                  <a:pt x="661586" y="1316414"/>
                </a:lnTo>
                <a:lnTo>
                  <a:pt x="662251" y="1304836"/>
                </a:lnTo>
                <a:close/>
              </a:path>
              <a:path w="1400676" h="1905679">
                <a:moveTo>
                  <a:pt x="657645" y="1317463"/>
                </a:moveTo>
                <a:lnTo>
                  <a:pt x="659507" y="1317230"/>
                </a:lnTo>
                <a:lnTo>
                  <a:pt x="661586" y="1316414"/>
                </a:lnTo>
                <a:lnTo>
                  <a:pt x="661070" y="1301038"/>
                </a:lnTo>
                <a:lnTo>
                  <a:pt x="659873" y="1301254"/>
                </a:lnTo>
                <a:lnTo>
                  <a:pt x="658160" y="1301488"/>
                </a:lnTo>
                <a:lnTo>
                  <a:pt x="656747" y="1301621"/>
                </a:lnTo>
                <a:lnTo>
                  <a:pt x="655334" y="1301771"/>
                </a:lnTo>
                <a:lnTo>
                  <a:pt x="654136" y="1301771"/>
                </a:lnTo>
                <a:lnTo>
                  <a:pt x="653089" y="1301704"/>
                </a:lnTo>
                <a:lnTo>
                  <a:pt x="652124" y="1309317"/>
                </a:lnTo>
                <a:lnTo>
                  <a:pt x="652723" y="1313349"/>
                </a:lnTo>
                <a:lnTo>
                  <a:pt x="653687" y="1317613"/>
                </a:lnTo>
                <a:lnTo>
                  <a:pt x="654585" y="1317613"/>
                </a:lnTo>
                <a:lnTo>
                  <a:pt x="656065" y="1317680"/>
                </a:lnTo>
                <a:lnTo>
                  <a:pt x="657645" y="1317463"/>
                </a:lnTo>
                <a:close/>
              </a:path>
              <a:path w="1400676" h="1905679">
                <a:moveTo>
                  <a:pt x="653089" y="1301704"/>
                </a:moveTo>
                <a:lnTo>
                  <a:pt x="651908" y="1301554"/>
                </a:lnTo>
                <a:lnTo>
                  <a:pt x="651459" y="1301488"/>
                </a:lnTo>
                <a:lnTo>
                  <a:pt x="651526" y="1302820"/>
                </a:lnTo>
                <a:lnTo>
                  <a:pt x="651609" y="1304086"/>
                </a:lnTo>
                <a:lnTo>
                  <a:pt x="651759" y="1305436"/>
                </a:lnTo>
                <a:lnTo>
                  <a:pt x="652124" y="1309317"/>
                </a:lnTo>
                <a:lnTo>
                  <a:pt x="653089" y="1301704"/>
                </a:lnTo>
                <a:close/>
              </a:path>
              <a:path w="1400676" h="1905679">
                <a:moveTo>
                  <a:pt x="666292" y="1331573"/>
                </a:moveTo>
                <a:lnTo>
                  <a:pt x="666358" y="1330374"/>
                </a:lnTo>
                <a:lnTo>
                  <a:pt x="666209" y="1329924"/>
                </a:lnTo>
                <a:lnTo>
                  <a:pt x="664945" y="1326576"/>
                </a:lnTo>
                <a:lnTo>
                  <a:pt x="664130" y="1322977"/>
                </a:lnTo>
                <a:lnTo>
                  <a:pt x="665094" y="1332156"/>
                </a:lnTo>
                <a:lnTo>
                  <a:pt x="666292" y="1331573"/>
                </a:lnTo>
                <a:close/>
              </a:path>
              <a:path w="1400676" h="1905679">
                <a:moveTo>
                  <a:pt x="664047" y="1332623"/>
                </a:moveTo>
                <a:lnTo>
                  <a:pt x="665094" y="1332156"/>
                </a:lnTo>
                <a:lnTo>
                  <a:pt x="664130" y="1322977"/>
                </a:lnTo>
                <a:lnTo>
                  <a:pt x="663448" y="1318879"/>
                </a:lnTo>
                <a:lnTo>
                  <a:pt x="663299" y="1317913"/>
                </a:lnTo>
                <a:lnTo>
                  <a:pt x="662700" y="1332906"/>
                </a:lnTo>
                <a:lnTo>
                  <a:pt x="664047" y="1332623"/>
                </a:lnTo>
                <a:close/>
              </a:path>
              <a:path w="1400676" h="1905679">
                <a:moveTo>
                  <a:pt x="659424" y="1333439"/>
                </a:moveTo>
                <a:lnTo>
                  <a:pt x="660405" y="1333289"/>
                </a:lnTo>
                <a:lnTo>
                  <a:pt x="661287" y="1333139"/>
                </a:lnTo>
                <a:lnTo>
                  <a:pt x="662700" y="1332906"/>
                </a:lnTo>
                <a:lnTo>
                  <a:pt x="663299" y="1317913"/>
                </a:lnTo>
                <a:lnTo>
                  <a:pt x="662550" y="1317763"/>
                </a:lnTo>
                <a:lnTo>
                  <a:pt x="661519" y="1318130"/>
                </a:lnTo>
                <a:lnTo>
                  <a:pt x="660621" y="1318429"/>
                </a:lnTo>
                <a:lnTo>
                  <a:pt x="659657" y="1318729"/>
                </a:lnTo>
                <a:lnTo>
                  <a:pt x="658759" y="1319029"/>
                </a:lnTo>
                <a:lnTo>
                  <a:pt x="657861" y="1319179"/>
                </a:lnTo>
                <a:lnTo>
                  <a:pt x="656897" y="1319246"/>
                </a:lnTo>
                <a:lnTo>
                  <a:pt x="655916" y="1319246"/>
                </a:lnTo>
                <a:lnTo>
                  <a:pt x="655699" y="1325076"/>
                </a:lnTo>
                <a:lnTo>
                  <a:pt x="656597" y="1327842"/>
                </a:lnTo>
                <a:lnTo>
                  <a:pt x="657645" y="1330740"/>
                </a:lnTo>
                <a:lnTo>
                  <a:pt x="658676" y="1333589"/>
                </a:lnTo>
                <a:lnTo>
                  <a:pt x="659424" y="1333439"/>
                </a:lnTo>
                <a:close/>
              </a:path>
              <a:path w="1400676" h="1905679">
                <a:moveTo>
                  <a:pt x="655916" y="1319246"/>
                </a:moveTo>
                <a:lnTo>
                  <a:pt x="654735" y="1319246"/>
                </a:lnTo>
                <a:lnTo>
                  <a:pt x="654502" y="1321045"/>
                </a:lnTo>
                <a:lnTo>
                  <a:pt x="655034" y="1323061"/>
                </a:lnTo>
                <a:lnTo>
                  <a:pt x="655699" y="1325076"/>
                </a:lnTo>
                <a:lnTo>
                  <a:pt x="655916" y="1319246"/>
                </a:lnTo>
                <a:close/>
              </a:path>
              <a:path w="1400676" h="1905679">
                <a:moveTo>
                  <a:pt x="677748" y="1349115"/>
                </a:moveTo>
                <a:lnTo>
                  <a:pt x="677017" y="1348132"/>
                </a:lnTo>
                <a:lnTo>
                  <a:pt x="676052" y="1349564"/>
                </a:lnTo>
                <a:lnTo>
                  <a:pt x="676867" y="1349564"/>
                </a:lnTo>
                <a:lnTo>
                  <a:pt x="678197" y="1349631"/>
                </a:lnTo>
                <a:lnTo>
                  <a:pt x="677748" y="1349115"/>
                </a:lnTo>
                <a:close/>
              </a:path>
              <a:path w="1400676" h="1905679">
                <a:moveTo>
                  <a:pt x="675005" y="1349631"/>
                </a:moveTo>
                <a:lnTo>
                  <a:pt x="676052" y="1349564"/>
                </a:lnTo>
                <a:lnTo>
                  <a:pt x="677017" y="1348132"/>
                </a:lnTo>
                <a:lnTo>
                  <a:pt x="674257" y="1344717"/>
                </a:lnTo>
                <a:lnTo>
                  <a:pt x="673891" y="1349781"/>
                </a:lnTo>
                <a:lnTo>
                  <a:pt x="675005" y="1349631"/>
                </a:lnTo>
                <a:close/>
              </a:path>
              <a:path w="1400676" h="1905679">
                <a:moveTo>
                  <a:pt x="667772" y="1351880"/>
                </a:moveTo>
                <a:lnTo>
                  <a:pt x="669185" y="1351280"/>
                </a:lnTo>
                <a:lnTo>
                  <a:pt x="670166" y="1350831"/>
                </a:lnTo>
                <a:lnTo>
                  <a:pt x="671430" y="1350381"/>
                </a:lnTo>
                <a:lnTo>
                  <a:pt x="672610" y="1350081"/>
                </a:lnTo>
                <a:lnTo>
                  <a:pt x="673891" y="1349781"/>
                </a:lnTo>
                <a:lnTo>
                  <a:pt x="674257" y="1344717"/>
                </a:lnTo>
                <a:lnTo>
                  <a:pt x="672394" y="1342085"/>
                </a:lnTo>
                <a:lnTo>
                  <a:pt x="670681" y="1339186"/>
                </a:lnTo>
                <a:lnTo>
                  <a:pt x="669567" y="1337320"/>
                </a:lnTo>
                <a:lnTo>
                  <a:pt x="668453" y="1335305"/>
                </a:lnTo>
                <a:lnTo>
                  <a:pt x="667555" y="1333139"/>
                </a:lnTo>
                <a:lnTo>
                  <a:pt x="666874" y="1333506"/>
                </a:lnTo>
                <a:lnTo>
                  <a:pt x="665244" y="1334172"/>
                </a:lnTo>
                <a:lnTo>
                  <a:pt x="664047" y="1334555"/>
                </a:lnTo>
                <a:lnTo>
                  <a:pt x="662850" y="1334705"/>
                </a:lnTo>
                <a:lnTo>
                  <a:pt x="661669" y="1334855"/>
                </a:lnTo>
                <a:lnTo>
                  <a:pt x="660838" y="1335005"/>
                </a:lnTo>
                <a:lnTo>
                  <a:pt x="659358" y="1335155"/>
                </a:lnTo>
                <a:lnTo>
                  <a:pt x="660838" y="1338953"/>
                </a:lnTo>
                <a:lnTo>
                  <a:pt x="662484" y="1342684"/>
                </a:lnTo>
                <a:lnTo>
                  <a:pt x="663980" y="1345833"/>
                </a:lnTo>
                <a:lnTo>
                  <a:pt x="665094" y="1348215"/>
                </a:lnTo>
                <a:lnTo>
                  <a:pt x="666142" y="1350231"/>
                </a:lnTo>
                <a:lnTo>
                  <a:pt x="667323" y="1352180"/>
                </a:lnTo>
                <a:lnTo>
                  <a:pt x="667772" y="1351880"/>
                </a:lnTo>
                <a:close/>
              </a:path>
              <a:path w="1400676" h="1905679">
                <a:moveTo>
                  <a:pt x="710406" y="1383298"/>
                </a:moveTo>
                <a:lnTo>
                  <a:pt x="709575" y="1382332"/>
                </a:lnTo>
                <a:lnTo>
                  <a:pt x="708311" y="1380616"/>
                </a:lnTo>
                <a:lnTo>
                  <a:pt x="706382" y="1378517"/>
                </a:lnTo>
                <a:lnTo>
                  <a:pt x="706000" y="1378084"/>
                </a:lnTo>
                <a:lnTo>
                  <a:pt x="707796" y="1392927"/>
                </a:lnTo>
                <a:lnTo>
                  <a:pt x="709425" y="1394126"/>
                </a:lnTo>
                <a:lnTo>
                  <a:pt x="710473" y="1395026"/>
                </a:lnTo>
                <a:lnTo>
                  <a:pt x="710406" y="1383298"/>
                </a:lnTo>
                <a:close/>
              </a:path>
              <a:path w="1400676" h="1905679">
                <a:moveTo>
                  <a:pt x="706000" y="1378084"/>
                </a:moveTo>
                <a:lnTo>
                  <a:pt x="704886" y="1378967"/>
                </a:lnTo>
                <a:lnTo>
                  <a:pt x="703772" y="1379800"/>
                </a:lnTo>
                <a:lnTo>
                  <a:pt x="703323" y="1389728"/>
                </a:lnTo>
                <a:lnTo>
                  <a:pt x="705335" y="1391144"/>
                </a:lnTo>
                <a:lnTo>
                  <a:pt x="707796" y="1392927"/>
                </a:lnTo>
                <a:lnTo>
                  <a:pt x="706000" y="1378084"/>
                </a:lnTo>
                <a:close/>
              </a:path>
              <a:path w="1400676" h="1905679">
                <a:moveTo>
                  <a:pt x="703772" y="1379800"/>
                </a:moveTo>
                <a:lnTo>
                  <a:pt x="701976" y="1380999"/>
                </a:lnTo>
                <a:lnTo>
                  <a:pt x="700629" y="1382265"/>
                </a:lnTo>
                <a:lnTo>
                  <a:pt x="699365" y="1383465"/>
                </a:lnTo>
                <a:lnTo>
                  <a:pt x="700779" y="1387779"/>
                </a:lnTo>
                <a:lnTo>
                  <a:pt x="703323" y="1389728"/>
                </a:lnTo>
                <a:lnTo>
                  <a:pt x="703772" y="1379800"/>
                </a:lnTo>
                <a:close/>
              </a:path>
              <a:path w="1400676" h="1905679">
                <a:moveTo>
                  <a:pt x="699365" y="1383465"/>
                </a:moveTo>
                <a:lnTo>
                  <a:pt x="698401" y="1384648"/>
                </a:lnTo>
                <a:lnTo>
                  <a:pt x="697802" y="1385314"/>
                </a:lnTo>
                <a:lnTo>
                  <a:pt x="700779" y="1387779"/>
                </a:lnTo>
                <a:lnTo>
                  <a:pt x="699365" y="1383465"/>
                </a:lnTo>
                <a:close/>
              </a:path>
              <a:path w="1400676" h="1905679">
                <a:moveTo>
                  <a:pt x="702275" y="1378301"/>
                </a:moveTo>
                <a:lnTo>
                  <a:pt x="703389" y="1377484"/>
                </a:lnTo>
                <a:lnTo>
                  <a:pt x="704287" y="1376801"/>
                </a:lnTo>
                <a:lnTo>
                  <a:pt x="704653" y="1376651"/>
                </a:lnTo>
                <a:lnTo>
                  <a:pt x="702342" y="1374352"/>
                </a:lnTo>
                <a:lnTo>
                  <a:pt x="699598" y="1371654"/>
                </a:lnTo>
                <a:lnTo>
                  <a:pt x="700712" y="1379717"/>
                </a:lnTo>
                <a:lnTo>
                  <a:pt x="702275" y="1378301"/>
                </a:lnTo>
                <a:close/>
              </a:path>
              <a:path w="1400676" h="1905679">
                <a:moveTo>
                  <a:pt x="698035" y="1382265"/>
                </a:moveTo>
                <a:lnTo>
                  <a:pt x="699299" y="1380999"/>
                </a:lnTo>
                <a:lnTo>
                  <a:pt x="700712" y="1379717"/>
                </a:lnTo>
                <a:lnTo>
                  <a:pt x="699598" y="1371654"/>
                </a:lnTo>
                <a:lnTo>
                  <a:pt x="696904" y="1369122"/>
                </a:lnTo>
                <a:lnTo>
                  <a:pt x="696904" y="1383381"/>
                </a:lnTo>
                <a:lnTo>
                  <a:pt x="698035" y="1382265"/>
                </a:lnTo>
                <a:close/>
              </a:path>
              <a:path w="1400676" h="1905679">
                <a:moveTo>
                  <a:pt x="696904" y="1383381"/>
                </a:moveTo>
                <a:lnTo>
                  <a:pt x="696904" y="1369122"/>
                </a:lnTo>
                <a:lnTo>
                  <a:pt x="695640" y="1368006"/>
                </a:lnTo>
                <a:lnTo>
                  <a:pt x="694377" y="1366806"/>
                </a:lnTo>
                <a:lnTo>
                  <a:pt x="693179" y="1365690"/>
                </a:lnTo>
                <a:lnTo>
                  <a:pt x="692514" y="1365840"/>
                </a:lnTo>
                <a:lnTo>
                  <a:pt x="693329" y="1381516"/>
                </a:lnTo>
                <a:lnTo>
                  <a:pt x="694892" y="1382932"/>
                </a:lnTo>
                <a:lnTo>
                  <a:pt x="696389" y="1384198"/>
                </a:lnTo>
                <a:lnTo>
                  <a:pt x="696904" y="1383381"/>
                </a:lnTo>
                <a:close/>
              </a:path>
              <a:path w="1400676" h="1905679">
                <a:moveTo>
                  <a:pt x="692514" y="1365840"/>
                </a:moveTo>
                <a:lnTo>
                  <a:pt x="691550" y="1365990"/>
                </a:lnTo>
                <a:lnTo>
                  <a:pt x="690585" y="1366356"/>
                </a:lnTo>
                <a:lnTo>
                  <a:pt x="689538" y="1366740"/>
                </a:lnTo>
                <a:lnTo>
                  <a:pt x="688939" y="1377484"/>
                </a:lnTo>
                <a:lnTo>
                  <a:pt x="691616" y="1379950"/>
                </a:lnTo>
                <a:lnTo>
                  <a:pt x="693329" y="1381516"/>
                </a:lnTo>
                <a:lnTo>
                  <a:pt x="692514" y="1365840"/>
                </a:lnTo>
                <a:close/>
              </a:path>
              <a:path w="1400676" h="1905679">
                <a:moveTo>
                  <a:pt x="689538" y="1366740"/>
                </a:moveTo>
                <a:lnTo>
                  <a:pt x="688640" y="1367323"/>
                </a:lnTo>
                <a:lnTo>
                  <a:pt x="687825" y="1367856"/>
                </a:lnTo>
                <a:lnTo>
                  <a:pt x="686927" y="1368439"/>
                </a:lnTo>
                <a:lnTo>
                  <a:pt x="686029" y="1374569"/>
                </a:lnTo>
                <a:lnTo>
                  <a:pt x="688939" y="1377484"/>
                </a:lnTo>
                <a:lnTo>
                  <a:pt x="689538" y="1366740"/>
                </a:lnTo>
                <a:close/>
              </a:path>
              <a:path w="1400676" h="1905679">
                <a:moveTo>
                  <a:pt x="686927" y="1368439"/>
                </a:moveTo>
                <a:lnTo>
                  <a:pt x="685514" y="1369488"/>
                </a:lnTo>
                <a:lnTo>
                  <a:pt x="684017" y="1370604"/>
                </a:lnTo>
                <a:lnTo>
                  <a:pt x="683269" y="1371504"/>
                </a:lnTo>
                <a:lnTo>
                  <a:pt x="683119" y="1371654"/>
                </a:lnTo>
                <a:lnTo>
                  <a:pt x="686029" y="1374569"/>
                </a:lnTo>
                <a:lnTo>
                  <a:pt x="686927" y="1368439"/>
                </a:lnTo>
                <a:close/>
              </a:path>
              <a:path w="1400676" h="1905679">
                <a:moveTo>
                  <a:pt x="686545" y="1366423"/>
                </a:moveTo>
                <a:lnTo>
                  <a:pt x="688341" y="1365390"/>
                </a:lnTo>
                <a:lnTo>
                  <a:pt x="689604" y="1364857"/>
                </a:lnTo>
                <a:lnTo>
                  <a:pt x="690585" y="1364557"/>
                </a:lnTo>
                <a:lnTo>
                  <a:pt x="691700" y="1364274"/>
                </a:lnTo>
                <a:lnTo>
                  <a:pt x="690053" y="1362775"/>
                </a:lnTo>
                <a:lnTo>
                  <a:pt x="688490" y="1361209"/>
                </a:lnTo>
                <a:lnTo>
                  <a:pt x="686778" y="1359493"/>
                </a:lnTo>
                <a:lnTo>
                  <a:pt x="684832" y="1367472"/>
                </a:lnTo>
                <a:lnTo>
                  <a:pt x="686545" y="1366423"/>
                </a:lnTo>
                <a:close/>
              </a:path>
              <a:path w="1400676" h="1905679">
                <a:moveTo>
                  <a:pt x="682604" y="1369055"/>
                </a:moveTo>
                <a:lnTo>
                  <a:pt x="684832" y="1367472"/>
                </a:lnTo>
                <a:lnTo>
                  <a:pt x="686778" y="1359493"/>
                </a:lnTo>
                <a:lnTo>
                  <a:pt x="684400" y="1356961"/>
                </a:lnTo>
                <a:lnTo>
                  <a:pt x="681856" y="1354112"/>
                </a:lnTo>
                <a:lnTo>
                  <a:pt x="679694" y="1351430"/>
                </a:lnTo>
                <a:lnTo>
                  <a:pt x="678197" y="1351280"/>
                </a:lnTo>
                <a:lnTo>
                  <a:pt x="677233" y="1351280"/>
                </a:lnTo>
                <a:lnTo>
                  <a:pt x="678796" y="1367106"/>
                </a:lnTo>
                <a:lnTo>
                  <a:pt x="681706" y="1370088"/>
                </a:lnTo>
                <a:lnTo>
                  <a:pt x="682604" y="1369055"/>
                </a:lnTo>
                <a:close/>
              </a:path>
              <a:path w="1400676" h="1905679">
                <a:moveTo>
                  <a:pt x="677233" y="1351280"/>
                </a:moveTo>
                <a:lnTo>
                  <a:pt x="675969" y="1351347"/>
                </a:lnTo>
                <a:lnTo>
                  <a:pt x="674706" y="1351497"/>
                </a:lnTo>
                <a:lnTo>
                  <a:pt x="673957" y="1361509"/>
                </a:lnTo>
                <a:lnTo>
                  <a:pt x="676119" y="1364124"/>
                </a:lnTo>
                <a:lnTo>
                  <a:pt x="678796" y="1367106"/>
                </a:lnTo>
                <a:lnTo>
                  <a:pt x="677233" y="1351280"/>
                </a:lnTo>
                <a:close/>
              </a:path>
              <a:path w="1400676" h="1905679">
                <a:moveTo>
                  <a:pt x="674706" y="1351497"/>
                </a:moveTo>
                <a:lnTo>
                  <a:pt x="673209" y="1351730"/>
                </a:lnTo>
                <a:lnTo>
                  <a:pt x="671945" y="1352097"/>
                </a:lnTo>
                <a:lnTo>
                  <a:pt x="670748" y="1352396"/>
                </a:lnTo>
                <a:lnTo>
                  <a:pt x="669717" y="1352846"/>
                </a:lnTo>
                <a:lnTo>
                  <a:pt x="668736" y="1353513"/>
                </a:lnTo>
                <a:lnTo>
                  <a:pt x="669784" y="1356278"/>
                </a:lnTo>
                <a:lnTo>
                  <a:pt x="671579" y="1358660"/>
                </a:lnTo>
                <a:lnTo>
                  <a:pt x="673957" y="1361509"/>
                </a:lnTo>
                <a:lnTo>
                  <a:pt x="674706" y="1351497"/>
                </a:lnTo>
                <a:close/>
              </a:path>
              <a:path w="1400676" h="1905679">
                <a:moveTo>
                  <a:pt x="686395" y="1236003"/>
                </a:moveTo>
                <a:lnTo>
                  <a:pt x="686927" y="1235486"/>
                </a:lnTo>
                <a:lnTo>
                  <a:pt x="685813" y="1235186"/>
                </a:lnTo>
                <a:lnTo>
                  <a:pt x="684616" y="1234887"/>
                </a:lnTo>
                <a:lnTo>
                  <a:pt x="682970" y="1234370"/>
                </a:lnTo>
                <a:lnTo>
                  <a:pt x="685514" y="1237052"/>
                </a:lnTo>
                <a:lnTo>
                  <a:pt x="686395" y="1236003"/>
                </a:lnTo>
                <a:close/>
              </a:path>
              <a:path w="1400676" h="1905679">
                <a:moveTo>
                  <a:pt x="685514" y="1237052"/>
                </a:moveTo>
                <a:lnTo>
                  <a:pt x="682970" y="1234370"/>
                </a:lnTo>
                <a:lnTo>
                  <a:pt x="681856" y="1233920"/>
                </a:lnTo>
                <a:lnTo>
                  <a:pt x="680509" y="1233237"/>
                </a:lnTo>
                <a:lnTo>
                  <a:pt x="680143" y="1232954"/>
                </a:lnTo>
                <a:lnTo>
                  <a:pt x="681257" y="1241900"/>
                </a:lnTo>
                <a:lnTo>
                  <a:pt x="685514" y="1237052"/>
                </a:lnTo>
                <a:close/>
              </a:path>
              <a:path w="1400676" h="1905679">
                <a:moveTo>
                  <a:pt x="678281" y="1246231"/>
                </a:moveTo>
                <a:lnTo>
                  <a:pt x="681257" y="1241900"/>
                </a:lnTo>
                <a:lnTo>
                  <a:pt x="680143" y="1232954"/>
                </a:lnTo>
                <a:lnTo>
                  <a:pt x="676418" y="1235936"/>
                </a:lnTo>
                <a:lnTo>
                  <a:pt x="675520" y="1251095"/>
                </a:lnTo>
                <a:lnTo>
                  <a:pt x="678281" y="1246231"/>
                </a:lnTo>
                <a:close/>
              </a:path>
              <a:path w="1400676" h="1905679">
                <a:moveTo>
                  <a:pt x="674107" y="1251528"/>
                </a:moveTo>
                <a:lnTo>
                  <a:pt x="675005" y="1251528"/>
                </a:lnTo>
                <a:lnTo>
                  <a:pt x="675520" y="1251095"/>
                </a:lnTo>
                <a:lnTo>
                  <a:pt x="676418" y="1235936"/>
                </a:lnTo>
                <a:lnTo>
                  <a:pt x="672843" y="1239218"/>
                </a:lnTo>
                <a:lnTo>
                  <a:pt x="670299" y="1251612"/>
                </a:lnTo>
                <a:lnTo>
                  <a:pt x="672610" y="1251612"/>
                </a:lnTo>
                <a:lnTo>
                  <a:pt x="674107" y="1251528"/>
                </a:lnTo>
                <a:close/>
              </a:path>
              <a:path w="1400676" h="1905679">
                <a:moveTo>
                  <a:pt x="672843" y="1239218"/>
                </a:moveTo>
                <a:lnTo>
                  <a:pt x="669634" y="1242949"/>
                </a:lnTo>
                <a:lnTo>
                  <a:pt x="667921" y="1245048"/>
                </a:lnTo>
                <a:lnTo>
                  <a:pt x="666358" y="1247197"/>
                </a:lnTo>
                <a:lnTo>
                  <a:pt x="664862" y="1249596"/>
                </a:lnTo>
                <a:lnTo>
                  <a:pt x="665760" y="1250046"/>
                </a:lnTo>
                <a:lnTo>
                  <a:pt x="666957" y="1250712"/>
                </a:lnTo>
                <a:lnTo>
                  <a:pt x="668453" y="1251095"/>
                </a:lnTo>
                <a:lnTo>
                  <a:pt x="670299" y="1251612"/>
                </a:lnTo>
                <a:lnTo>
                  <a:pt x="672843" y="1239218"/>
                </a:lnTo>
                <a:close/>
              </a:path>
              <a:path w="1400676" h="1905679">
                <a:moveTo>
                  <a:pt x="692215" y="1229806"/>
                </a:moveTo>
                <a:lnTo>
                  <a:pt x="696239" y="1225924"/>
                </a:lnTo>
                <a:lnTo>
                  <a:pt x="699448" y="1222942"/>
                </a:lnTo>
                <a:lnTo>
                  <a:pt x="701909" y="1220710"/>
                </a:lnTo>
                <a:lnTo>
                  <a:pt x="703838" y="1218978"/>
                </a:lnTo>
                <a:lnTo>
                  <a:pt x="706149" y="1217262"/>
                </a:lnTo>
                <a:lnTo>
                  <a:pt x="703988" y="1218311"/>
                </a:lnTo>
                <a:lnTo>
                  <a:pt x="701676" y="1219444"/>
                </a:lnTo>
                <a:lnTo>
                  <a:pt x="699215" y="1220710"/>
                </a:lnTo>
                <a:lnTo>
                  <a:pt x="694227" y="1223309"/>
                </a:lnTo>
                <a:lnTo>
                  <a:pt x="688939" y="1226524"/>
                </a:lnTo>
                <a:lnTo>
                  <a:pt x="688191" y="1233620"/>
                </a:lnTo>
                <a:lnTo>
                  <a:pt x="688640" y="1233620"/>
                </a:lnTo>
                <a:lnTo>
                  <a:pt x="692215" y="1229806"/>
                </a:lnTo>
                <a:close/>
              </a:path>
              <a:path w="1400676" h="1905679">
                <a:moveTo>
                  <a:pt x="688939" y="1226524"/>
                </a:moveTo>
                <a:lnTo>
                  <a:pt x="683868" y="1230189"/>
                </a:lnTo>
                <a:lnTo>
                  <a:pt x="684017" y="1232721"/>
                </a:lnTo>
                <a:lnTo>
                  <a:pt x="685065" y="1233171"/>
                </a:lnTo>
                <a:lnTo>
                  <a:pt x="686029" y="1233387"/>
                </a:lnTo>
                <a:lnTo>
                  <a:pt x="687143" y="1233471"/>
                </a:lnTo>
                <a:lnTo>
                  <a:pt x="688191" y="1233620"/>
                </a:lnTo>
                <a:lnTo>
                  <a:pt x="688939" y="1226524"/>
                </a:lnTo>
                <a:close/>
              </a:path>
              <a:path w="1400676" h="1905679">
                <a:moveTo>
                  <a:pt x="683868" y="1230189"/>
                </a:moveTo>
                <a:lnTo>
                  <a:pt x="682388" y="1231222"/>
                </a:lnTo>
                <a:lnTo>
                  <a:pt x="681639" y="1231755"/>
                </a:lnTo>
                <a:lnTo>
                  <a:pt x="682388" y="1231971"/>
                </a:lnTo>
                <a:lnTo>
                  <a:pt x="683269" y="1232421"/>
                </a:lnTo>
                <a:lnTo>
                  <a:pt x="684017" y="1232721"/>
                </a:lnTo>
                <a:lnTo>
                  <a:pt x="683868" y="1230189"/>
                </a:lnTo>
                <a:close/>
              </a:path>
              <a:path w="1400676" h="1905679">
                <a:moveTo>
                  <a:pt x="812990" y="1520619"/>
                </a:moveTo>
                <a:lnTo>
                  <a:pt x="812420" y="1507905"/>
                </a:lnTo>
                <a:lnTo>
                  <a:pt x="812121" y="1504690"/>
                </a:lnTo>
                <a:lnTo>
                  <a:pt x="811672" y="1501491"/>
                </a:lnTo>
                <a:lnTo>
                  <a:pt x="811223" y="1498343"/>
                </a:lnTo>
                <a:lnTo>
                  <a:pt x="811905" y="1518516"/>
                </a:lnTo>
                <a:lnTo>
                  <a:pt x="812121" y="1523664"/>
                </a:lnTo>
                <a:lnTo>
                  <a:pt x="812496" y="1533327"/>
                </a:lnTo>
                <a:lnTo>
                  <a:pt x="812990" y="1520619"/>
                </a:lnTo>
                <a:close/>
              </a:path>
              <a:path w="1400676" h="1905679">
                <a:moveTo>
                  <a:pt x="812496" y="1533327"/>
                </a:moveTo>
                <a:lnTo>
                  <a:pt x="812121" y="1523664"/>
                </a:lnTo>
                <a:lnTo>
                  <a:pt x="812054" y="1530294"/>
                </a:lnTo>
                <a:lnTo>
                  <a:pt x="811971" y="1536807"/>
                </a:lnTo>
                <a:lnTo>
                  <a:pt x="811822" y="1540089"/>
                </a:lnTo>
                <a:lnTo>
                  <a:pt x="812496" y="1533327"/>
                </a:lnTo>
                <a:close/>
              </a:path>
              <a:path w="1400676" h="1905679">
                <a:moveTo>
                  <a:pt x="811223" y="1498343"/>
                </a:moveTo>
                <a:lnTo>
                  <a:pt x="811007" y="1498876"/>
                </a:lnTo>
                <a:lnTo>
                  <a:pt x="810325" y="1499842"/>
                </a:lnTo>
                <a:lnTo>
                  <a:pt x="809959" y="1505139"/>
                </a:lnTo>
                <a:lnTo>
                  <a:pt x="810708" y="1509021"/>
                </a:lnTo>
                <a:lnTo>
                  <a:pt x="811157" y="1512619"/>
                </a:lnTo>
                <a:lnTo>
                  <a:pt x="811905" y="1518516"/>
                </a:lnTo>
                <a:lnTo>
                  <a:pt x="811223" y="1498343"/>
                </a:lnTo>
                <a:close/>
              </a:path>
              <a:path w="1400676" h="1905679">
                <a:moveTo>
                  <a:pt x="809061" y="1498276"/>
                </a:moveTo>
                <a:lnTo>
                  <a:pt x="809810" y="1497077"/>
                </a:lnTo>
                <a:lnTo>
                  <a:pt x="810325" y="1495960"/>
                </a:lnTo>
                <a:lnTo>
                  <a:pt x="810708" y="1495361"/>
                </a:lnTo>
                <a:lnTo>
                  <a:pt x="809278" y="1487748"/>
                </a:lnTo>
                <a:lnTo>
                  <a:pt x="807432" y="1480585"/>
                </a:lnTo>
                <a:lnTo>
                  <a:pt x="807565" y="1494911"/>
                </a:lnTo>
                <a:lnTo>
                  <a:pt x="808097" y="1496927"/>
                </a:lnTo>
                <a:lnTo>
                  <a:pt x="808546" y="1498876"/>
                </a:lnTo>
                <a:lnTo>
                  <a:pt x="809061" y="1498276"/>
                </a:lnTo>
                <a:close/>
              </a:path>
              <a:path w="1400676" h="1905679">
                <a:moveTo>
                  <a:pt x="807432" y="1480585"/>
                </a:moveTo>
                <a:lnTo>
                  <a:pt x="805187" y="1474238"/>
                </a:lnTo>
                <a:lnTo>
                  <a:pt x="804738" y="1474987"/>
                </a:lnTo>
                <a:lnTo>
                  <a:pt x="805636" y="1487748"/>
                </a:lnTo>
                <a:lnTo>
                  <a:pt x="807049" y="1492895"/>
                </a:lnTo>
                <a:lnTo>
                  <a:pt x="807565" y="1494911"/>
                </a:lnTo>
                <a:lnTo>
                  <a:pt x="807432" y="1480585"/>
                </a:lnTo>
                <a:close/>
              </a:path>
              <a:path w="1400676" h="1905679">
                <a:moveTo>
                  <a:pt x="804738" y="1474987"/>
                </a:moveTo>
                <a:lnTo>
                  <a:pt x="804073" y="1475953"/>
                </a:lnTo>
                <a:lnTo>
                  <a:pt x="803092" y="1476770"/>
                </a:lnTo>
                <a:lnTo>
                  <a:pt x="802127" y="1477519"/>
                </a:lnTo>
                <a:lnTo>
                  <a:pt x="803923" y="1482367"/>
                </a:lnTo>
                <a:lnTo>
                  <a:pt x="805636" y="1487748"/>
                </a:lnTo>
                <a:lnTo>
                  <a:pt x="804738" y="1474987"/>
                </a:lnTo>
                <a:close/>
              </a:path>
              <a:path w="1400676" h="1905679">
                <a:moveTo>
                  <a:pt x="802809" y="1473338"/>
                </a:moveTo>
                <a:lnTo>
                  <a:pt x="803325" y="1472155"/>
                </a:lnTo>
                <a:lnTo>
                  <a:pt x="803557" y="1471622"/>
                </a:lnTo>
                <a:lnTo>
                  <a:pt x="803840" y="1470656"/>
                </a:lnTo>
                <a:lnTo>
                  <a:pt x="801994" y="1465875"/>
                </a:lnTo>
                <a:lnTo>
                  <a:pt x="801994" y="1474387"/>
                </a:lnTo>
                <a:lnTo>
                  <a:pt x="802809" y="1473338"/>
                </a:lnTo>
                <a:close/>
              </a:path>
              <a:path w="1400676" h="1905679">
                <a:moveTo>
                  <a:pt x="801994" y="1474387"/>
                </a:moveTo>
                <a:lnTo>
                  <a:pt x="801994" y="1465875"/>
                </a:lnTo>
                <a:lnTo>
                  <a:pt x="799982" y="1461694"/>
                </a:lnTo>
                <a:lnTo>
                  <a:pt x="800115" y="1472438"/>
                </a:lnTo>
                <a:lnTo>
                  <a:pt x="800498" y="1473338"/>
                </a:lnTo>
                <a:lnTo>
                  <a:pt x="800864" y="1474238"/>
                </a:lnTo>
                <a:lnTo>
                  <a:pt x="801246" y="1475204"/>
                </a:lnTo>
                <a:lnTo>
                  <a:pt x="801994" y="1474387"/>
                </a:lnTo>
                <a:close/>
              </a:path>
              <a:path w="1400676" h="1905679">
                <a:moveTo>
                  <a:pt x="799982" y="1461694"/>
                </a:moveTo>
                <a:lnTo>
                  <a:pt x="797804" y="1458029"/>
                </a:lnTo>
                <a:lnTo>
                  <a:pt x="796989" y="1459528"/>
                </a:lnTo>
                <a:lnTo>
                  <a:pt x="796474" y="1464676"/>
                </a:lnTo>
                <a:lnTo>
                  <a:pt x="798336" y="1468191"/>
                </a:lnTo>
                <a:lnTo>
                  <a:pt x="800115" y="1472438"/>
                </a:lnTo>
                <a:lnTo>
                  <a:pt x="799982" y="1461694"/>
                </a:lnTo>
                <a:close/>
              </a:path>
              <a:path w="1400676" h="1905679">
                <a:moveTo>
                  <a:pt x="796989" y="1459528"/>
                </a:moveTo>
                <a:lnTo>
                  <a:pt x="795792" y="1460727"/>
                </a:lnTo>
                <a:lnTo>
                  <a:pt x="794462" y="1461477"/>
                </a:lnTo>
                <a:lnTo>
                  <a:pt x="796474" y="1464676"/>
                </a:lnTo>
                <a:lnTo>
                  <a:pt x="796989" y="1459528"/>
                </a:lnTo>
                <a:close/>
              </a:path>
              <a:path w="1400676" h="1905679">
                <a:moveTo>
                  <a:pt x="795726" y="1456846"/>
                </a:moveTo>
                <a:lnTo>
                  <a:pt x="795942" y="1456396"/>
                </a:lnTo>
                <a:lnTo>
                  <a:pt x="796324" y="1455497"/>
                </a:lnTo>
                <a:lnTo>
                  <a:pt x="794462" y="1452515"/>
                </a:lnTo>
                <a:lnTo>
                  <a:pt x="795277" y="1457895"/>
                </a:lnTo>
                <a:lnTo>
                  <a:pt x="795726" y="1456846"/>
                </a:lnTo>
                <a:close/>
              </a:path>
              <a:path w="1400676" h="1905679">
                <a:moveTo>
                  <a:pt x="795277" y="1457895"/>
                </a:moveTo>
                <a:lnTo>
                  <a:pt x="794462" y="1452515"/>
                </a:lnTo>
                <a:lnTo>
                  <a:pt x="792516" y="1449899"/>
                </a:lnTo>
                <a:lnTo>
                  <a:pt x="790587" y="1447434"/>
                </a:lnTo>
                <a:lnTo>
                  <a:pt x="788792" y="1445202"/>
                </a:lnTo>
                <a:lnTo>
                  <a:pt x="787145" y="1443103"/>
                </a:lnTo>
                <a:lnTo>
                  <a:pt x="789024" y="1453548"/>
                </a:lnTo>
                <a:lnTo>
                  <a:pt x="792001" y="1457812"/>
                </a:lnTo>
                <a:lnTo>
                  <a:pt x="792816" y="1459012"/>
                </a:lnTo>
                <a:lnTo>
                  <a:pt x="794013" y="1459012"/>
                </a:lnTo>
                <a:lnTo>
                  <a:pt x="795277" y="1457895"/>
                </a:lnTo>
                <a:close/>
              </a:path>
              <a:path w="1400676" h="1905679">
                <a:moveTo>
                  <a:pt x="787145" y="1443103"/>
                </a:moveTo>
                <a:lnTo>
                  <a:pt x="785582" y="1441237"/>
                </a:lnTo>
                <a:lnTo>
                  <a:pt x="785217" y="1441837"/>
                </a:lnTo>
                <a:lnTo>
                  <a:pt x="784402" y="1443036"/>
                </a:lnTo>
                <a:lnTo>
                  <a:pt x="783570" y="1444002"/>
                </a:lnTo>
                <a:lnTo>
                  <a:pt x="782606" y="1446318"/>
                </a:lnTo>
                <a:lnTo>
                  <a:pt x="785732" y="1449450"/>
                </a:lnTo>
                <a:lnTo>
                  <a:pt x="789024" y="1453548"/>
                </a:lnTo>
                <a:lnTo>
                  <a:pt x="787145" y="1443103"/>
                </a:lnTo>
                <a:close/>
              </a:path>
              <a:path w="1400676" h="1905679">
                <a:moveTo>
                  <a:pt x="782090" y="1441920"/>
                </a:moveTo>
                <a:lnTo>
                  <a:pt x="782689" y="1440937"/>
                </a:lnTo>
                <a:lnTo>
                  <a:pt x="783138" y="1439738"/>
                </a:lnTo>
                <a:lnTo>
                  <a:pt x="783504" y="1438855"/>
                </a:lnTo>
                <a:lnTo>
                  <a:pt x="781575" y="1436539"/>
                </a:lnTo>
                <a:lnTo>
                  <a:pt x="781492" y="1442803"/>
                </a:lnTo>
                <a:lnTo>
                  <a:pt x="782090" y="1441920"/>
                </a:lnTo>
                <a:close/>
              </a:path>
              <a:path w="1400676" h="1905679">
                <a:moveTo>
                  <a:pt x="781492" y="1442803"/>
                </a:moveTo>
                <a:lnTo>
                  <a:pt x="781575" y="1436539"/>
                </a:lnTo>
                <a:lnTo>
                  <a:pt x="779995" y="1434673"/>
                </a:lnTo>
                <a:lnTo>
                  <a:pt x="778881" y="1433324"/>
                </a:lnTo>
                <a:lnTo>
                  <a:pt x="778216" y="1432508"/>
                </a:lnTo>
                <a:lnTo>
                  <a:pt x="778066" y="1442053"/>
                </a:lnTo>
                <a:lnTo>
                  <a:pt x="780145" y="1444002"/>
                </a:lnTo>
                <a:lnTo>
                  <a:pt x="781492" y="1442803"/>
                </a:lnTo>
                <a:close/>
              </a:path>
              <a:path w="1400676" h="1905679">
                <a:moveTo>
                  <a:pt x="778216" y="1432508"/>
                </a:moveTo>
                <a:lnTo>
                  <a:pt x="777102" y="1431908"/>
                </a:lnTo>
                <a:lnTo>
                  <a:pt x="776803" y="1431375"/>
                </a:lnTo>
                <a:lnTo>
                  <a:pt x="776121" y="1440571"/>
                </a:lnTo>
                <a:lnTo>
                  <a:pt x="778066" y="1442053"/>
                </a:lnTo>
                <a:lnTo>
                  <a:pt x="778216" y="1432508"/>
                </a:lnTo>
                <a:close/>
              </a:path>
              <a:path w="1400676" h="1905679">
                <a:moveTo>
                  <a:pt x="776803" y="1431375"/>
                </a:moveTo>
                <a:lnTo>
                  <a:pt x="774491" y="1432658"/>
                </a:lnTo>
                <a:lnTo>
                  <a:pt x="772097" y="1433990"/>
                </a:lnTo>
                <a:lnTo>
                  <a:pt x="770617" y="1436089"/>
                </a:lnTo>
                <a:lnTo>
                  <a:pt x="772247" y="1437505"/>
                </a:lnTo>
                <a:lnTo>
                  <a:pt x="774491" y="1439288"/>
                </a:lnTo>
                <a:lnTo>
                  <a:pt x="776121" y="1440571"/>
                </a:lnTo>
                <a:lnTo>
                  <a:pt x="776803" y="1431375"/>
                </a:lnTo>
                <a:close/>
              </a:path>
              <a:path w="1400676" h="1905679">
                <a:moveTo>
                  <a:pt x="508756" y="246281"/>
                </a:moveTo>
                <a:lnTo>
                  <a:pt x="509937" y="246064"/>
                </a:lnTo>
                <a:lnTo>
                  <a:pt x="511200" y="245398"/>
                </a:lnTo>
                <a:lnTo>
                  <a:pt x="512996" y="243748"/>
                </a:lnTo>
                <a:lnTo>
                  <a:pt x="514792" y="242099"/>
                </a:lnTo>
                <a:lnTo>
                  <a:pt x="517103" y="239417"/>
                </a:lnTo>
                <a:lnTo>
                  <a:pt x="518367" y="237851"/>
                </a:lnTo>
                <a:lnTo>
                  <a:pt x="519631" y="236285"/>
                </a:lnTo>
                <a:lnTo>
                  <a:pt x="519847" y="235769"/>
                </a:lnTo>
                <a:lnTo>
                  <a:pt x="518284" y="236135"/>
                </a:lnTo>
                <a:lnTo>
                  <a:pt x="516422" y="237102"/>
                </a:lnTo>
                <a:lnTo>
                  <a:pt x="514559" y="238001"/>
                </a:lnTo>
                <a:lnTo>
                  <a:pt x="512697" y="238818"/>
                </a:lnTo>
                <a:lnTo>
                  <a:pt x="510835" y="239650"/>
                </a:lnTo>
                <a:lnTo>
                  <a:pt x="509421" y="240617"/>
                </a:lnTo>
                <a:lnTo>
                  <a:pt x="508008" y="241583"/>
                </a:lnTo>
                <a:lnTo>
                  <a:pt x="507027" y="242632"/>
                </a:lnTo>
                <a:lnTo>
                  <a:pt x="506445" y="243599"/>
                </a:lnTo>
                <a:lnTo>
                  <a:pt x="505846" y="244565"/>
                </a:lnTo>
                <a:lnTo>
                  <a:pt x="506511" y="246364"/>
                </a:lnTo>
                <a:lnTo>
                  <a:pt x="507559" y="246514"/>
                </a:lnTo>
                <a:lnTo>
                  <a:pt x="508756" y="246281"/>
                </a:lnTo>
                <a:close/>
              </a:path>
              <a:path w="1400676" h="1905679">
                <a:moveTo>
                  <a:pt x="707264" y="1403022"/>
                </a:moveTo>
                <a:lnTo>
                  <a:pt x="708910" y="1402039"/>
                </a:lnTo>
                <a:lnTo>
                  <a:pt x="710539" y="1401073"/>
                </a:lnTo>
                <a:lnTo>
                  <a:pt x="710539" y="1398008"/>
                </a:lnTo>
                <a:lnTo>
                  <a:pt x="709425" y="1397191"/>
                </a:lnTo>
                <a:lnTo>
                  <a:pt x="707712" y="1395925"/>
                </a:lnTo>
                <a:lnTo>
                  <a:pt x="705634" y="1404055"/>
                </a:lnTo>
                <a:lnTo>
                  <a:pt x="707264" y="1403022"/>
                </a:lnTo>
                <a:close/>
              </a:path>
              <a:path w="1400676" h="1905679">
                <a:moveTo>
                  <a:pt x="705634" y="1404055"/>
                </a:moveTo>
                <a:lnTo>
                  <a:pt x="707712" y="1395925"/>
                </a:lnTo>
                <a:lnTo>
                  <a:pt x="704287" y="1393243"/>
                </a:lnTo>
                <a:lnTo>
                  <a:pt x="700346" y="1390178"/>
                </a:lnTo>
                <a:lnTo>
                  <a:pt x="694161" y="1385247"/>
                </a:lnTo>
                <a:lnTo>
                  <a:pt x="687443" y="1378900"/>
                </a:lnTo>
                <a:lnTo>
                  <a:pt x="694924" y="1410973"/>
                </a:lnTo>
                <a:lnTo>
                  <a:pt x="705634" y="1404055"/>
                </a:lnTo>
                <a:close/>
              </a:path>
              <a:path w="1400676" h="1905679">
                <a:moveTo>
                  <a:pt x="679029" y="1422729"/>
                </a:moveTo>
                <a:lnTo>
                  <a:pt x="684466" y="1418461"/>
                </a:lnTo>
                <a:lnTo>
                  <a:pt x="694924" y="1410973"/>
                </a:lnTo>
                <a:lnTo>
                  <a:pt x="687443" y="1378900"/>
                </a:lnTo>
                <a:lnTo>
                  <a:pt x="684856" y="1376437"/>
                </a:lnTo>
                <a:lnTo>
                  <a:pt x="675959" y="1367153"/>
                </a:lnTo>
                <a:lnTo>
                  <a:pt x="676269" y="1424961"/>
                </a:lnTo>
                <a:lnTo>
                  <a:pt x="679029" y="1422729"/>
                </a:lnTo>
                <a:close/>
              </a:path>
              <a:path w="1400676" h="1905679">
                <a:moveTo>
                  <a:pt x="673658" y="1427127"/>
                </a:moveTo>
                <a:lnTo>
                  <a:pt x="676269" y="1424961"/>
                </a:lnTo>
                <a:lnTo>
                  <a:pt x="675959" y="1367153"/>
                </a:lnTo>
                <a:lnTo>
                  <a:pt x="668071" y="1357177"/>
                </a:lnTo>
                <a:lnTo>
                  <a:pt x="668586" y="1428626"/>
                </a:lnTo>
                <a:lnTo>
                  <a:pt x="670166" y="1429059"/>
                </a:lnTo>
                <a:lnTo>
                  <a:pt x="671197" y="1429359"/>
                </a:lnTo>
                <a:lnTo>
                  <a:pt x="673658" y="1427127"/>
                </a:lnTo>
                <a:close/>
              </a:path>
              <a:path w="1400676" h="1905679">
                <a:moveTo>
                  <a:pt x="668071" y="1357177"/>
                </a:moveTo>
                <a:lnTo>
                  <a:pt x="666906" y="1355463"/>
                </a:lnTo>
                <a:lnTo>
                  <a:pt x="660822" y="1344543"/>
                </a:lnTo>
                <a:lnTo>
                  <a:pt x="663598" y="1426078"/>
                </a:lnTo>
                <a:lnTo>
                  <a:pt x="666441" y="1427577"/>
                </a:lnTo>
                <a:lnTo>
                  <a:pt x="668586" y="1428626"/>
                </a:lnTo>
                <a:lnTo>
                  <a:pt x="668071" y="1357177"/>
                </a:lnTo>
                <a:close/>
              </a:path>
              <a:path w="1400676" h="1905679">
                <a:moveTo>
                  <a:pt x="660822" y="1344543"/>
                </a:moveTo>
                <a:lnTo>
                  <a:pt x="655999" y="1332539"/>
                </a:lnTo>
                <a:lnTo>
                  <a:pt x="653831" y="1326042"/>
                </a:lnTo>
                <a:lnTo>
                  <a:pt x="650742" y="1313815"/>
                </a:lnTo>
                <a:lnTo>
                  <a:pt x="654585" y="1418914"/>
                </a:lnTo>
                <a:lnTo>
                  <a:pt x="659807" y="1423462"/>
                </a:lnTo>
                <a:lnTo>
                  <a:pt x="663598" y="1426078"/>
                </a:lnTo>
                <a:lnTo>
                  <a:pt x="660822" y="1344543"/>
                </a:lnTo>
                <a:close/>
              </a:path>
              <a:path w="1400676" h="1905679">
                <a:moveTo>
                  <a:pt x="650742" y="1313815"/>
                </a:moveTo>
                <a:lnTo>
                  <a:pt x="649364" y="1300438"/>
                </a:lnTo>
                <a:lnTo>
                  <a:pt x="649905" y="1290088"/>
                </a:lnTo>
                <a:lnTo>
                  <a:pt x="650412" y="1168219"/>
                </a:lnTo>
                <a:lnTo>
                  <a:pt x="646343" y="1171661"/>
                </a:lnTo>
                <a:lnTo>
                  <a:pt x="649298" y="1414367"/>
                </a:lnTo>
                <a:lnTo>
                  <a:pt x="654585" y="1418914"/>
                </a:lnTo>
                <a:lnTo>
                  <a:pt x="650742" y="1313815"/>
                </a:lnTo>
                <a:close/>
              </a:path>
              <a:path w="1400676" h="1905679">
                <a:moveTo>
                  <a:pt x="883356" y="1031368"/>
                </a:moveTo>
                <a:lnTo>
                  <a:pt x="883506" y="1024288"/>
                </a:lnTo>
                <a:lnTo>
                  <a:pt x="883739" y="1017192"/>
                </a:lnTo>
                <a:lnTo>
                  <a:pt x="883140" y="1010328"/>
                </a:lnTo>
                <a:lnTo>
                  <a:pt x="882242" y="1003598"/>
                </a:lnTo>
                <a:lnTo>
                  <a:pt x="882392" y="1038698"/>
                </a:lnTo>
                <a:lnTo>
                  <a:pt x="883356" y="1031368"/>
                </a:lnTo>
                <a:close/>
              </a:path>
              <a:path w="1400676" h="1905679">
                <a:moveTo>
                  <a:pt x="875391" y="1067051"/>
                </a:moveTo>
                <a:lnTo>
                  <a:pt x="877470" y="1060637"/>
                </a:lnTo>
                <a:lnTo>
                  <a:pt x="879415" y="1053324"/>
                </a:lnTo>
                <a:lnTo>
                  <a:pt x="880895" y="1046011"/>
                </a:lnTo>
                <a:lnTo>
                  <a:pt x="882392" y="1038698"/>
                </a:lnTo>
                <a:lnTo>
                  <a:pt x="882242" y="1003598"/>
                </a:lnTo>
                <a:lnTo>
                  <a:pt x="881344" y="996885"/>
                </a:lnTo>
                <a:lnTo>
                  <a:pt x="880164" y="990305"/>
                </a:lnTo>
                <a:lnTo>
                  <a:pt x="877852" y="982259"/>
                </a:lnTo>
                <a:lnTo>
                  <a:pt x="877105" y="979698"/>
                </a:lnTo>
                <a:lnTo>
                  <a:pt x="873379" y="1073414"/>
                </a:lnTo>
                <a:lnTo>
                  <a:pt x="875391" y="1067051"/>
                </a:lnTo>
                <a:close/>
              </a:path>
              <a:path w="1400676" h="1905679">
                <a:moveTo>
                  <a:pt x="861906" y="1099085"/>
                </a:moveTo>
                <a:lnTo>
                  <a:pt x="865631" y="1091706"/>
                </a:lnTo>
                <a:lnTo>
                  <a:pt x="868457" y="1085275"/>
                </a:lnTo>
                <a:lnTo>
                  <a:pt x="871367" y="1078862"/>
                </a:lnTo>
                <a:lnTo>
                  <a:pt x="873379" y="1073414"/>
                </a:lnTo>
                <a:lnTo>
                  <a:pt x="877105" y="979698"/>
                </a:lnTo>
                <a:lnTo>
                  <a:pt x="873198" y="967815"/>
                </a:lnTo>
                <a:lnTo>
                  <a:pt x="868524" y="955521"/>
                </a:lnTo>
                <a:lnTo>
                  <a:pt x="867714" y="953592"/>
                </a:lnTo>
                <a:lnTo>
                  <a:pt x="862273" y="941636"/>
                </a:lnTo>
                <a:lnTo>
                  <a:pt x="858031" y="1105649"/>
                </a:lnTo>
                <a:lnTo>
                  <a:pt x="861906" y="1099085"/>
                </a:lnTo>
                <a:close/>
              </a:path>
              <a:path w="1400676" h="1905679">
                <a:moveTo>
                  <a:pt x="845211" y="1124323"/>
                </a:moveTo>
                <a:lnTo>
                  <a:pt x="850266" y="1117976"/>
                </a:lnTo>
                <a:lnTo>
                  <a:pt x="854224" y="1112229"/>
                </a:lnTo>
                <a:lnTo>
                  <a:pt x="858031" y="1105649"/>
                </a:lnTo>
                <a:lnTo>
                  <a:pt x="862273" y="941636"/>
                </a:lnTo>
                <a:lnTo>
                  <a:pt x="856601" y="930883"/>
                </a:lnTo>
                <a:lnTo>
                  <a:pt x="852511" y="923720"/>
                </a:lnTo>
                <a:lnTo>
                  <a:pt x="848337" y="917823"/>
                </a:lnTo>
                <a:lnTo>
                  <a:pt x="844080" y="913042"/>
                </a:lnTo>
                <a:lnTo>
                  <a:pt x="839923" y="908194"/>
                </a:lnTo>
                <a:lnTo>
                  <a:pt x="835733" y="904379"/>
                </a:lnTo>
                <a:lnTo>
                  <a:pt x="840206" y="1130604"/>
                </a:lnTo>
                <a:lnTo>
                  <a:pt x="845211" y="1124323"/>
                </a:lnTo>
                <a:close/>
              </a:path>
              <a:path w="1400676" h="1905679">
                <a:moveTo>
                  <a:pt x="834103" y="1137533"/>
                </a:moveTo>
                <a:lnTo>
                  <a:pt x="840206" y="1130604"/>
                </a:lnTo>
                <a:lnTo>
                  <a:pt x="835733" y="904379"/>
                </a:lnTo>
                <a:lnTo>
                  <a:pt x="833206" y="902297"/>
                </a:lnTo>
                <a:lnTo>
                  <a:pt x="832540" y="901697"/>
                </a:lnTo>
                <a:lnTo>
                  <a:pt x="831493" y="900881"/>
                </a:lnTo>
                <a:lnTo>
                  <a:pt x="829547" y="901547"/>
                </a:lnTo>
                <a:lnTo>
                  <a:pt x="828733" y="1143131"/>
                </a:lnTo>
                <a:lnTo>
                  <a:pt x="834103" y="1137533"/>
                </a:lnTo>
                <a:close/>
              </a:path>
              <a:path w="1400676" h="1905679">
                <a:moveTo>
                  <a:pt x="828733" y="1143131"/>
                </a:moveTo>
                <a:lnTo>
                  <a:pt x="829547" y="901547"/>
                </a:lnTo>
                <a:lnTo>
                  <a:pt x="827702" y="902147"/>
                </a:lnTo>
                <a:lnTo>
                  <a:pt x="825756" y="902747"/>
                </a:lnTo>
                <a:lnTo>
                  <a:pt x="823362" y="1148745"/>
                </a:lnTo>
                <a:lnTo>
                  <a:pt x="828733" y="1143131"/>
                </a:lnTo>
                <a:close/>
              </a:path>
              <a:path w="1400676" h="1905679">
                <a:moveTo>
                  <a:pt x="818756" y="1152993"/>
                </a:moveTo>
                <a:lnTo>
                  <a:pt x="823362" y="1148745"/>
                </a:lnTo>
                <a:lnTo>
                  <a:pt x="825756" y="902747"/>
                </a:lnTo>
                <a:lnTo>
                  <a:pt x="815320" y="906152"/>
                </a:lnTo>
                <a:lnTo>
                  <a:pt x="813385" y="1157241"/>
                </a:lnTo>
                <a:lnTo>
                  <a:pt x="818756" y="1152993"/>
                </a:lnTo>
                <a:close/>
              </a:path>
              <a:path w="1400676" h="1905679">
                <a:moveTo>
                  <a:pt x="808030" y="1161572"/>
                </a:moveTo>
                <a:lnTo>
                  <a:pt x="813385" y="1157241"/>
                </a:lnTo>
                <a:lnTo>
                  <a:pt x="815320" y="906152"/>
                </a:lnTo>
                <a:lnTo>
                  <a:pt x="802006" y="910659"/>
                </a:lnTo>
                <a:lnTo>
                  <a:pt x="801911" y="1165903"/>
                </a:lnTo>
                <a:lnTo>
                  <a:pt x="808030" y="1161572"/>
                </a:lnTo>
                <a:close/>
              </a:path>
              <a:path w="1400676" h="1905679">
                <a:moveTo>
                  <a:pt x="792367" y="1171434"/>
                </a:moveTo>
                <a:lnTo>
                  <a:pt x="801911" y="1165903"/>
                </a:lnTo>
                <a:lnTo>
                  <a:pt x="802006" y="910659"/>
                </a:lnTo>
                <a:lnTo>
                  <a:pt x="789521" y="915077"/>
                </a:lnTo>
                <a:lnTo>
                  <a:pt x="782240" y="1021073"/>
                </a:lnTo>
                <a:lnTo>
                  <a:pt x="782090" y="1026587"/>
                </a:lnTo>
                <a:lnTo>
                  <a:pt x="781858" y="1032118"/>
                </a:lnTo>
                <a:lnTo>
                  <a:pt x="781596" y="1177512"/>
                </a:lnTo>
                <a:lnTo>
                  <a:pt x="792367" y="1171434"/>
                </a:lnTo>
                <a:close/>
              </a:path>
              <a:path w="1400676" h="1905679">
                <a:moveTo>
                  <a:pt x="781596" y="1177512"/>
                </a:moveTo>
                <a:lnTo>
                  <a:pt x="781858" y="1032118"/>
                </a:lnTo>
                <a:lnTo>
                  <a:pt x="781342" y="1037865"/>
                </a:lnTo>
                <a:lnTo>
                  <a:pt x="779330" y="1044362"/>
                </a:lnTo>
                <a:lnTo>
                  <a:pt x="777385" y="1050792"/>
                </a:lnTo>
                <a:lnTo>
                  <a:pt x="774109" y="1057955"/>
                </a:lnTo>
                <a:lnTo>
                  <a:pt x="769932" y="1183730"/>
                </a:lnTo>
                <a:lnTo>
                  <a:pt x="781596" y="1177512"/>
                </a:lnTo>
                <a:close/>
              </a:path>
              <a:path w="1400676" h="1905679">
                <a:moveTo>
                  <a:pt x="769932" y="1183730"/>
                </a:moveTo>
                <a:lnTo>
                  <a:pt x="774109" y="1057955"/>
                </a:lnTo>
                <a:lnTo>
                  <a:pt x="769353" y="1065718"/>
                </a:lnTo>
                <a:lnTo>
                  <a:pt x="766780" y="1069756"/>
                </a:lnTo>
                <a:lnTo>
                  <a:pt x="759483" y="1079839"/>
                </a:lnTo>
                <a:lnTo>
                  <a:pt x="750630" y="1089973"/>
                </a:lnTo>
                <a:lnTo>
                  <a:pt x="759809" y="1188909"/>
                </a:lnTo>
                <a:lnTo>
                  <a:pt x="769932" y="1183730"/>
                </a:lnTo>
                <a:close/>
              </a:path>
              <a:path w="1400676" h="1905679">
                <a:moveTo>
                  <a:pt x="736856" y="1200226"/>
                </a:moveTo>
                <a:lnTo>
                  <a:pt x="747599" y="1194998"/>
                </a:lnTo>
                <a:lnTo>
                  <a:pt x="759809" y="1188909"/>
                </a:lnTo>
                <a:lnTo>
                  <a:pt x="750630" y="1089973"/>
                </a:lnTo>
                <a:lnTo>
                  <a:pt x="749982" y="1090649"/>
                </a:lnTo>
                <a:lnTo>
                  <a:pt x="741839" y="1098431"/>
                </a:lnTo>
                <a:lnTo>
                  <a:pt x="734401" y="1201436"/>
                </a:lnTo>
                <a:lnTo>
                  <a:pt x="736856" y="1200226"/>
                </a:lnTo>
                <a:close/>
              </a:path>
              <a:path w="1400676" h="1905679">
                <a:moveTo>
                  <a:pt x="729329" y="1203985"/>
                </a:moveTo>
                <a:lnTo>
                  <a:pt x="734401" y="1201436"/>
                </a:lnTo>
                <a:lnTo>
                  <a:pt x="741839" y="1098431"/>
                </a:lnTo>
                <a:lnTo>
                  <a:pt x="732232" y="1106495"/>
                </a:lnTo>
                <a:lnTo>
                  <a:pt x="720766" y="1115361"/>
                </a:lnTo>
                <a:lnTo>
                  <a:pt x="724041" y="1206733"/>
                </a:lnTo>
                <a:lnTo>
                  <a:pt x="729329" y="1203985"/>
                </a:lnTo>
                <a:close/>
              </a:path>
              <a:path w="1400676" h="1905679">
                <a:moveTo>
                  <a:pt x="696488" y="1219710"/>
                </a:moveTo>
                <a:lnTo>
                  <a:pt x="709049" y="1213509"/>
                </a:lnTo>
                <a:lnTo>
                  <a:pt x="719336" y="1209199"/>
                </a:lnTo>
                <a:lnTo>
                  <a:pt x="724041" y="1206733"/>
                </a:lnTo>
                <a:lnTo>
                  <a:pt x="720766" y="1115361"/>
                </a:lnTo>
                <a:lnTo>
                  <a:pt x="720118" y="1115848"/>
                </a:lnTo>
                <a:lnTo>
                  <a:pt x="710008" y="1123352"/>
                </a:lnTo>
                <a:lnTo>
                  <a:pt x="699343" y="1131149"/>
                </a:lnTo>
                <a:lnTo>
                  <a:pt x="694975" y="1220560"/>
                </a:lnTo>
                <a:lnTo>
                  <a:pt x="696488" y="1219710"/>
                </a:lnTo>
                <a:close/>
              </a:path>
              <a:path w="1400676" h="1905679">
                <a:moveTo>
                  <a:pt x="667555" y="1241600"/>
                </a:moveTo>
                <a:lnTo>
                  <a:pt x="673542" y="1235757"/>
                </a:lnTo>
                <a:lnTo>
                  <a:pt x="683686" y="1227744"/>
                </a:lnTo>
                <a:lnTo>
                  <a:pt x="694975" y="1220560"/>
                </a:lnTo>
                <a:lnTo>
                  <a:pt x="699343" y="1131149"/>
                </a:lnTo>
                <a:lnTo>
                  <a:pt x="688809" y="1138808"/>
                </a:lnTo>
                <a:lnTo>
                  <a:pt x="679095" y="1145896"/>
                </a:lnTo>
                <a:lnTo>
                  <a:pt x="669023" y="1153421"/>
                </a:lnTo>
                <a:lnTo>
                  <a:pt x="660241" y="1251873"/>
                </a:lnTo>
                <a:lnTo>
                  <a:pt x="667555" y="1241600"/>
                </a:lnTo>
                <a:close/>
              </a:path>
              <a:path w="1400676" h="1905679">
                <a:moveTo>
                  <a:pt x="655034" y="1265488"/>
                </a:moveTo>
                <a:lnTo>
                  <a:pt x="655544" y="1263785"/>
                </a:lnTo>
                <a:lnTo>
                  <a:pt x="660241" y="1251873"/>
                </a:lnTo>
                <a:lnTo>
                  <a:pt x="669023" y="1153421"/>
                </a:lnTo>
                <a:lnTo>
                  <a:pt x="659246" y="1161020"/>
                </a:lnTo>
                <a:lnTo>
                  <a:pt x="650412" y="1168219"/>
                </a:lnTo>
                <a:lnTo>
                  <a:pt x="652048" y="1277143"/>
                </a:lnTo>
                <a:lnTo>
                  <a:pt x="655034" y="1265488"/>
                </a:lnTo>
                <a:close/>
              </a:path>
              <a:path w="1400676" h="1905679">
                <a:moveTo>
                  <a:pt x="646343" y="1171661"/>
                </a:moveTo>
                <a:lnTo>
                  <a:pt x="636217" y="1180510"/>
                </a:lnTo>
                <a:lnTo>
                  <a:pt x="627831" y="1188442"/>
                </a:lnTo>
                <a:lnTo>
                  <a:pt x="619783" y="1197854"/>
                </a:lnTo>
                <a:lnTo>
                  <a:pt x="616124" y="1203602"/>
                </a:lnTo>
                <a:lnTo>
                  <a:pt x="621944" y="1382415"/>
                </a:lnTo>
                <a:lnTo>
                  <a:pt x="626567" y="1389645"/>
                </a:lnTo>
                <a:lnTo>
                  <a:pt x="636926" y="1401739"/>
                </a:lnTo>
                <a:lnTo>
                  <a:pt x="642580" y="1407870"/>
                </a:lnTo>
                <a:lnTo>
                  <a:pt x="649298" y="1414367"/>
                </a:lnTo>
                <a:lnTo>
                  <a:pt x="646343" y="1171661"/>
                </a:lnTo>
                <a:close/>
              </a:path>
              <a:path w="1400676" h="1905679">
                <a:moveTo>
                  <a:pt x="616124" y="1203602"/>
                </a:moveTo>
                <a:lnTo>
                  <a:pt x="612483" y="1209349"/>
                </a:lnTo>
                <a:lnTo>
                  <a:pt x="609833" y="1360213"/>
                </a:lnTo>
                <a:lnTo>
                  <a:pt x="615761" y="1371852"/>
                </a:lnTo>
                <a:lnTo>
                  <a:pt x="621944" y="1382415"/>
                </a:lnTo>
                <a:lnTo>
                  <a:pt x="616124" y="1203602"/>
                </a:lnTo>
                <a:close/>
              </a:path>
              <a:path w="1400676" h="1905679">
                <a:moveTo>
                  <a:pt x="612483" y="1209349"/>
                </a:moveTo>
                <a:lnTo>
                  <a:pt x="607794" y="1217045"/>
                </a:lnTo>
                <a:lnTo>
                  <a:pt x="603836" y="1224958"/>
                </a:lnTo>
                <a:lnTo>
                  <a:pt x="603374" y="1345660"/>
                </a:lnTo>
                <a:lnTo>
                  <a:pt x="608758" y="1357927"/>
                </a:lnTo>
                <a:lnTo>
                  <a:pt x="609833" y="1360213"/>
                </a:lnTo>
                <a:lnTo>
                  <a:pt x="612483" y="1209349"/>
                </a:lnTo>
                <a:close/>
              </a:path>
              <a:path w="1400676" h="1905679">
                <a:moveTo>
                  <a:pt x="603836" y="1224958"/>
                </a:moveTo>
                <a:lnTo>
                  <a:pt x="602777" y="1227144"/>
                </a:lnTo>
                <a:lnTo>
                  <a:pt x="598062" y="1238496"/>
                </a:lnTo>
                <a:lnTo>
                  <a:pt x="598166" y="1332389"/>
                </a:lnTo>
                <a:lnTo>
                  <a:pt x="598844" y="1334228"/>
                </a:lnTo>
                <a:lnTo>
                  <a:pt x="603374" y="1345660"/>
                </a:lnTo>
                <a:lnTo>
                  <a:pt x="603836" y="1224958"/>
                </a:lnTo>
                <a:close/>
              </a:path>
              <a:path w="1400676" h="1905679">
                <a:moveTo>
                  <a:pt x="598062" y="1238496"/>
                </a:moveTo>
                <a:lnTo>
                  <a:pt x="594375" y="1251245"/>
                </a:lnTo>
                <a:lnTo>
                  <a:pt x="592961" y="1258458"/>
                </a:lnTo>
                <a:lnTo>
                  <a:pt x="591261" y="1271243"/>
                </a:lnTo>
                <a:lnTo>
                  <a:pt x="590500" y="1284013"/>
                </a:lnTo>
                <a:lnTo>
                  <a:pt x="590466" y="1286765"/>
                </a:lnTo>
                <a:lnTo>
                  <a:pt x="591047" y="1300240"/>
                </a:lnTo>
                <a:lnTo>
                  <a:pt x="592512" y="1311716"/>
                </a:lnTo>
                <a:lnTo>
                  <a:pt x="593843" y="1319246"/>
                </a:lnTo>
                <a:lnTo>
                  <a:pt x="595489" y="1324926"/>
                </a:lnTo>
                <a:lnTo>
                  <a:pt x="598166" y="1332389"/>
                </a:lnTo>
                <a:lnTo>
                  <a:pt x="598062" y="1238496"/>
                </a:lnTo>
                <a:close/>
              </a:path>
              <a:path w="1400676" h="1905679">
                <a:moveTo>
                  <a:pt x="789521" y="915077"/>
                </a:moveTo>
                <a:lnTo>
                  <a:pt x="777880" y="919394"/>
                </a:lnTo>
                <a:lnTo>
                  <a:pt x="779330" y="1004431"/>
                </a:lnTo>
                <a:lnTo>
                  <a:pt x="780677" y="1010095"/>
                </a:lnTo>
                <a:lnTo>
                  <a:pt x="782007" y="1015776"/>
                </a:lnTo>
                <a:lnTo>
                  <a:pt x="782240" y="1021073"/>
                </a:lnTo>
                <a:lnTo>
                  <a:pt x="789521" y="915077"/>
                </a:lnTo>
                <a:close/>
              </a:path>
              <a:path w="1400676" h="1905679">
                <a:moveTo>
                  <a:pt x="777880" y="919394"/>
                </a:moveTo>
                <a:lnTo>
                  <a:pt x="767100" y="923601"/>
                </a:lnTo>
                <a:lnTo>
                  <a:pt x="770683" y="986956"/>
                </a:lnTo>
                <a:lnTo>
                  <a:pt x="773743" y="992620"/>
                </a:lnTo>
                <a:lnTo>
                  <a:pt x="776803" y="998301"/>
                </a:lnTo>
                <a:lnTo>
                  <a:pt x="779330" y="1004431"/>
                </a:lnTo>
                <a:lnTo>
                  <a:pt x="777880" y="919394"/>
                </a:lnTo>
                <a:close/>
              </a:path>
              <a:path w="1400676" h="1905679">
                <a:moveTo>
                  <a:pt x="767100" y="923601"/>
                </a:moveTo>
                <a:lnTo>
                  <a:pt x="757198" y="927685"/>
                </a:lnTo>
                <a:lnTo>
                  <a:pt x="751677" y="930000"/>
                </a:lnTo>
                <a:lnTo>
                  <a:pt x="746622" y="932233"/>
                </a:lnTo>
                <a:lnTo>
                  <a:pt x="743929" y="956421"/>
                </a:lnTo>
                <a:lnTo>
                  <a:pt x="746240" y="958953"/>
                </a:lnTo>
                <a:lnTo>
                  <a:pt x="750198" y="963284"/>
                </a:lnTo>
                <a:lnTo>
                  <a:pt x="756816" y="969931"/>
                </a:lnTo>
                <a:lnTo>
                  <a:pt x="761970" y="975828"/>
                </a:lnTo>
                <a:lnTo>
                  <a:pt x="767042" y="981725"/>
                </a:lnTo>
                <a:lnTo>
                  <a:pt x="770683" y="986956"/>
                </a:lnTo>
                <a:lnTo>
                  <a:pt x="767100" y="923601"/>
                </a:lnTo>
                <a:close/>
              </a:path>
              <a:path w="1400676" h="1905679">
                <a:moveTo>
                  <a:pt x="746622" y="932233"/>
                </a:moveTo>
                <a:lnTo>
                  <a:pt x="741917" y="934465"/>
                </a:lnTo>
                <a:lnTo>
                  <a:pt x="741617" y="953656"/>
                </a:lnTo>
                <a:lnTo>
                  <a:pt x="742515" y="954705"/>
                </a:lnTo>
                <a:lnTo>
                  <a:pt x="743929" y="956421"/>
                </a:lnTo>
                <a:lnTo>
                  <a:pt x="746622" y="932233"/>
                </a:lnTo>
                <a:close/>
              </a:path>
              <a:path w="1400676" h="1905679">
                <a:moveTo>
                  <a:pt x="652048" y="1277143"/>
                </a:moveTo>
                <a:lnTo>
                  <a:pt x="650412" y="1168219"/>
                </a:lnTo>
                <a:lnTo>
                  <a:pt x="649905" y="1290088"/>
                </a:lnTo>
                <a:lnTo>
                  <a:pt x="652048" y="1277143"/>
                </a:lnTo>
                <a:close/>
              </a:path>
              <a:path w="1400676" h="1905679">
                <a:moveTo>
                  <a:pt x="505846" y="244565"/>
                </a:moveTo>
                <a:lnTo>
                  <a:pt x="505696" y="245398"/>
                </a:lnTo>
                <a:lnTo>
                  <a:pt x="506511" y="246364"/>
                </a:lnTo>
                <a:lnTo>
                  <a:pt x="505846" y="244565"/>
                </a:lnTo>
                <a:close/>
              </a:path>
              <a:path w="1400676" h="1905679">
                <a:moveTo>
                  <a:pt x="772097" y="1433990"/>
                </a:moveTo>
                <a:lnTo>
                  <a:pt x="769719" y="1435256"/>
                </a:lnTo>
                <a:lnTo>
                  <a:pt x="770617" y="1436089"/>
                </a:lnTo>
                <a:lnTo>
                  <a:pt x="772097" y="1433990"/>
                </a:lnTo>
                <a:close/>
              </a:path>
              <a:path w="1400676" h="1905679">
                <a:moveTo>
                  <a:pt x="783570" y="1444002"/>
                </a:moveTo>
                <a:lnTo>
                  <a:pt x="781941" y="1445568"/>
                </a:lnTo>
                <a:lnTo>
                  <a:pt x="782606" y="1446318"/>
                </a:lnTo>
                <a:lnTo>
                  <a:pt x="783570" y="1444002"/>
                </a:lnTo>
                <a:close/>
              </a:path>
              <a:path w="1400676" h="1905679">
                <a:moveTo>
                  <a:pt x="812054" y="1530294"/>
                </a:moveTo>
                <a:lnTo>
                  <a:pt x="811971" y="1533359"/>
                </a:lnTo>
                <a:lnTo>
                  <a:pt x="811971" y="1536807"/>
                </a:lnTo>
                <a:lnTo>
                  <a:pt x="812054" y="1530294"/>
                </a:lnTo>
                <a:close/>
              </a:path>
              <a:path w="1400676" h="1905679">
                <a:moveTo>
                  <a:pt x="810325" y="1499842"/>
                </a:moveTo>
                <a:lnTo>
                  <a:pt x="809061" y="1501108"/>
                </a:lnTo>
                <a:lnTo>
                  <a:pt x="809959" y="1505139"/>
                </a:lnTo>
                <a:lnTo>
                  <a:pt x="810325" y="1499842"/>
                </a:lnTo>
                <a:close/>
              </a:path>
              <a:path w="1400676" h="1905679">
                <a:moveTo>
                  <a:pt x="668736" y="1353513"/>
                </a:moveTo>
                <a:lnTo>
                  <a:pt x="668287" y="1353812"/>
                </a:lnTo>
                <a:lnTo>
                  <a:pt x="669784" y="1356278"/>
                </a:lnTo>
                <a:lnTo>
                  <a:pt x="668736" y="1353513"/>
                </a:lnTo>
                <a:close/>
              </a:path>
              <a:path w="1400676" h="1905679">
                <a:moveTo>
                  <a:pt x="654735" y="1319246"/>
                </a:moveTo>
                <a:lnTo>
                  <a:pt x="654070" y="1319179"/>
                </a:lnTo>
                <a:lnTo>
                  <a:pt x="654502" y="1321045"/>
                </a:lnTo>
                <a:lnTo>
                  <a:pt x="654735" y="1319246"/>
                </a:lnTo>
                <a:close/>
              </a:path>
              <a:path w="1400676" h="1905679">
                <a:moveTo>
                  <a:pt x="655916" y="1270119"/>
                </a:moveTo>
                <a:lnTo>
                  <a:pt x="654802" y="1274601"/>
                </a:lnTo>
                <a:lnTo>
                  <a:pt x="655400" y="1274684"/>
                </a:lnTo>
                <a:lnTo>
                  <a:pt x="655916" y="1270119"/>
                </a:lnTo>
                <a:close/>
              </a:path>
              <a:path w="1400676" h="1905679">
                <a:moveTo>
                  <a:pt x="794528" y="1227640"/>
                </a:moveTo>
                <a:lnTo>
                  <a:pt x="789307" y="1223392"/>
                </a:lnTo>
                <a:lnTo>
                  <a:pt x="793714" y="1228090"/>
                </a:lnTo>
                <a:lnTo>
                  <a:pt x="794528" y="1227640"/>
                </a:lnTo>
                <a:close/>
              </a:path>
              <a:path w="1400676" h="1905679">
                <a:moveTo>
                  <a:pt x="803175" y="1327392"/>
                </a:moveTo>
                <a:lnTo>
                  <a:pt x="802277" y="1330973"/>
                </a:lnTo>
                <a:lnTo>
                  <a:pt x="803092" y="1331340"/>
                </a:lnTo>
                <a:lnTo>
                  <a:pt x="803175" y="1327392"/>
                </a:lnTo>
                <a:close/>
              </a:path>
              <a:path w="1400676" h="1905679">
                <a:moveTo>
                  <a:pt x="781725" y="1237052"/>
                </a:moveTo>
                <a:lnTo>
                  <a:pt x="781193" y="1237119"/>
                </a:lnTo>
                <a:lnTo>
                  <a:pt x="783570" y="1239368"/>
                </a:lnTo>
                <a:lnTo>
                  <a:pt x="781725" y="1237052"/>
                </a:lnTo>
                <a:close/>
              </a:path>
              <a:path w="1400676" h="1905679">
                <a:moveTo>
                  <a:pt x="501440" y="640707"/>
                </a:moveTo>
                <a:lnTo>
                  <a:pt x="500691" y="641590"/>
                </a:lnTo>
                <a:lnTo>
                  <a:pt x="500924" y="641673"/>
                </a:lnTo>
                <a:lnTo>
                  <a:pt x="501440" y="640707"/>
                </a:lnTo>
                <a:close/>
              </a:path>
              <a:path w="1400676" h="1905679">
                <a:moveTo>
                  <a:pt x="546303" y="790451"/>
                </a:moveTo>
                <a:lnTo>
                  <a:pt x="546386" y="791950"/>
                </a:lnTo>
                <a:lnTo>
                  <a:pt x="553004" y="794183"/>
                </a:lnTo>
                <a:lnTo>
                  <a:pt x="546303" y="790451"/>
                </a:lnTo>
                <a:close/>
              </a:path>
              <a:path w="1400676" h="1905679">
                <a:moveTo>
                  <a:pt x="956903" y="633377"/>
                </a:moveTo>
                <a:lnTo>
                  <a:pt x="956387" y="633460"/>
                </a:lnTo>
                <a:lnTo>
                  <a:pt x="958250" y="636142"/>
                </a:lnTo>
                <a:lnTo>
                  <a:pt x="956903" y="633377"/>
                </a:lnTo>
                <a:close/>
              </a:path>
              <a:path w="1400676" h="1905679">
                <a:moveTo>
                  <a:pt x="797222" y="816822"/>
                </a:moveTo>
                <a:lnTo>
                  <a:pt x="799600" y="815839"/>
                </a:lnTo>
                <a:lnTo>
                  <a:pt x="794013" y="816972"/>
                </a:lnTo>
                <a:lnTo>
                  <a:pt x="797222" y="816822"/>
                </a:lnTo>
                <a:close/>
              </a:path>
              <a:path w="1400676" h="1905679">
                <a:moveTo>
                  <a:pt x="914434" y="789785"/>
                </a:moveTo>
                <a:lnTo>
                  <a:pt x="913836" y="788219"/>
                </a:lnTo>
                <a:lnTo>
                  <a:pt x="914651" y="797098"/>
                </a:lnTo>
                <a:lnTo>
                  <a:pt x="914434" y="789785"/>
                </a:lnTo>
                <a:close/>
              </a:path>
              <a:path w="1400676" h="1905679">
                <a:moveTo>
                  <a:pt x="919207" y="794932"/>
                </a:moveTo>
                <a:lnTo>
                  <a:pt x="918758" y="794566"/>
                </a:lnTo>
                <a:lnTo>
                  <a:pt x="914651" y="797098"/>
                </a:lnTo>
                <a:lnTo>
                  <a:pt x="919207" y="794932"/>
                </a:lnTo>
                <a:close/>
              </a:path>
              <a:path w="1400676" h="1905679">
                <a:moveTo>
                  <a:pt x="962573" y="733712"/>
                </a:moveTo>
                <a:lnTo>
                  <a:pt x="960561" y="738126"/>
                </a:lnTo>
                <a:lnTo>
                  <a:pt x="961392" y="738643"/>
                </a:lnTo>
                <a:lnTo>
                  <a:pt x="962573" y="733712"/>
                </a:lnTo>
                <a:close/>
              </a:path>
              <a:path w="1400676" h="1905679">
                <a:moveTo>
                  <a:pt x="967861" y="658315"/>
                </a:moveTo>
                <a:lnTo>
                  <a:pt x="967428" y="658248"/>
                </a:lnTo>
                <a:lnTo>
                  <a:pt x="967645" y="659281"/>
                </a:lnTo>
                <a:lnTo>
                  <a:pt x="967861" y="658315"/>
                </a:lnTo>
                <a:close/>
              </a:path>
              <a:path w="1400676" h="1905679">
                <a:moveTo>
                  <a:pt x="465905" y="102866"/>
                </a:moveTo>
                <a:lnTo>
                  <a:pt x="465755" y="103849"/>
                </a:lnTo>
                <a:lnTo>
                  <a:pt x="467169" y="105115"/>
                </a:lnTo>
                <a:lnTo>
                  <a:pt x="465905" y="102866"/>
                </a:lnTo>
                <a:close/>
              </a:path>
              <a:path w="1400676" h="1905679">
                <a:moveTo>
                  <a:pt x="464774" y="173866"/>
                </a:moveTo>
                <a:lnTo>
                  <a:pt x="462397" y="175215"/>
                </a:lnTo>
                <a:lnTo>
                  <a:pt x="462480" y="176181"/>
                </a:lnTo>
                <a:lnTo>
                  <a:pt x="464774" y="173866"/>
                </a:lnTo>
                <a:close/>
              </a:path>
              <a:path w="1400676" h="1905679">
                <a:moveTo>
                  <a:pt x="508224" y="205300"/>
                </a:moveTo>
                <a:lnTo>
                  <a:pt x="508374" y="162671"/>
                </a:lnTo>
                <a:lnTo>
                  <a:pt x="507176" y="205667"/>
                </a:lnTo>
                <a:lnTo>
                  <a:pt x="508224" y="205300"/>
                </a:lnTo>
                <a:close/>
              </a:path>
              <a:path w="1400676" h="1905679">
                <a:moveTo>
                  <a:pt x="477678" y="240916"/>
                </a:moveTo>
                <a:lnTo>
                  <a:pt x="477379" y="241733"/>
                </a:lnTo>
                <a:lnTo>
                  <a:pt x="479840" y="242099"/>
                </a:lnTo>
                <a:lnTo>
                  <a:pt x="477678" y="240916"/>
                </a:lnTo>
                <a:close/>
              </a:path>
              <a:path w="1400676" h="1905679">
                <a:moveTo>
                  <a:pt x="453151" y="149910"/>
                </a:moveTo>
                <a:lnTo>
                  <a:pt x="451971" y="150510"/>
                </a:lnTo>
                <a:lnTo>
                  <a:pt x="452935" y="151326"/>
                </a:lnTo>
                <a:lnTo>
                  <a:pt x="453151" y="149910"/>
                </a:lnTo>
                <a:close/>
              </a:path>
              <a:path w="1400676" h="1905679">
                <a:moveTo>
                  <a:pt x="1413" y="70999"/>
                </a:moveTo>
                <a:lnTo>
                  <a:pt x="1280" y="71180"/>
                </a:lnTo>
                <a:lnTo>
                  <a:pt x="1280" y="74357"/>
                </a:lnTo>
                <a:lnTo>
                  <a:pt x="2078" y="75246"/>
                </a:lnTo>
                <a:lnTo>
                  <a:pt x="1413" y="70999"/>
                </a:lnTo>
                <a:close/>
              </a:path>
              <a:path w="1400676" h="1905679">
                <a:moveTo>
                  <a:pt x="27203" y="192906"/>
                </a:moveTo>
                <a:lnTo>
                  <a:pt x="26156" y="193356"/>
                </a:lnTo>
                <a:lnTo>
                  <a:pt x="29880" y="196038"/>
                </a:lnTo>
                <a:lnTo>
                  <a:pt x="27203" y="192906"/>
                </a:lnTo>
                <a:close/>
              </a:path>
              <a:path w="1400676" h="1905679">
                <a:moveTo>
                  <a:pt x="594591" y="345066"/>
                </a:moveTo>
                <a:lnTo>
                  <a:pt x="594375" y="348115"/>
                </a:lnTo>
                <a:lnTo>
                  <a:pt x="594591" y="345066"/>
                </a:lnTo>
                <a:close/>
              </a:path>
              <a:path w="1400676" h="1905679">
                <a:moveTo>
                  <a:pt x="515973" y="277649"/>
                </a:moveTo>
                <a:lnTo>
                  <a:pt x="512996" y="278682"/>
                </a:lnTo>
                <a:lnTo>
                  <a:pt x="514859" y="287944"/>
                </a:lnTo>
                <a:lnTo>
                  <a:pt x="515973" y="277649"/>
                </a:lnTo>
                <a:close/>
              </a:path>
              <a:path w="1400676" h="1905679">
                <a:moveTo>
                  <a:pt x="696173" y="294291"/>
                </a:moveTo>
                <a:lnTo>
                  <a:pt x="695640" y="294441"/>
                </a:lnTo>
                <a:lnTo>
                  <a:pt x="696089" y="295940"/>
                </a:lnTo>
                <a:lnTo>
                  <a:pt x="696173" y="294291"/>
                </a:lnTo>
                <a:close/>
              </a:path>
              <a:path w="1400676" h="1905679">
                <a:moveTo>
                  <a:pt x="598765" y="338419"/>
                </a:moveTo>
                <a:lnTo>
                  <a:pt x="598615" y="341768"/>
                </a:lnTo>
                <a:lnTo>
                  <a:pt x="598698" y="342967"/>
                </a:lnTo>
                <a:lnTo>
                  <a:pt x="598765" y="338419"/>
                </a:lnTo>
                <a:close/>
              </a:path>
              <a:path w="1400676" h="1905679">
                <a:moveTo>
                  <a:pt x="645340" y="339536"/>
                </a:moveTo>
                <a:lnTo>
                  <a:pt x="642950" y="289752"/>
                </a:lnTo>
                <a:lnTo>
                  <a:pt x="641399" y="343933"/>
                </a:lnTo>
                <a:lnTo>
                  <a:pt x="645340" y="339536"/>
                </a:lnTo>
                <a:close/>
              </a:path>
              <a:path w="1400676" h="1905679">
                <a:moveTo>
                  <a:pt x="629028" y="325126"/>
                </a:moveTo>
                <a:lnTo>
                  <a:pt x="628645" y="330940"/>
                </a:lnTo>
                <a:lnTo>
                  <a:pt x="629543" y="337220"/>
                </a:lnTo>
                <a:lnTo>
                  <a:pt x="629028" y="325126"/>
                </a:lnTo>
                <a:close/>
              </a:path>
              <a:path w="1400676" h="1905679">
                <a:moveTo>
                  <a:pt x="532218" y="297356"/>
                </a:moveTo>
                <a:lnTo>
                  <a:pt x="531553" y="299738"/>
                </a:lnTo>
                <a:lnTo>
                  <a:pt x="531919" y="300638"/>
                </a:lnTo>
                <a:lnTo>
                  <a:pt x="532218" y="297356"/>
                </a:lnTo>
                <a:close/>
              </a:path>
              <a:path w="1400676" h="1905679">
                <a:moveTo>
                  <a:pt x="428276" y="352979"/>
                </a:moveTo>
                <a:lnTo>
                  <a:pt x="425731" y="356561"/>
                </a:lnTo>
                <a:lnTo>
                  <a:pt x="426480" y="358276"/>
                </a:lnTo>
                <a:lnTo>
                  <a:pt x="428276" y="352979"/>
                </a:lnTo>
                <a:close/>
              </a:path>
              <a:path w="1400676" h="1905679">
                <a:moveTo>
                  <a:pt x="527147" y="300788"/>
                </a:moveTo>
                <a:lnTo>
                  <a:pt x="527529" y="299588"/>
                </a:lnTo>
                <a:lnTo>
                  <a:pt x="526781" y="301837"/>
                </a:lnTo>
                <a:lnTo>
                  <a:pt x="527147" y="300788"/>
                </a:lnTo>
                <a:close/>
              </a:path>
              <a:path w="1400676" h="1905679">
                <a:moveTo>
                  <a:pt x="480804" y="436805"/>
                </a:moveTo>
                <a:lnTo>
                  <a:pt x="480272" y="439804"/>
                </a:lnTo>
                <a:lnTo>
                  <a:pt x="481403" y="441220"/>
                </a:lnTo>
                <a:lnTo>
                  <a:pt x="480804" y="436805"/>
                </a:lnTo>
                <a:close/>
              </a:path>
              <a:path w="1400676" h="1905679">
                <a:moveTo>
                  <a:pt x="547649" y="325642"/>
                </a:moveTo>
                <a:lnTo>
                  <a:pt x="547350" y="325942"/>
                </a:lnTo>
                <a:lnTo>
                  <a:pt x="547134" y="328341"/>
                </a:lnTo>
                <a:lnTo>
                  <a:pt x="547649" y="325642"/>
                </a:lnTo>
                <a:close/>
              </a:path>
              <a:path w="1400676" h="1905679">
                <a:moveTo>
                  <a:pt x="574554" y="334838"/>
                </a:moveTo>
                <a:lnTo>
                  <a:pt x="574853" y="333405"/>
                </a:lnTo>
                <a:lnTo>
                  <a:pt x="573573" y="334904"/>
                </a:lnTo>
                <a:lnTo>
                  <a:pt x="574554" y="334838"/>
                </a:lnTo>
                <a:close/>
              </a:path>
              <a:path w="1400676" h="1905679">
                <a:moveTo>
                  <a:pt x="626717" y="325426"/>
                </a:moveTo>
                <a:lnTo>
                  <a:pt x="626717" y="324909"/>
                </a:lnTo>
                <a:lnTo>
                  <a:pt x="626633" y="327591"/>
                </a:lnTo>
                <a:lnTo>
                  <a:pt x="626717" y="325426"/>
                </a:lnTo>
                <a:close/>
              </a:path>
              <a:path w="1400676" h="1905679">
                <a:moveTo>
                  <a:pt x="858613" y="277266"/>
                </a:moveTo>
                <a:lnTo>
                  <a:pt x="857499" y="275100"/>
                </a:lnTo>
                <a:lnTo>
                  <a:pt x="857799" y="331623"/>
                </a:lnTo>
                <a:lnTo>
                  <a:pt x="858613" y="277266"/>
                </a:lnTo>
                <a:close/>
              </a:path>
              <a:path w="1400676" h="1905679">
                <a:moveTo>
                  <a:pt x="861158" y="95403"/>
                </a:moveTo>
                <a:lnTo>
                  <a:pt x="860027" y="98768"/>
                </a:lnTo>
                <a:lnTo>
                  <a:pt x="860409" y="101084"/>
                </a:lnTo>
                <a:lnTo>
                  <a:pt x="861158" y="95403"/>
                </a:lnTo>
                <a:close/>
              </a:path>
              <a:path w="1400676" h="1905679">
                <a:moveTo>
                  <a:pt x="792816" y="315114"/>
                </a:moveTo>
                <a:lnTo>
                  <a:pt x="791253" y="315197"/>
                </a:lnTo>
                <a:lnTo>
                  <a:pt x="791336" y="318262"/>
                </a:lnTo>
                <a:lnTo>
                  <a:pt x="792816" y="315114"/>
                </a:lnTo>
                <a:close/>
              </a:path>
              <a:path w="1400676" h="1905679">
                <a:moveTo>
                  <a:pt x="833887" y="323396"/>
                </a:moveTo>
                <a:lnTo>
                  <a:pt x="831493" y="332672"/>
                </a:lnTo>
                <a:lnTo>
                  <a:pt x="833571" y="336170"/>
                </a:lnTo>
                <a:lnTo>
                  <a:pt x="833887" y="323396"/>
                </a:lnTo>
                <a:close/>
              </a:path>
              <a:path w="1400676" h="1905679">
                <a:moveTo>
                  <a:pt x="828882" y="325576"/>
                </a:moveTo>
                <a:lnTo>
                  <a:pt x="828816" y="326608"/>
                </a:lnTo>
                <a:lnTo>
                  <a:pt x="829115" y="327508"/>
                </a:lnTo>
                <a:lnTo>
                  <a:pt x="828882" y="325576"/>
                </a:lnTo>
                <a:close/>
              </a:path>
              <a:path w="1400676" h="1905679">
                <a:moveTo>
                  <a:pt x="908698" y="283613"/>
                </a:moveTo>
                <a:lnTo>
                  <a:pt x="908614" y="284595"/>
                </a:lnTo>
                <a:lnTo>
                  <a:pt x="909296" y="286911"/>
                </a:lnTo>
                <a:lnTo>
                  <a:pt x="908698" y="283613"/>
                </a:lnTo>
                <a:close/>
              </a:path>
              <a:path w="1400676" h="1905679">
                <a:moveTo>
                  <a:pt x="910111" y="256742"/>
                </a:moveTo>
                <a:lnTo>
                  <a:pt x="908182" y="256359"/>
                </a:lnTo>
                <a:lnTo>
                  <a:pt x="908930" y="258008"/>
                </a:lnTo>
                <a:lnTo>
                  <a:pt x="910111" y="256742"/>
                </a:lnTo>
                <a:close/>
              </a:path>
              <a:path w="1400676" h="1905679">
                <a:moveTo>
                  <a:pt x="951249" y="282796"/>
                </a:moveTo>
                <a:lnTo>
                  <a:pt x="933233" y="282493"/>
                </a:lnTo>
                <a:lnTo>
                  <a:pt x="944302" y="313453"/>
                </a:lnTo>
                <a:lnTo>
                  <a:pt x="951249" y="282796"/>
                </a:lnTo>
                <a:close/>
              </a:path>
              <a:path w="1400676" h="1905679">
                <a:moveTo>
                  <a:pt x="864583" y="280414"/>
                </a:moveTo>
                <a:lnTo>
                  <a:pt x="863901" y="281230"/>
                </a:lnTo>
                <a:lnTo>
                  <a:pt x="864500" y="282796"/>
                </a:lnTo>
                <a:lnTo>
                  <a:pt x="864583" y="280414"/>
                </a:lnTo>
                <a:close/>
              </a:path>
              <a:path w="1400676" h="1905679">
                <a:moveTo>
                  <a:pt x="870985" y="283912"/>
                </a:moveTo>
                <a:lnTo>
                  <a:pt x="868524" y="313332"/>
                </a:lnTo>
                <a:lnTo>
                  <a:pt x="870619" y="313398"/>
                </a:lnTo>
                <a:lnTo>
                  <a:pt x="870985" y="283912"/>
                </a:lnTo>
                <a:close/>
              </a:path>
              <a:path w="1400676" h="1905679">
                <a:moveTo>
                  <a:pt x="966664" y="205667"/>
                </a:moveTo>
                <a:lnTo>
                  <a:pt x="965117" y="205534"/>
                </a:lnTo>
                <a:lnTo>
                  <a:pt x="968975" y="207316"/>
                </a:lnTo>
                <a:lnTo>
                  <a:pt x="966664" y="205667"/>
                </a:lnTo>
                <a:close/>
              </a:path>
              <a:path w="1400676" h="1905679">
                <a:moveTo>
                  <a:pt x="990675" y="131836"/>
                </a:moveTo>
                <a:lnTo>
                  <a:pt x="992687" y="128254"/>
                </a:lnTo>
                <a:lnTo>
                  <a:pt x="988663" y="131986"/>
                </a:lnTo>
                <a:lnTo>
                  <a:pt x="990675" y="131836"/>
                </a:lnTo>
                <a:close/>
              </a:path>
              <a:path w="1400676" h="1905679">
                <a:moveTo>
                  <a:pt x="694460" y="121158"/>
                </a:moveTo>
                <a:lnTo>
                  <a:pt x="692730" y="120042"/>
                </a:lnTo>
                <a:lnTo>
                  <a:pt x="693479" y="121757"/>
                </a:lnTo>
                <a:lnTo>
                  <a:pt x="694460" y="121158"/>
                </a:lnTo>
                <a:close/>
              </a:path>
              <a:path w="1400676" h="1905679">
                <a:moveTo>
                  <a:pt x="756150" y="1748522"/>
                </a:moveTo>
                <a:lnTo>
                  <a:pt x="755934" y="1746573"/>
                </a:lnTo>
                <a:lnTo>
                  <a:pt x="754970" y="1748972"/>
                </a:lnTo>
                <a:lnTo>
                  <a:pt x="756150" y="1748522"/>
                </a:lnTo>
                <a:close/>
              </a:path>
              <a:path w="1400676" h="1905679">
                <a:moveTo>
                  <a:pt x="733503" y="1454081"/>
                </a:moveTo>
                <a:lnTo>
                  <a:pt x="733353" y="1461993"/>
                </a:lnTo>
                <a:lnTo>
                  <a:pt x="733802" y="1462143"/>
                </a:lnTo>
                <a:lnTo>
                  <a:pt x="733503" y="1454081"/>
                </a:lnTo>
                <a:close/>
              </a:path>
              <a:path w="1400676" h="1905679">
                <a:moveTo>
                  <a:pt x="839325" y="600609"/>
                </a:moveTo>
                <a:lnTo>
                  <a:pt x="840655" y="600543"/>
                </a:lnTo>
                <a:lnTo>
                  <a:pt x="842152" y="600093"/>
                </a:lnTo>
                <a:lnTo>
                  <a:pt x="843199" y="599410"/>
                </a:lnTo>
                <a:lnTo>
                  <a:pt x="844164" y="598744"/>
                </a:lnTo>
                <a:lnTo>
                  <a:pt x="844679" y="597777"/>
                </a:lnTo>
                <a:lnTo>
                  <a:pt x="844912" y="596495"/>
                </a:lnTo>
                <a:lnTo>
                  <a:pt x="845211" y="595229"/>
                </a:lnTo>
                <a:lnTo>
                  <a:pt x="845211" y="593729"/>
                </a:lnTo>
                <a:lnTo>
                  <a:pt x="844463" y="592613"/>
                </a:lnTo>
                <a:lnTo>
                  <a:pt x="843715" y="591497"/>
                </a:lnTo>
                <a:lnTo>
                  <a:pt x="842235" y="590748"/>
                </a:lnTo>
                <a:lnTo>
                  <a:pt x="841037" y="590531"/>
                </a:lnTo>
                <a:lnTo>
                  <a:pt x="839840" y="590381"/>
                </a:lnTo>
                <a:lnTo>
                  <a:pt x="839025" y="590598"/>
                </a:lnTo>
                <a:lnTo>
                  <a:pt x="837978" y="591131"/>
                </a:lnTo>
                <a:lnTo>
                  <a:pt x="836930" y="591730"/>
                </a:lnTo>
                <a:lnTo>
                  <a:pt x="835667" y="592547"/>
                </a:lnTo>
                <a:lnTo>
                  <a:pt x="834852" y="593513"/>
                </a:lnTo>
                <a:lnTo>
                  <a:pt x="834103" y="594496"/>
                </a:lnTo>
                <a:lnTo>
                  <a:pt x="833738" y="595612"/>
                </a:lnTo>
                <a:lnTo>
                  <a:pt x="833887" y="596728"/>
                </a:lnTo>
                <a:lnTo>
                  <a:pt x="834037" y="597927"/>
                </a:lnTo>
                <a:lnTo>
                  <a:pt x="834619" y="599110"/>
                </a:lnTo>
                <a:lnTo>
                  <a:pt x="835583" y="599860"/>
                </a:lnTo>
                <a:lnTo>
                  <a:pt x="836564" y="600543"/>
                </a:lnTo>
                <a:lnTo>
                  <a:pt x="837895" y="600759"/>
                </a:lnTo>
                <a:lnTo>
                  <a:pt x="839325" y="600609"/>
                </a:lnTo>
                <a:close/>
              </a:path>
              <a:path w="1400676" h="1905679">
                <a:moveTo>
                  <a:pt x="669719" y="1149183"/>
                </a:moveTo>
                <a:lnTo>
                  <a:pt x="679889" y="1141666"/>
                </a:lnTo>
                <a:lnTo>
                  <a:pt x="690284" y="1134072"/>
                </a:lnTo>
                <a:lnTo>
                  <a:pt x="695790" y="1130070"/>
                </a:lnTo>
                <a:lnTo>
                  <a:pt x="699748" y="1127238"/>
                </a:lnTo>
                <a:lnTo>
                  <a:pt x="703688" y="1124407"/>
                </a:lnTo>
                <a:lnTo>
                  <a:pt x="707563" y="1121491"/>
                </a:lnTo>
                <a:lnTo>
                  <a:pt x="707496" y="1107681"/>
                </a:lnTo>
                <a:lnTo>
                  <a:pt x="706682" y="1107148"/>
                </a:lnTo>
                <a:lnTo>
                  <a:pt x="705634" y="1106415"/>
                </a:lnTo>
                <a:lnTo>
                  <a:pt x="704437" y="1105582"/>
                </a:lnTo>
                <a:lnTo>
                  <a:pt x="702125" y="1104016"/>
                </a:lnTo>
                <a:lnTo>
                  <a:pt x="698999" y="1102001"/>
                </a:lnTo>
                <a:lnTo>
                  <a:pt x="695424" y="1098935"/>
                </a:lnTo>
                <a:lnTo>
                  <a:pt x="691849" y="1095870"/>
                </a:lnTo>
                <a:lnTo>
                  <a:pt x="687742" y="1091706"/>
                </a:lnTo>
                <a:lnTo>
                  <a:pt x="684466" y="1088041"/>
                </a:lnTo>
                <a:lnTo>
                  <a:pt x="681257" y="1084309"/>
                </a:lnTo>
                <a:lnTo>
                  <a:pt x="678796" y="1080944"/>
                </a:lnTo>
                <a:lnTo>
                  <a:pt x="676568" y="1077146"/>
                </a:lnTo>
                <a:lnTo>
                  <a:pt x="674323" y="1073414"/>
                </a:lnTo>
                <a:lnTo>
                  <a:pt x="672328" y="1069300"/>
                </a:lnTo>
                <a:lnTo>
                  <a:pt x="670532" y="1064969"/>
                </a:lnTo>
                <a:lnTo>
                  <a:pt x="668669" y="1060637"/>
                </a:lnTo>
                <a:lnTo>
                  <a:pt x="667023" y="1056090"/>
                </a:lnTo>
                <a:lnTo>
                  <a:pt x="665992" y="1051009"/>
                </a:lnTo>
                <a:lnTo>
                  <a:pt x="664945" y="1045861"/>
                </a:lnTo>
                <a:lnTo>
                  <a:pt x="664413" y="1040114"/>
                </a:lnTo>
                <a:lnTo>
                  <a:pt x="664496" y="1034367"/>
                </a:lnTo>
                <a:lnTo>
                  <a:pt x="664645" y="1028686"/>
                </a:lnTo>
                <a:lnTo>
                  <a:pt x="672994" y="863225"/>
                </a:lnTo>
                <a:lnTo>
                  <a:pt x="662342" y="870293"/>
                </a:lnTo>
                <a:lnTo>
                  <a:pt x="652491" y="877275"/>
                </a:lnTo>
                <a:lnTo>
                  <a:pt x="641820" y="885375"/>
                </a:lnTo>
                <a:lnTo>
                  <a:pt x="632153" y="893264"/>
                </a:lnTo>
                <a:lnTo>
                  <a:pt x="624172" y="900198"/>
                </a:lnTo>
                <a:lnTo>
                  <a:pt x="615957" y="907876"/>
                </a:lnTo>
                <a:lnTo>
                  <a:pt x="607422" y="916789"/>
                </a:lnTo>
                <a:lnTo>
                  <a:pt x="598882" y="927275"/>
                </a:lnTo>
                <a:lnTo>
                  <a:pt x="587819" y="944601"/>
                </a:lnTo>
                <a:lnTo>
                  <a:pt x="582184" y="955817"/>
                </a:lnTo>
                <a:lnTo>
                  <a:pt x="577202" y="967822"/>
                </a:lnTo>
                <a:lnTo>
                  <a:pt x="573056" y="980391"/>
                </a:lnTo>
                <a:lnTo>
                  <a:pt x="568389" y="1002574"/>
                </a:lnTo>
                <a:lnTo>
                  <a:pt x="567115" y="1015654"/>
                </a:lnTo>
                <a:lnTo>
                  <a:pt x="566858" y="1028400"/>
                </a:lnTo>
                <a:lnTo>
                  <a:pt x="567556" y="1040552"/>
                </a:lnTo>
                <a:lnTo>
                  <a:pt x="571459" y="1062373"/>
                </a:lnTo>
                <a:lnTo>
                  <a:pt x="575465" y="1074768"/>
                </a:lnTo>
                <a:lnTo>
                  <a:pt x="580079" y="1085480"/>
                </a:lnTo>
                <a:lnTo>
                  <a:pt x="588876" y="1101252"/>
                </a:lnTo>
                <a:lnTo>
                  <a:pt x="596207" y="1111118"/>
                </a:lnTo>
                <a:lnTo>
                  <a:pt x="609288" y="1124632"/>
                </a:lnTo>
                <a:lnTo>
                  <a:pt x="619194" y="1132980"/>
                </a:lnTo>
                <a:lnTo>
                  <a:pt x="638197" y="1145099"/>
                </a:lnTo>
                <a:lnTo>
                  <a:pt x="648437" y="1150279"/>
                </a:lnTo>
                <a:lnTo>
                  <a:pt x="649514" y="1150827"/>
                </a:lnTo>
                <a:lnTo>
                  <a:pt x="654369" y="1153293"/>
                </a:lnTo>
                <a:lnTo>
                  <a:pt x="658160" y="1155375"/>
                </a:lnTo>
                <a:lnTo>
                  <a:pt x="659807" y="1156641"/>
                </a:lnTo>
                <a:lnTo>
                  <a:pt x="669719" y="1149183"/>
                </a:lnTo>
                <a:close/>
              </a:path>
              <a:path w="1400676" h="1905679">
                <a:moveTo>
                  <a:pt x="665311" y="1022939"/>
                </a:moveTo>
                <a:lnTo>
                  <a:pt x="666874" y="1016375"/>
                </a:lnTo>
                <a:lnTo>
                  <a:pt x="668520" y="1009729"/>
                </a:lnTo>
                <a:lnTo>
                  <a:pt x="671130" y="1002332"/>
                </a:lnTo>
                <a:lnTo>
                  <a:pt x="674556" y="995169"/>
                </a:lnTo>
                <a:lnTo>
                  <a:pt x="677915" y="988072"/>
                </a:lnTo>
                <a:lnTo>
                  <a:pt x="682238" y="981209"/>
                </a:lnTo>
                <a:lnTo>
                  <a:pt x="687975" y="973896"/>
                </a:lnTo>
                <a:lnTo>
                  <a:pt x="696153" y="964214"/>
                </a:lnTo>
                <a:lnTo>
                  <a:pt x="705167" y="955043"/>
                </a:lnTo>
                <a:lnTo>
                  <a:pt x="717623" y="945011"/>
                </a:lnTo>
                <a:lnTo>
                  <a:pt x="728563" y="938314"/>
                </a:lnTo>
                <a:lnTo>
                  <a:pt x="741186" y="931798"/>
                </a:lnTo>
                <a:lnTo>
                  <a:pt x="752769" y="926450"/>
                </a:lnTo>
                <a:lnTo>
                  <a:pt x="765246" y="921188"/>
                </a:lnTo>
                <a:lnTo>
                  <a:pt x="776250" y="916845"/>
                </a:lnTo>
                <a:lnTo>
                  <a:pt x="787969" y="912473"/>
                </a:lnTo>
                <a:lnTo>
                  <a:pt x="800290" y="908069"/>
                </a:lnTo>
                <a:lnTo>
                  <a:pt x="810924" y="904379"/>
                </a:lnTo>
                <a:lnTo>
                  <a:pt x="823429" y="900155"/>
                </a:lnTo>
                <a:lnTo>
                  <a:pt x="835884" y="895996"/>
                </a:lnTo>
                <a:lnTo>
                  <a:pt x="847911" y="892000"/>
                </a:lnTo>
                <a:lnTo>
                  <a:pt x="859132" y="888264"/>
                </a:lnTo>
                <a:lnTo>
                  <a:pt x="872980" y="883571"/>
                </a:lnTo>
                <a:lnTo>
                  <a:pt x="884769" y="879422"/>
                </a:lnTo>
                <a:lnTo>
                  <a:pt x="907030" y="870854"/>
                </a:lnTo>
                <a:lnTo>
                  <a:pt x="918056" y="866032"/>
                </a:lnTo>
                <a:lnTo>
                  <a:pt x="932908" y="858618"/>
                </a:lnTo>
                <a:lnTo>
                  <a:pt x="950977" y="848054"/>
                </a:lnTo>
                <a:lnTo>
                  <a:pt x="962091" y="841123"/>
                </a:lnTo>
                <a:lnTo>
                  <a:pt x="976664" y="831271"/>
                </a:lnTo>
                <a:lnTo>
                  <a:pt x="986765" y="823827"/>
                </a:lnTo>
                <a:lnTo>
                  <a:pt x="999650" y="813526"/>
                </a:lnTo>
                <a:lnTo>
                  <a:pt x="1009081" y="804836"/>
                </a:lnTo>
                <a:lnTo>
                  <a:pt x="1020470" y="792279"/>
                </a:lnTo>
                <a:lnTo>
                  <a:pt x="1028546" y="782173"/>
                </a:lnTo>
                <a:lnTo>
                  <a:pt x="1040649" y="765043"/>
                </a:lnTo>
                <a:lnTo>
                  <a:pt x="1046627" y="754478"/>
                </a:lnTo>
                <a:lnTo>
                  <a:pt x="1053795" y="736627"/>
                </a:lnTo>
                <a:lnTo>
                  <a:pt x="1056988" y="721551"/>
                </a:lnTo>
                <a:lnTo>
                  <a:pt x="1057437" y="714838"/>
                </a:lnTo>
                <a:lnTo>
                  <a:pt x="1057071" y="706625"/>
                </a:lnTo>
                <a:lnTo>
                  <a:pt x="1055946" y="694573"/>
                </a:lnTo>
                <a:lnTo>
                  <a:pt x="1053664" y="681592"/>
                </a:lnTo>
                <a:lnTo>
                  <a:pt x="1049801" y="667301"/>
                </a:lnTo>
                <a:lnTo>
                  <a:pt x="1045459" y="655236"/>
                </a:lnTo>
                <a:lnTo>
                  <a:pt x="1038178" y="638476"/>
                </a:lnTo>
                <a:lnTo>
                  <a:pt x="1032390" y="627054"/>
                </a:lnTo>
                <a:lnTo>
                  <a:pt x="1021688" y="610218"/>
                </a:lnTo>
                <a:lnTo>
                  <a:pt x="1014006" y="600631"/>
                </a:lnTo>
                <a:lnTo>
                  <a:pt x="1004223" y="590102"/>
                </a:lnTo>
                <a:lnTo>
                  <a:pt x="994621" y="581564"/>
                </a:lnTo>
                <a:lnTo>
                  <a:pt x="983703" y="573915"/>
                </a:lnTo>
                <a:lnTo>
                  <a:pt x="972452" y="567552"/>
                </a:lnTo>
                <a:lnTo>
                  <a:pt x="956724" y="560488"/>
                </a:lnTo>
                <a:lnTo>
                  <a:pt x="945271" y="556340"/>
                </a:lnTo>
                <a:lnTo>
                  <a:pt x="945729" y="605157"/>
                </a:lnTo>
                <a:lnTo>
                  <a:pt x="950351" y="607773"/>
                </a:lnTo>
                <a:lnTo>
                  <a:pt x="955057" y="610605"/>
                </a:lnTo>
                <a:lnTo>
                  <a:pt x="959746" y="613520"/>
                </a:lnTo>
                <a:lnTo>
                  <a:pt x="964502" y="616652"/>
                </a:lnTo>
                <a:lnTo>
                  <a:pt x="968759" y="620317"/>
                </a:lnTo>
                <a:lnTo>
                  <a:pt x="972999" y="623898"/>
                </a:lnTo>
                <a:lnTo>
                  <a:pt x="977705" y="627930"/>
                </a:lnTo>
                <a:lnTo>
                  <a:pt x="981130" y="632711"/>
                </a:lnTo>
                <a:lnTo>
                  <a:pt x="984555" y="637492"/>
                </a:lnTo>
                <a:lnTo>
                  <a:pt x="987166" y="642423"/>
                </a:lnTo>
                <a:lnTo>
                  <a:pt x="989411" y="647937"/>
                </a:lnTo>
                <a:lnTo>
                  <a:pt x="991639" y="653467"/>
                </a:lnTo>
                <a:lnTo>
                  <a:pt x="992903" y="659514"/>
                </a:lnTo>
                <a:lnTo>
                  <a:pt x="993801" y="665561"/>
                </a:lnTo>
                <a:lnTo>
                  <a:pt x="994765" y="671675"/>
                </a:lnTo>
                <a:lnTo>
                  <a:pt x="995447" y="677872"/>
                </a:lnTo>
                <a:lnTo>
                  <a:pt x="995513" y="684885"/>
                </a:lnTo>
                <a:lnTo>
                  <a:pt x="995580" y="691982"/>
                </a:lnTo>
                <a:lnTo>
                  <a:pt x="995513" y="699528"/>
                </a:lnTo>
                <a:lnTo>
                  <a:pt x="994250" y="706625"/>
                </a:lnTo>
                <a:lnTo>
                  <a:pt x="992903" y="713722"/>
                </a:lnTo>
                <a:lnTo>
                  <a:pt x="990592" y="720652"/>
                </a:lnTo>
                <a:lnTo>
                  <a:pt x="987981" y="726782"/>
                </a:lnTo>
                <a:lnTo>
                  <a:pt x="985387" y="732979"/>
                </a:lnTo>
                <a:lnTo>
                  <a:pt x="982627" y="738643"/>
                </a:lnTo>
                <a:lnTo>
                  <a:pt x="978736" y="744923"/>
                </a:lnTo>
                <a:lnTo>
                  <a:pt x="974944" y="751187"/>
                </a:lnTo>
                <a:lnTo>
                  <a:pt x="969806" y="758133"/>
                </a:lnTo>
                <a:lnTo>
                  <a:pt x="964070" y="764780"/>
                </a:lnTo>
                <a:lnTo>
                  <a:pt x="955457" y="773591"/>
                </a:lnTo>
                <a:lnTo>
                  <a:pt x="945474" y="781929"/>
                </a:lnTo>
                <a:lnTo>
                  <a:pt x="942985" y="783821"/>
                </a:lnTo>
                <a:lnTo>
                  <a:pt x="932661" y="791059"/>
                </a:lnTo>
                <a:lnTo>
                  <a:pt x="921552" y="797396"/>
                </a:lnTo>
                <a:lnTo>
                  <a:pt x="917344" y="799347"/>
                </a:lnTo>
                <a:lnTo>
                  <a:pt x="905048" y="804087"/>
                </a:lnTo>
                <a:lnTo>
                  <a:pt x="893077" y="807685"/>
                </a:lnTo>
                <a:lnTo>
                  <a:pt x="889841" y="808526"/>
                </a:lnTo>
                <a:lnTo>
                  <a:pt x="881195" y="810691"/>
                </a:lnTo>
                <a:lnTo>
                  <a:pt x="873978" y="812774"/>
                </a:lnTo>
                <a:lnTo>
                  <a:pt x="866379" y="813906"/>
                </a:lnTo>
                <a:lnTo>
                  <a:pt x="855041" y="815254"/>
                </a:lnTo>
                <a:lnTo>
                  <a:pt x="841461" y="816493"/>
                </a:lnTo>
                <a:lnTo>
                  <a:pt x="839458" y="816655"/>
                </a:lnTo>
                <a:lnTo>
                  <a:pt x="827429" y="817439"/>
                </a:lnTo>
                <a:lnTo>
                  <a:pt x="814350" y="818122"/>
                </a:lnTo>
                <a:lnTo>
                  <a:pt x="801462" y="818904"/>
                </a:lnTo>
                <a:lnTo>
                  <a:pt x="788635" y="819691"/>
                </a:lnTo>
                <a:lnTo>
                  <a:pt x="776670" y="820992"/>
                </a:lnTo>
                <a:lnTo>
                  <a:pt x="768522" y="822702"/>
                </a:lnTo>
                <a:lnTo>
                  <a:pt x="756467" y="826002"/>
                </a:lnTo>
                <a:lnTo>
                  <a:pt x="744240" y="829769"/>
                </a:lnTo>
                <a:lnTo>
                  <a:pt x="732101" y="833955"/>
                </a:lnTo>
                <a:lnTo>
                  <a:pt x="723958" y="837045"/>
                </a:lnTo>
                <a:lnTo>
                  <a:pt x="711817" y="842204"/>
                </a:lnTo>
                <a:lnTo>
                  <a:pt x="700279" y="847704"/>
                </a:lnTo>
                <a:lnTo>
                  <a:pt x="689310" y="853511"/>
                </a:lnTo>
                <a:lnTo>
                  <a:pt x="672994" y="863225"/>
                </a:lnTo>
                <a:lnTo>
                  <a:pt x="664645" y="1028686"/>
                </a:lnTo>
                <a:lnTo>
                  <a:pt x="665311" y="1022939"/>
                </a:lnTo>
                <a:close/>
              </a:path>
              <a:path w="1400676" h="1905679">
                <a:moveTo>
                  <a:pt x="945271" y="556340"/>
                </a:moveTo>
                <a:lnTo>
                  <a:pt x="943351" y="555748"/>
                </a:lnTo>
                <a:lnTo>
                  <a:pt x="936267" y="553566"/>
                </a:lnTo>
                <a:lnTo>
                  <a:pt x="932093" y="553049"/>
                </a:lnTo>
                <a:lnTo>
                  <a:pt x="927620" y="575971"/>
                </a:lnTo>
                <a:lnTo>
                  <a:pt x="928602" y="575821"/>
                </a:lnTo>
                <a:lnTo>
                  <a:pt x="929566" y="576121"/>
                </a:lnTo>
                <a:lnTo>
                  <a:pt x="930530" y="577021"/>
                </a:lnTo>
                <a:lnTo>
                  <a:pt x="931578" y="577904"/>
                </a:lnTo>
                <a:lnTo>
                  <a:pt x="932542" y="579403"/>
                </a:lnTo>
                <a:lnTo>
                  <a:pt x="933357" y="581119"/>
                </a:lnTo>
                <a:lnTo>
                  <a:pt x="934189" y="582918"/>
                </a:lnTo>
                <a:lnTo>
                  <a:pt x="934854" y="584850"/>
                </a:lnTo>
                <a:lnTo>
                  <a:pt x="935369" y="586566"/>
                </a:lnTo>
                <a:lnTo>
                  <a:pt x="935901" y="588299"/>
                </a:lnTo>
                <a:lnTo>
                  <a:pt x="936267" y="589781"/>
                </a:lnTo>
                <a:lnTo>
                  <a:pt x="936483" y="591347"/>
                </a:lnTo>
                <a:lnTo>
                  <a:pt x="936633" y="592996"/>
                </a:lnTo>
                <a:lnTo>
                  <a:pt x="936633" y="594779"/>
                </a:lnTo>
                <a:lnTo>
                  <a:pt x="936417" y="596728"/>
                </a:lnTo>
                <a:lnTo>
                  <a:pt x="936201" y="598294"/>
                </a:lnTo>
                <a:lnTo>
                  <a:pt x="936051" y="599110"/>
                </a:lnTo>
                <a:lnTo>
                  <a:pt x="937165" y="599777"/>
                </a:lnTo>
                <a:lnTo>
                  <a:pt x="939111" y="601209"/>
                </a:lnTo>
                <a:lnTo>
                  <a:pt x="942370" y="603225"/>
                </a:lnTo>
                <a:lnTo>
                  <a:pt x="945729" y="605157"/>
                </a:lnTo>
                <a:lnTo>
                  <a:pt x="945271" y="556340"/>
                </a:lnTo>
                <a:close/>
              </a:path>
              <a:path w="1400676" h="1905679">
                <a:moveTo>
                  <a:pt x="831792" y="627413"/>
                </a:moveTo>
                <a:lnTo>
                  <a:pt x="842894" y="625909"/>
                </a:lnTo>
                <a:lnTo>
                  <a:pt x="856724" y="624159"/>
                </a:lnTo>
                <a:lnTo>
                  <a:pt x="871613" y="623009"/>
                </a:lnTo>
                <a:lnTo>
                  <a:pt x="884336" y="622526"/>
                </a:lnTo>
                <a:lnTo>
                  <a:pt x="889692" y="622416"/>
                </a:lnTo>
                <a:lnTo>
                  <a:pt x="898787" y="622266"/>
                </a:lnTo>
                <a:lnTo>
                  <a:pt x="905422" y="622332"/>
                </a:lnTo>
                <a:lnTo>
                  <a:pt x="909961" y="621733"/>
                </a:lnTo>
                <a:lnTo>
                  <a:pt x="914434" y="621216"/>
                </a:lnTo>
                <a:lnTo>
                  <a:pt x="916895" y="620017"/>
                </a:lnTo>
                <a:lnTo>
                  <a:pt x="919506" y="619051"/>
                </a:lnTo>
                <a:lnTo>
                  <a:pt x="920687" y="618601"/>
                </a:lnTo>
                <a:lnTo>
                  <a:pt x="921884" y="618234"/>
                </a:lnTo>
                <a:lnTo>
                  <a:pt x="923148" y="617918"/>
                </a:lnTo>
                <a:lnTo>
                  <a:pt x="924877" y="616885"/>
                </a:lnTo>
                <a:lnTo>
                  <a:pt x="927321" y="615169"/>
                </a:lnTo>
                <a:lnTo>
                  <a:pt x="929483" y="611438"/>
                </a:lnTo>
                <a:lnTo>
                  <a:pt x="931877" y="607323"/>
                </a:lnTo>
                <a:lnTo>
                  <a:pt x="933806" y="600826"/>
                </a:lnTo>
                <a:lnTo>
                  <a:pt x="934405" y="596278"/>
                </a:lnTo>
                <a:lnTo>
                  <a:pt x="935003" y="591730"/>
                </a:lnTo>
                <a:lnTo>
                  <a:pt x="934322" y="589032"/>
                </a:lnTo>
                <a:lnTo>
                  <a:pt x="933357" y="586716"/>
                </a:lnTo>
                <a:lnTo>
                  <a:pt x="932393" y="584401"/>
                </a:lnTo>
                <a:lnTo>
                  <a:pt x="931196" y="582535"/>
                </a:lnTo>
                <a:lnTo>
                  <a:pt x="930165" y="581352"/>
                </a:lnTo>
                <a:lnTo>
                  <a:pt x="929184" y="580153"/>
                </a:lnTo>
                <a:lnTo>
                  <a:pt x="927554" y="579037"/>
                </a:lnTo>
                <a:lnTo>
                  <a:pt x="925908" y="577754"/>
                </a:lnTo>
                <a:lnTo>
                  <a:pt x="925908" y="576638"/>
                </a:lnTo>
                <a:lnTo>
                  <a:pt x="926723" y="576121"/>
                </a:lnTo>
                <a:lnTo>
                  <a:pt x="927620" y="575971"/>
                </a:lnTo>
                <a:lnTo>
                  <a:pt x="932093" y="553049"/>
                </a:lnTo>
                <a:lnTo>
                  <a:pt x="925758" y="553132"/>
                </a:lnTo>
                <a:lnTo>
                  <a:pt x="919506" y="553282"/>
                </a:lnTo>
                <a:lnTo>
                  <a:pt x="911009" y="554099"/>
                </a:lnTo>
                <a:lnTo>
                  <a:pt x="901398" y="556031"/>
                </a:lnTo>
                <a:lnTo>
                  <a:pt x="889458" y="558992"/>
                </a:lnTo>
                <a:lnTo>
                  <a:pt x="877103" y="562883"/>
                </a:lnTo>
                <a:lnTo>
                  <a:pt x="870918" y="565143"/>
                </a:lnTo>
                <a:lnTo>
                  <a:pt x="859013" y="570095"/>
                </a:lnTo>
                <a:lnTo>
                  <a:pt x="847687" y="575701"/>
                </a:lnTo>
                <a:lnTo>
                  <a:pt x="842517" y="578587"/>
                </a:lnTo>
                <a:lnTo>
                  <a:pt x="843798" y="589781"/>
                </a:lnTo>
                <a:lnTo>
                  <a:pt x="845211" y="590681"/>
                </a:lnTo>
                <a:lnTo>
                  <a:pt x="846026" y="591797"/>
                </a:lnTo>
                <a:lnTo>
                  <a:pt x="846924" y="592996"/>
                </a:lnTo>
                <a:lnTo>
                  <a:pt x="847073" y="594496"/>
                </a:lnTo>
                <a:lnTo>
                  <a:pt x="846774" y="596128"/>
                </a:lnTo>
                <a:lnTo>
                  <a:pt x="846392" y="597844"/>
                </a:lnTo>
                <a:lnTo>
                  <a:pt x="845494" y="599777"/>
                </a:lnTo>
                <a:lnTo>
                  <a:pt x="844014" y="600976"/>
                </a:lnTo>
                <a:lnTo>
                  <a:pt x="842451" y="602175"/>
                </a:lnTo>
                <a:lnTo>
                  <a:pt x="840356" y="602625"/>
                </a:lnTo>
                <a:lnTo>
                  <a:pt x="838493" y="602475"/>
                </a:lnTo>
                <a:lnTo>
                  <a:pt x="836564" y="602325"/>
                </a:lnTo>
                <a:lnTo>
                  <a:pt x="834918" y="601426"/>
                </a:lnTo>
                <a:lnTo>
                  <a:pt x="833954" y="600460"/>
                </a:lnTo>
                <a:lnTo>
                  <a:pt x="832989" y="599493"/>
                </a:lnTo>
                <a:lnTo>
                  <a:pt x="832607" y="598361"/>
                </a:lnTo>
                <a:lnTo>
                  <a:pt x="832540" y="597028"/>
                </a:lnTo>
                <a:lnTo>
                  <a:pt x="832457" y="595679"/>
                </a:lnTo>
                <a:lnTo>
                  <a:pt x="832607" y="594179"/>
                </a:lnTo>
                <a:lnTo>
                  <a:pt x="833422" y="592847"/>
                </a:lnTo>
                <a:lnTo>
                  <a:pt x="830988" y="585729"/>
                </a:lnTo>
                <a:lnTo>
                  <a:pt x="820940" y="592801"/>
                </a:lnTo>
                <a:lnTo>
                  <a:pt x="818822" y="594412"/>
                </a:lnTo>
                <a:lnTo>
                  <a:pt x="815995" y="612637"/>
                </a:lnTo>
                <a:lnTo>
                  <a:pt x="815846" y="613820"/>
                </a:lnTo>
                <a:lnTo>
                  <a:pt x="814283" y="615319"/>
                </a:lnTo>
                <a:lnTo>
                  <a:pt x="812936" y="615619"/>
                </a:lnTo>
                <a:lnTo>
                  <a:pt x="811822" y="615619"/>
                </a:lnTo>
                <a:lnTo>
                  <a:pt x="810774" y="615536"/>
                </a:lnTo>
                <a:lnTo>
                  <a:pt x="809594" y="614486"/>
                </a:lnTo>
                <a:lnTo>
                  <a:pt x="809128" y="613820"/>
                </a:lnTo>
                <a:lnTo>
                  <a:pt x="808995" y="612770"/>
                </a:lnTo>
                <a:lnTo>
                  <a:pt x="809278" y="611804"/>
                </a:lnTo>
                <a:lnTo>
                  <a:pt x="809594" y="610904"/>
                </a:lnTo>
                <a:lnTo>
                  <a:pt x="810325" y="610088"/>
                </a:lnTo>
                <a:lnTo>
                  <a:pt x="811223" y="609722"/>
                </a:lnTo>
                <a:lnTo>
                  <a:pt x="812054" y="609339"/>
                </a:lnTo>
                <a:lnTo>
                  <a:pt x="812936" y="609422"/>
                </a:lnTo>
                <a:lnTo>
                  <a:pt x="812570" y="599260"/>
                </a:lnTo>
                <a:lnTo>
                  <a:pt x="808546" y="602992"/>
                </a:lnTo>
                <a:lnTo>
                  <a:pt x="805553" y="606507"/>
                </a:lnTo>
                <a:lnTo>
                  <a:pt x="802576" y="610022"/>
                </a:lnTo>
                <a:lnTo>
                  <a:pt x="800714" y="613220"/>
                </a:lnTo>
                <a:lnTo>
                  <a:pt x="799683" y="615985"/>
                </a:lnTo>
                <a:lnTo>
                  <a:pt x="798552" y="618684"/>
                </a:lnTo>
                <a:lnTo>
                  <a:pt x="798336" y="620983"/>
                </a:lnTo>
                <a:lnTo>
                  <a:pt x="799899" y="622932"/>
                </a:lnTo>
                <a:lnTo>
                  <a:pt x="801313" y="624348"/>
                </a:lnTo>
                <a:lnTo>
                  <a:pt x="802277" y="625014"/>
                </a:lnTo>
                <a:lnTo>
                  <a:pt x="804073" y="624731"/>
                </a:lnTo>
                <a:lnTo>
                  <a:pt x="807349" y="624731"/>
                </a:lnTo>
                <a:lnTo>
                  <a:pt x="810109" y="624115"/>
                </a:lnTo>
                <a:lnTo>
                  <a:pt x="813085" y="623448"/>
                </a:lnTo>
                <a:lnTo>
                  <a:pt x="815480" y="622116"/>
                </a:lnTo>
                <a:lnTo>
                  <a:pt x="821815" y="619950"/>
                </a:lnTo>
                <a:lnTo>
                  <a:pt x="828217" y="617701"/>
                </a:lnTo>
                <a:lnTo>
                  <a:pt x="838576" y="614486"/>
                </a:lnTo>
                <a:lnTo>
                  <a:pt x="844829" y="612704"/>
                </a:lnTo>
                <a:lnTo>
                  <a:pt x="851098" y="610838"/>
                </a:lnTo>
                <a:lnTo>
                  <a:pt x="853176" y="610388"/>
                </a:lnTo>
                <a:lnTo>
                  <a:pt x="856302" y="609722"/>
                </a:lnTo>
                <a:lnTo>
                  <a:pt x="859511" y="609039"/>
                </a:lnTo>
                <a:lnTo>
                  <a:pt x="863685" y="608222"/>
                </a:lnTo>
                <a:lnTo>
                  <a:pt x="867194" y="607473"/>
                </a:lnTo>
                <a:lnTo>
                  <a:pt x="870686" y="606806"/>
                </a:lnTo>
                <a:lnTo>
                  <a:pt x="873529" y="606273"/>
                </a:lnTo>
                <a:lnTo>
                  <a:pt x="875458" y="605690"/>
                </a:lnTo>
                <a:lnTo>
                  <a:pt x="877470" y="605091"/>
                </a:lnTo>
                <a:lnTo>
                  <a:pt x="878517" y="604491"/>
                </a:lnTo>
                <a:lnTo>
                  <a:pt x="879864" y="604191"/>
                </a:lnTo>
                <a:lnTo>
                  <a:pt x="881195" y="603975"/>
                </a:lnTo>
                <a:lnTo>
                  <a:pt x="882691" y="604041"/>
                </a:lnTo>
                <a:lnTo>
                  <a:pt x="884105" y="603891"/>
                </a:lnTo>
                <a:lnTo>
                  <a:pt x="885518" y="603825"/>
                </a:lnTo>
                <a:lnTo>
                  <a:pt x="886865" y="603525"/>
                </a:lnTo>
                <a:lnTo>
                  <a:pt x="887829" y="603675"/>
                </a:lnTo>
                <a:lnTo>
                  <a:pt x="888727" y="603825"/>
                </a:lnTo>
                <a:lnTo>
                  <a:pt x="889243" y="605007"/>
                </a:lnTo>
                <a:lnTo>
                  <a:pt x="888577" y="606273"/>
                </a:lnTo>
                <a:lnTo>
                  <a:pt x="885601" y="606873"/>
                </a:lnTo>
                <a:lnTo>
                  <a:pt x="882608" y="607473"/>
                </a:lnTo>
                <a:lnTo>
                  <a:pt x="877254" y="608073"/>
                </a:lnTo>
                <a:lnTo>
                  <a:pt x="872249" y="609039"/>
                </a:lnTo>
                <a:lnTo>
                  <a:pt x="867260" y="609938"/>
                </a:lnTo>
                <a:lnTo>
                  <a:pt x="862637" y="611288"/>
                </a:lnTo>
                <a:lnTo>
                  <a:pt x="857649" y="612470"/>
                </a:lnTo>
                <a:lnTo>
                  <a:pt x="852577" y="613670"/>
                </a:lnTo>
                <a:lnTo>
                  <a:pt x="847223" y="614869"/>
                </a:lnTo>
                <a:lnTo>
                  <a:pt x="841619" y="616285"/>
                </a:lnTo>
                <a:lnTo>
                  <a:pt x="836116" y="617635"/>
                </a:lnTo>
                <a:lnTo>
                  <a:pt x="830296" y="619267"/>
                </a:lnTo>
                <a:lnTo>
                  <a:pt x="826504" y="620683"/>
                </a:lnTo>
                <a:lnTo>
                  <a:pt x="822630" y="622032"/>
                </a:lnTo>
                <a:lnTo>
                  <a:pt x="820685" y="623149"/>
                </a:lnTo>
                <a:lnTo>
                  <a:pt x="819055" y="624048"/>
                </a:lnTo>
                <a:lnTo>
                  <a:pt x="817409" y="624948"/>
                </a:lnTo>
                <a:lnTo>
                  <a:pt x="815995" y="625697"/>
                </a:lnTo>
                <a:lnTo>
                  <a:pt x="815031" y="626364"/>
                </a:lnTo>
                <a:lnTo>
                  <a:pt x="813684" y="627563"/>
                </a:lnTo>
                <a:lnTo>
                  <a:pt x="813235" y="628013"/>
                </a:lnTo>
                <a:lnTo>
                  <a:pt x="814798" y="628080"/>
                </a:lnTo>
                <a:lnTo>
                  <a:pt x="816361" y="628013"/>
                </a:lnTo>
                <a:lnTo>
                  <a:pt x="821433" y="628013"/>
                </a:lnTo>
                <a:lnTo>
                  <a:pt x="825158" y="628163"/>
                </a:lnTo>
                <a:lnTo>
                  <a:pt x="831792" y="627413"/>
                </a:lnTo>
                <a:close/>
              </a:path>
              <a:path w="1400676" h="1905679">
                <a:moveTo>
                  <a:pt x="834253" y="591580"/>
                </a:moveTo>
                <a:lnTo>
                  <a:pt x="835667" y="590448"/>
                </a:lnTo>
                <a:lnTo>
                  <a:pt x="837230" y="589865"/>
                </a:lnTo>
                <a:lnTo>
                  <a:pt x="838793" y="589182"/>
                </a:lnTo>
                <a:lnTo>
                  <a:pt x="840588" y="589032"/>
                </a:lnTo>
                <a:lnTo>
                  <a:pt x="842152" y="589482"/>
                </a:lnTo>
                <a:lnTo>
                  <a:pt x="843798" y="589781"/>
                </a:lnTo>
                <a:lnTo>
                  <a:pt x="842517" y="578587"/>
                </a:lnTo>
                <a:lnTo>
                  <a:pt x="830988" y="585729"/>
                </a:lnTo>
                <a:lnTo>
                  <a:pt x="833422" y="592847"/>
                </a:lnTo>
                <a:lnTo>
                  <a:pt x="834253" y="591580"/>
                </a:lnTo>
                <a:close/>
              </a:path>
              <a:path w="1400676" h="1905679">
                <a:moveTo>
                  <a:pt x="818822" y="594412"/>
                </a:moveTo>
                <a:lnTo>
                  <a:pt x="812570" y="599260"/>
                </a:lnTo>
                <a:lnTo>
                  <a:pt x="812936" y="609422"/>
                </a:lnTo>
                <a:lnTo>
                  <a:pt x="813834" y="609722"/>
                </a:lnTo>
                <a:lnTo>
                  <a:pt x="815480" y="610755"/>
                </a:lnTo>
                <a:lnTo>
                  <a:pt x="815779" y="611654"/>
                </a:lnTo>
                <a:lnTo>
                  <a:pt x="815995" y="612637"/>
                </a:lnTo>
                <a:lnTo>
                  <a:pt x="818822" y="594412"/>
                </a:lnTo>
                <a:close/>
              </a:path>
              <a:path w="1400676" h="1905679">
                <a:moveTo>
                  <a:pt x="613597" y="614186"/>
                </a:moveTo>
                <a:lnTo>
                  <a:pt x="614644" y="613970"/>
                </a:lnTo>
                <a:lnTo>
                  <a:pt x="615393" y="613453"/>
                </a:lnTo>
                <a:lnTo>
                  <a:pt x="616573" y="611954"/>
                </a:lnTo>
                <a:lnTo>
                  <a:pt x="617022" y="610988"/>
                </a:lnTo>
                <a:lnTo>
                  <a:pt x="617172" y="609872"/>
                </a:lnTo>
                <a:lnTo>
                  <a:pt x="617255" y="608739"/>
                </a:lnTo>
                <a:lnTo>
                  <a:pt x="616956" y="607556"/>
                </a:lnTo>
                <a:lnTo>
                  <a:pt x="616424" y="606657"/>
                </a:lnTo>
                <a:lnTo>
                  <a:pt x="615908" y="605757"/>
                </a:lnTo>
                <a:lnTo>
                  <a:pt x="615010" y="605091"/>
                </a:lnTo>
                <a:lnTo>
                  <a:pt x="614046" y="604791"/>
                </a:lnTo>
                <a:lnTo>
                  <a:pt x="612998" y="604491"/>
                </a:lnTo>
                <a:lnTo>
                  <a:pt x="611818" y="604491"/>
                </a:lnTo>
                <a:lnTo>
                  <a:pt x="610837" y="604707"/>
                </a:lnTo>
                <a:lnTo>
                  <a:pt x="609939" y="604941"/>
                </a:lnTo>
                <a:lnTo>
                  <a:pt x="609207" y="605457"/>
                </a:lnTo>
                <a:lnTo>
                  <a:pt x="607943" y="607023"/>
                </a:lnTo>
                <a:lnTo>
                  <a:pt x="607411" y="608139"/>
                </a:lnTo>
                <a:lnTo>
                  <a:pt x="607045" y="609039"/>
                </a:lnTo>
                <a:lnTo>
                  <a:pt x="606746" y="609938"/>
                </a:lnTo>
                <a:lnTo>
                  <a:pt x="606663" y="610688"/>
                </a:lnTo>
                <a:lnTo>
                  <a:pt x="607195" y="611587"/>
                </a:lnTo>
                <a:lnTo>
                  <a:pt x="607627" y="612404"/>
                </a:lnTo>
                <a:lnTo>
                  <a:pt x="608825" y="613370"/>
                </a:lnTo>
                <a:lnTo>
                  <a:pt x="610022" y="613903"/>
                </a:lnTo>
                <a:lnTo>
                  <a:pt x="611286" y="614419"/>
                </a:lnTo>
                <a:lnTo>
                  <a:pt x="612632" y="614419"/>
                </a:lnTo>
                <a:lnTo>
                  <a:pt x="613597" y="614186"/>
                </a:lnTo>
                <a:close/>
              </a:path>
              <a:path w="1400676" h="1905679">
                <a:moveTo>
                  <a:pt x="514260" y="623082"/>
                </a:moveTo>
                <a:lnTo>
                  <a:pt x="515906" y="621066"/>
                </a:lnTo>
                <a:lnTo>
                  <a:pt x="516804" y="619717"/>
                </a:lnTo>
                <a:lnTo>
                  <a:pt x="517320" y="618834"/>
                </a:lnTo>
                <a:lnTo>
                  <a:pt x="516056" y="616952"/>
                </a:lnTo>
                <a:lnTo>
                  <a:pt x="515008" y="615019"/>
                </a:lnTo>
                <a:lnTo>
                  <a:pt x="514493" y="613153"/>
                </a:lnTo>
                <a:lnTo>
                  <a:pt x="513661" y="610455"/>
                </a:lnTo>
                <a:lnTo>
                  <a:pt x="513894" y="607856"/>
                </a:lnTo>
                <a:lnTo>
                  <a:pt x="513595" y="605390"/>
                </a:lnTo>
                <a:lnTo>
                  <a:pt x="513296" y="602925"/>
                </a:lnTo>
                <a:lnTo>
                  <a:pt x="512614" y="600676"/>
                </a:lnTo>
                <a:lnTo>
                  <a:pt x="506701" y="631554"/>
                </a:lnTo>
                <a:lnTo>
                  <a:pt x="514260" y="623082"/>
                </a:lnTo>
                <a:close/>
              </a:path>
              <a:path w="1400676" h="1905679">
                <a:moveTo>
                  <a:pt x="609174" y="908983"/>
                </a:moveTo>
                <a:lnTo>
                  <a:pt x="617933" y="900275"/>
                </a:lnTo>
                <a:lnTo>
                  <a:pt x="627831" y="891469"/>
                </a:lnTo>
                <a:lnTo>
                  <a:pt x="636233" y="884593"/>
                </a:lnTo>
                <a:lnTo>
                  <a:pt x="646195" y="876989"/>
                </a:lnTo>
                <a:lnTo>
                  <a:pt x="656722" y="869477"/>
                </a:lnTo>
                <a:lnTo>
                  <a:pt x="667632" y="862182"/>
                </a:lnTo>
                <a:lnTo>
                  <a:pt x="678746" y="855230"/>
                </a:lnTo>
                <a:lnTo>
                  <a:pt x="689883" y="848747"/>
                </a:lnTo>
                <a:lnTo>
                  <a:pt x="700862" y="842859"/>
                </a:lnTo>
                <a:lnTo>
                  <a:pt x="702209" y="842193"/>
                </a:lnTo>
                <a:lnTo>
                  <a:pt x="703472" y="841526"/>
                </a:lnTo>
                <a:lnTo>
                  <a:pt x="704736" y="840927"/>
                </a:lnTo>
                <a:lnTo>
                  <a:pt x="704137" y="840477"/>
                </a:lnTo>
                <a:lnTo>
                  <a:pt x="703022" y="840327"/>
                </a:lnTo>
                <a:lnTo>
                  <a:pt x="691526" y="837840"/>
                </a:lnTo>
                <a:lnTo>
                  <a:pt x="678064" y="834880"/>
                </a:lnTo>
                <a:lnTo>
                  <a:pt x="676849" y="834680"/>
                </a:lnTo>
                <a:lnTo>
                  <a:pt x="663589" y="832854"/>
                </a:lnTo>
                <a:lnTo>
                  <a:pt x="650392" y="831273"/>
                </a:lnTo>
                <a:lnTo>
                  <a:pt x="639088" y="829649"/>
                </a:lnTo>
                <a:lnTo>
                  <a:pt x="623827" y="826711"/>
                </a:lnTo>
                <a:lnTo>
                  <a:pt x="611022" y="823998"/>
                </a:lnTo>
                <a:lnTo>
                  <a:pt x="597898" y="820903"/>
                </a:lnTo>
                <a:lnTo>
                  <a:pt x="585279" y="817488"/>
                </a:lnTo>
                <a:lnTo>
                  <a:pt x="576177" y="814664"/>
                </a:lnTo>
                <a:lnTo>
                  <a:pt x="563713" y="810158"/>
                </a:lnTo>
                <a:lnTo>
                  <a:pt x="552448" y="805425"/>
                </a:lnTo>
                <a:lnTo>
                  <a:pt x="541979" y="800530"/>
                </a:lnTo>
                <a:lnTo>
                  <a:pt x="529036" y="793760"/>
                </a:lnTo>
                <a:lnTo>
                  <a:pt x="518130" y="787035"/>
                </a:lnTo>
                <a:lnTo>
                  <a:pt x="508523" y="779773"/>
                </a:lnTo>
                <a:lnTo>
                  <a:pt x="502950" y="774611"/>
                </a:lnTo>
                <a:lnTo>
                  <a:pt x="494670" y="764755"/>
                </a:lnTo>
                <a:lnTo>
                  <a:pt x="488320" y="754402"/>
                </a:lnTo>
                <a:lnTo>
                  <a:pt x="481762" y="738713"/>
                </a:lnTo>
                <a:lnTo>
                  <a:pt x="478709" y="726482"/>
                </a:lnTo>
                <a:lnTo>
                  <a:pt x="477008" y="709458"/>
                </a:lnTo>
                <a:lnTo>
                  <a:pt x="477379" y="696463"/>
                </a:lnTo>
                <a:lnTo>
                  <a:pt x="477890" y="690790"/>
                </a:lnTo>
                <a:lnTo>
                  <a:pt x="479903" y="677817"/>
                </a:lnTo>
                <a:lnTo>
                  <a:pt x="487556" y="577402"/>
                </a:lnTo>
                <a:lnTo>
                  <a:pt x="477241" y="584613"/>
                </a:lnTo>
                <a:lnTo>
                  <a:pt x="467319" y="592913"/>
                </a:lnTo>
                <a:lnTo>
                  <a:pt x="454570" y="605952"/>
                </a:lnTo>
                <a:lnTo>
                  <a:pt x="446600" y="615769"/>
                </a:lnTo>
                <a:lnTo>
                  <a:pt x="436921" y="630322"/>
                </a:lnTo>
                <a:lnTo>
                  <a:pt x="431019" y="642123"/>
                </a:lnTo>
                <a:lnTo>
                  <a:pt x="423233" y="663506"/>
                </a:lnTo>
                <a:lnTo>
                  <a:pt x="419762" y="675557"/>
                </a:lnTo>
                <a:lnTo>
                  <a:pt x="415951" y="692816"/>
                </a:lnTo>
                <a:lnTo>
                  <a:pt x="414324" y="705209"/>
                </a:lnTo>
                <a:lnTo>
                  <a:pt x="413440" y="724499"/>
                </a:lnTo>
                <a:lnTo>
                  <a:pt x="413876" y="737077"/>
                </a:lnTo>
                <a:lnTo>
                  <a:pt x="416168" y="752703"/>
                </a:lnTo>
                <a:lnTo>
                  <a:pt x="419546" y="764780"/>
                </a:lnTo>
                <a:lnTo>
                  <a:pt x="425589" y="780146"/>
                </a:lnTo>
                <a:lnTo>
                  <a:pt x="431169" y="791434"/>
                </a:lnTo>
                <a:lnTo>
                  <a:pt x="438275" y="803217"/>
                </a:lnTo>
                <a:lnTo>
                  <a:pt x="445702" y="813523"/>
                </a:lnTo>
                <a:lnTo>
                  <a:pt x="456264" y="826319"/>
                </a:lnTo>
                <a:lnTo>
                  <a:pt x="465157" y="835779"/>
                </a:lnTo>
                <a:lnTo>
                  <a:pt x="478098" y="847476"/>
                </a:lnTo>
                <a:lnTo>
                  <a:pt x="488320" y="855403"/>
                </a:lnTo>
                <a:lnTo>
                  <a:pt x="505223" y="866979"/>
                </a:lnTo>
                <a:lnTo>
                  <a:pt x="516272" y="873694"/>
                </a:lnTo>
                <a:lnTo>
                  <a:pt x="534095" y="883420"/>
                </a:lnTo>
                <a:lnTo>
                  <a:pt x="544972" y="888704"/>
                </a:lnTo>
                <a:lnTo>
                  <a:pt x="558481" y="894484"/>
                </a:lnTo>
                <a:lnTo>
                  <a:pt x="570297" y="898999"/>
                </a:lnTo>
                <a:lnTo>
                  <a:pt x="584767" y="904157"/>
                </a:lnTo>
                <a:lnTo>
                  <a:pt x="595855" y="907894"/>
                </a:lnTo>
                <a:lnTo>
                  <a:pt x="607112" y="910810"/>
                </a:lnTo>
                <a:lnTo>
                  <a:pt x="607411" y="910876"/>
                </a:lnTo>
                <a:lnTo>
                  <a:pt x="609174" y="908983"/>
                </a:lnTo>
                <a:close/>
              </a:path>
              <a:path w="1400676" h="1905679">
                <a:moveTo>
                  <a:pt x="640202" y="629346"/>
                </a:moveTo>
                <a:lnTo>
                  <a:pt x="641998" y="628896"/>
                </a:lnTo>
                <a:lnTo>
                  <a:pt x="644293" y="628529"/>
                </a:lnTo>
                <a:lnTo>
                  <a:pt x="645490" y="627413"/>
                </a:lnTo>
                <a:lnTo>
                  <a:pt x="646604" y="626214"/>
                </a:lnTo>
                <a:lnTo>
                  <a:pt x="646537" y="624198"/>
                </a:lnTo>
                <a:lnTo>
                  <a:pt x="644974" y="621733"/>
                </a:lnTo>
                <a:lnTo>
                  <a:pt x="643411" y="619200"/>
                </a:lnTo>
                <a:lnTo>
                  <a:pt x="640418" y="616285"/>
                </a:lnTo>
                <a:lnTo>
                  <a:pt x="634831" y="610838"/>
                </a:lnTo>
                <a:lnTo>
                  <a:pt x="635214" y="618601"/>
                </a:lnTo>
                <a:lnTo>
                  <a:pt x="636028" y="618368"/>
                </a:lnTo>
                <a:lnTo>
                  <a:pt x="636926" y="618601"/>
                </a:lnTo>
                <a:lnTo>
                  <a:pt x="637891" y="618751"/>
                </a:lnTo>
                <a:lnTo>
                  <a:pt x="638855" y="619350"/>
                </a:lnTo>
                <a:lnTo>
                  <a:pt x="639969" y="620916"/>
                </a:lnTo>
                <a:lnTo>
                  <a:pt x="640052" y="621883"/>
                </a:lnTo>
                <a:lnTo>
                  <a:pt x="639304" y="623532"/>
                </a:lnTo>
                <a:lnTo>
                  <a:pt x="638489" y="624115"/>
                </a:lnTo>
                <a:lnTo>
                  <a:pt x="637525" y="624348"/>
                </a:lnTo>
                <a:lnTo>
                  <a:pt x="636627" y="624565"/>
                </a:lnTo>
                <a:lnTo>
                  <a:pt x="635579" y="624348"/>
                </a:lnTo>
                <a:lnTo>
                  <a:pt x="635280" y="628163"/>
                </a:lnTo>
                <a:lnTo>
                  <a:pt x="638123" y="629346"/>
                </a:lnTo>
                <a:lnTo>
                  <a:pt x="639304" y="629579"/>
                </a:lnTo>
                <a:lnTo>
                  <a:pt x="640202" y="629346"/>
                </a:lnTo>
                <a:close/>
              </a:path>
              <a:path w="1400676" h="1905679">
                <a:moveTo>
                  <a:pt x="609872" y="603375"/>
                </a:moveTo>
                <a:lnTo>
                  <a:pt x="611286" y="602925"/>
                </a:lnTo>
                <a:lnTo>
                  <a:pt x="612998" y="603075"/>
                </a:lnTo>
                <a:lnTo>
                  <a:pt x="614495" y="603591"/>
                </a:lnTo>
                <a:lnTo>
                  <a:pt x="614345" y="591047"/>
                </a:lnTo>
                <a:lnTo>
                  <a:pt x="607627" y="584700"/>
                </a:lnTo>
                <a:lnTo>
                  <a:pt x="608459" y="603741"/>
                </a:lnTo>
                <a:lnTo>
                  <a:pt x="609872" y="603375"/>
                </a:lnTo>
                <a:close/>
              </a:path>
              <a:path w="1400676" h="1905679">
                <a:moveTo>
                  <a:pt x="483032" y="666078"/>
                </a:moveTo>
                <a:lnTo>
                  <a:pt x="488514" y="654163"/>
                </a:lnTo>
                <a:lnTo>
                  <a:pt x="496085" y="643689"/>
                </a:lnTo>
                <a:lnTo>
                  <a:pt x="497488" y="641995"/>
                </a:lnTo>
                <a:lnTo>
                  <a:pt x="506701" y="631554"/>
                </a:lnTo>
                <a:lnTo>
                  <a:pt x="512614" y="600676"/>
                </a:lnTo>
                <a:lnTo>
                  <a:pt x="513296" y="598744"/>
                </a:lnTo>
                <a:lnTo>
                  <a:pt x="514044" y="596728"/>
                </a:lnTo>
                <a:lnTo>
                  <a:pt x="516122" y="595162"/>
                </a:lnTo>
                <a:lnTo>
                  <a:pt x="517619" y="594629"/>
                </a:lnTo>
                <a:lnTo>
                  <a:pt x="519099" y="594113"/>
                </a:lnTo>
                <a:lnTo>
                  <a:pt x="519997" y="594629"/>
                </a:lnTo>
                <a:lnTo>
                  <a:pt x="519930" y="595529"/>
                </a:lnTo>
                <a:lnTo>
                  <a:pt x="519781" y="596428"/>
                </a:lnTo>
                <a:lnTo>
                  <a:pt x="518733" y="597777"/>
                </a:lnTo>
                <a:lnTo>
                  <a:pt x="517835" y="599193"/>
                </a:lnTo>
                <a:lnTo>
                  <a:pt x="516871" y="600609"/>
                </a:lnTo>
                <a:lnTo>
                  <a:pt x="516122" y="602175"/>
                </a:lnTo>
                <a:lnTo>
                  <a:pt x="516056" y="604124"/>
                </a:lnTo>
                <a:lnTo>
                  <a:pt x="515906" y="605990"/>
                </a:lnTo>
                <a:lnTo>
                  <a:pt x="516505" y="608372"/>
                </a:lnTo>
                <a:lnTo>
                  <a:pt x="517386" y="611054"/>
                </a:lnTo>
                <a:lnTo>
                  <a:pt x="518284" y="613670"/>
                </a:lnTo>
                <a:lnTo>
                  <a:pt x="519548" y="616735"/>
                </a:lnTo>
                <a:lnTo>
                  <a:pt x="521044" y="618967"/>
                </a:lnTo>
                <a:lnTo>
                  <a:pt x="522458" y="621133"/>
                </a:lnTo>
                <a:lnTo>
                  <a:pt x="524170" y="622416"/>
                </a:lnTo>
                <a:lnTo>
                  <a:pt x="526033" y="623682"/>
                </a:lnTo>
                <a:lnTo>
                  <a:pt x="527978" y="624948"/>
                </a:lnTo>
                <a:lnTo>
                  <a:pt x="530057" y="626214"/>
                </a:lnTo>
                <a:lnTo>
                  <a:pt x="532451" y="627113"/>
                </a:lnTo>
                <a:lnTo>
                  <a:pt x="534829" y="628013"/>
                </a:lnTo>
                <a:lnTo>
                  <a:pt x="537506" y="628529"/>
                </a:lnTo>
                <a:lnTo>
                  <a:pt x="540499" y="628979"/>
                </a:lnTo>
                <a:lnTo>
                  <a:pt x="543476" y="629496"/>
                </a:lnTo>
                <a:lnTo>
                  <a:pt x="546751" y="630029"/>
                </a:lnTo>
                <a:lnTo>
                  <a:pt x="550027" y="630095"/>
                </a:lnTo>
                <a:lnTo>
                  <a:pt x="557776" y="630245"/>
                </a:lnTo>
                <a:lnTo>
                  <a:pt x="565076" y="628829"/>
                </a:lnTo>
                <a:lnTo>
                  <a:pt x="572691" y="628979"/>
                </a:lnTo>
                <a:lnTo>
                  <a:pt x="579991" y="629129"/>
                </a:lnTo>
                <a:lnTo>
                  <a:pt x="588704" y="630162"/>
                </a:lnTo>
                <a:lnTo>
                  <a:pt x="597201" y="631295"/>
                </a:lnTo>
                <a:lnTo>
                  <a:pt x="605632" y="632477"/>
                </a:lnTo>
                <a:lnTo>
                  <a:pt x="613813" y="633760"/>
                </a:lnTo>
                <a:lnTo>
                  <a:pt x="619699" y="634510"/>
                </a:lnTo>
                <a:lnTo>
                  <a:pt x="625519" y="635243"/>
                </a:lnTo>
                <a:lnTo>
                  <a:pt x="629028" y="635393"/>
                </a:lnTo>
                <a:lnTo>
                  <a:pt x="631406" y="635176"/>
                </a:lnTo>
                <a:lnTo>
                  <a:pt x="633800" y="634876"/>
                </a:lnTo>
                <a:lnTo>
                  <a:pt x="635130" y="634210"/>
                </a:lnTo>
                <a:lnTo>
                  <a:pt x="635729" y="633460"/>
                </a:lnTo>
                <a:lnTo>
                  <a:pt x="636244" y="632411"/>
                </a:lnTo>
                <a:lnTo>
                  <a:pt x="635812" y="631361"/>
                </a:lnTo>
                <a:lnTo>
                  <a:pt x="634615" y="630612"/>
                </a:lnTo>
                <a:lnTo>
                  <a:pt x="633351" y="630245"/>
                </a:lnTo>
                <a:lnTo>
                  <a:pt x="629094" y="628896"/>
                </a:lnTo>
                <a:lnTo>
                  <a:pt x="624921" y="627630"/>
                </a:lnTo>
                <a:lnTo>
                  <a:pt x="617771" y="625464"/>
                </a:lnTo>
                <a:lnTo>
                  <a:pt x="610537" y="623748"/>
                </a:lnTo>
                <a:lnTo>
                  <a:pt x="603387" y="621966"/>
                </a:lnTo>
                <a:lnTo>
                  <a:pt x="596087" y="620533"/>
                </a:lnTo>
                <a:lnTo>
                  <a:pt x="588405" y="619650"/>
                </a:lnTo>
                <a:lnTo>
                  <a:pt x="580740" y="618751"/>
                </a:lnTo>
                <a:lnTo>
                  <a:pt x="572608" y="618301"/>
                </a:lnTo>
                <a:lnTo>
                  <a:pt x="567770" y="617785"/>
                </a:lnTo>
                <a:lnTo>
                  <a:pt x="562931" y="617185"/>
                </a:lnTo>
                <a:lnTo>
                  <a:pt x="561351" y="616435"/>
                </a:lnTo>
                <a:lnTo>
                  <a:pt x="560836" y="615686"/>
                </a:lnTo>
                <a:lnTo>
                  <a:pt x="560769" y="614186"/>
                </a:lnTo>
                <a:lnTo>
                  <a:pt x="561950" y="614120"/>
                </a:lnTo>
                <a:lnTo>
                  <a:pt x="563147" y="614053"/>
                </a:lnTo>
                <a:lnTo>
                  <a:pt x="564943" y="614719"/>
                </a:lnTo>
                <a:lnTo>
                  <a:pt x="567986" y="615169"/>
                </a:lnTo>
                <a:lnTo>
                  <a:pt x="571112" y="615536"/>
                </a:lnTo>
                <a:lnTo>
                  <a:pt x="575452" y="615619"/>
                </a:lnTo>
                <a:lnTo>
                  <a:pt x="579310" y="615919"/>
                </a:lnTo>
                <a:lnTo>
                  <a:pt x="583201" y="616219"/>
                </a:lnTo>
                <a:lnTo>
                  <a:pt x="586626" y="616735"/>
                </a:lnTo>
                <a:lnTo>
                  <a:pt x="594075" y="618068"/>
                </a:lnTo>
                <a:lnTo>
                  <a:pt x="596388" y="618468"/>
                </a:lnTo>
                <a:lnTo>
                  <a:pt x="608962" y="620843"/>
                </a:lnTo>
                <a:lnTo>
                  <a:pt x="621645" y="623748"/>
                </a:lnTo>
                <a:lnTo>
                  <a:pt x="630075" y="625914"/>
                </a:lnTo>
                <a:lnTo>
                  <a:pt x="635280" y="628163"/>
                </a:lnTo>
                <a:lnTo>
                  <a:pt x="635579" y="624348"/>
                </a:lnTo>
                <a:lnTo>
                  <a:pt x="634166" y="623299"/>
                </a:lnTo>
                <a:lnTo>
                  <a:pt x="633717" y="622566"/>
                </a:lnTo>
                <a:lnTo>
                  <a:pt x="633717" y="620766"/>
                </a:lnTo>
                <a:lnTo>
                  <a:pt x="634083" y="619800"/>
                </a:lnTo>
                <a:lnTo>
                  <a:pt x="635214" y="618601"/>
                </a:lnTo>
                <a:lnTo>
                  <a:pt x="634831" y="610838"/>
                </a:lnTo>
                <a:lnTo>
                  <a:pt x="632930" y="608984"/>
                </a:lnTo>
                <a:lnTo>
                  <a:pt x="623837" y="600149"/>
                </a:lnTo>
                <a:lnTo>
                  <a:pt x="614345" y="591047"/>
                </a:lnTo>
                <a:lnTo>
                  <a:pt x="614495" y="603591"/>
                </a:lnTo>
                <a:lnTo>
                  <a:pt x="616058" y="604124"/>
                </a:lnTo>
                <a:lnTo>
                  <a:pt x="617405" y="604941"/>
                </a:lnTo>
                <a:lnTo>
                  <a:pt x="618136" y="606273"/>
                </a:lnTo>
                <a:lnTo>
                  <a:pt x="618885" y="607623"/>
                </a:lnTo>
                <a:lnTo>
                  <a:pt x="619034" y="609489"/>
                </a:lnTo>
                <a:lnTo>
                  <a:pt x="618436" y="611138"/>
                </a:lnTo>
                <a:lnTo>
                  <a:pt x="617854" y="612770"/>
                </a:lnTo>
                <a:lnTo>
                  <a:pt x="616573" y="614186"/>
                </a:lnTo>
                <a:lnTo>
                  <a:pt x="615093" y="614936"/>
                </a:lnTo>
                <a:lnTo>
                  <a:pt x="613663" y="615686"/>
                </a:lnTo>
                <a:lnTo>
                  <a:pt x="612100" y="615769"/>
                </a:lnTo>
                <a:lnTo>
                  <a:pt x="610620" y="615386"/>
                </a:lnTo>
                <a:lnTo>
                  <a:pt x="609057" y="615019"/>
                </a:lnTo>
                <a:lnTo>
                  <a:pt x="607627" y="614120"/>
                </a:lnTo>
                <a:lnTo>
                  <a:pt x="606663" y="613220"/>
                </a:lnTo>
                <a:lnTo>
                  <a:pt x="605782" y="612320"/>
                </a:lnTo>
                <a:lnTo>
                  <a:pt x="605333" y="611438"/>
                </a:lnTo>
                <a:lnTo>
                  <a:pt x="605333" y="608889"/>
                </a:lnTo>
                <a:lnTo>
                  <a:pt x="605782" y="607256"/>
                </a:lnTo>
                <a:lnTo>
                  <a:pt x="606596" y="605907"/>
                </a:lnTo>
                <a:lnTo>
                  <a:pt x="607345" y="604641"/>
                </a:lnTo>
                <a:lnTo>
                  <a:pt x="608459" y="603741"/>
                </a:lnTo>
                <a:lnTo>
                  <a:pt x="607627" y="584700"/>
                </a:lnTo>
                <a:lnTo>
                  <a:pt x="602340" y="580069"/>
                </a:lnTo>
                <a:lnTo>
                  <a:pt x="595788" y="575971"/>
                </a:lnTo>
                <a:lnTo>
                  <a:pt x="585018" y="570247"/>
                </a:lnTo>
                <a:lnTo>
                  <a:pt x="572542" y="565660"/>
                </a:lnTo>
                <a:lnTo>
                  <a:pt x="556832" y="562059"/>
                </a:lnTo>
                <a:lnTo>
                  <a:pt x="544074" y="560662"/>
                </a:lnTo>
                <a:lnTo>
                  <a:pt x="541194" y="560564"/>
                </a:lnTo>
                <a:lnTo>
                  <a:pt x="528398" y="561107"/>
                </a:lnTo>
                <a:lnTo>
                  <a:pt x="516122" y="563511"/>
                </a:lnTo>
                <a:lnTo>
                  <a:pt x="502015" y="569084"/>
                </a:lnTo>
                <a:lnTo>
                  <a:pt x="490781" y="575372"/>
                </a:lnTo>
                <a:lnTo>
                  <a:pt x="479903" y="677817"/>
                </a:lnTo>
                <a:lnTo>
                  <a:pt x="483032" y="666078"/>
                </a:lnTo>
                <a:close/>
              </a:path>
              <a:path w="1400676" h="1905679">
                <a:moveTo>
                  <a:pt x="702275" y="1772494"/>
                </a:moveTo>
                <a:lnTo>
                  <a:pt x="702209" y="1771444"/>
                </a:lnTo>
                <a:lnTo>
                  <a:pt x="700862" y="1769062"/>
                </a:lnTo>
                <a:lnTo>
                  <a:pt x="698700" y="1766063"/>
                </a:lnTo>
                <a:lnTo>
                  <a:pt x="696538" y="1763015"/>
                </a:lnTo>
                <a:lnTo>
                  <a:pt x="693562" y="1759350"/>
                </a:lnTo>
                <a:lnTo>
                  <a:pt x="691018" y="1755468"/>
                </a:lnTo>
                <a:lnTo>
                  <a:pt x="688490" y="1751504"/>
                </a:lnTo>
                <a:lnTo>
                  <a:pt x="686329" y="1747406"/>
                </a:lnTo>
                <a:lnTo>
                  <a:pt x="684466" y="1742841"/>
                </a:lnTo>
                <a:lnTo>
                  <a:pt x="682604" y="1738377"/>
                </a:lnTo>
                <a:lnTo>
                  <a:pt x="681041" y="1733362"/>
                </a:lnTo>
                <a:lnTo>
                  <a:pt x="679993" y="1727765"/>
                </a:lnTo>
                <a:lnTo>
                  <a:pt x="679029" y="1722101"/>
                </a:lnTo>
                <a:lnTo>
                  <a:pt x="678646" y="1715821"/>
                </a:lnTo>
                <a:lnTo>
                  <a:pt x="681191" y="1647954"/>
                </a:lnTo>
                <a:lnTo>
                  <a:pt x="675735" y="1654891"/>
                </a:lnTo>
                <a:lnTo>
                  <a:pt x="668887" y="1665956"/>
                </a:lnTo>
                <a:lnTo>
                  <a:pt x="663831" y="1676706"/>
                </a:lnTo>
                <a:lnTo>
                  <a:pt x="659556" y="1689927"/>
                </a:lnTo>
                <a:lnTo>
                  <a:pt x="657795" y="1701861"/>
                </a:lnTo>
                <a:lnTo>
                  <a:pt x="657346" y="1709924"/>
                </a:lnTo>
                <a:lnTo>
                  <a:pt x="658094" y="1718070"/>
                </a:lnTo>
                <a:lnTo>
                  <a:pt x="660405" y="1726049"/>
                </a:lnTo>
                <a:lnTo>
                  <a:pt x="662633" y="1734045"/>
                </a:lnTo>
                <a:lnTo>
                  <a:pt x="666358" y="1741808"/>
                </a:lnTo>
                <a:lnTo>
                  <a:pt x="671729" y="1748755"/>
                </a:lnTo>
                <a:lnTo>
                  <a:pt x="677017" y="1755685"/>
                </a:lnTo>
                <a:lnTo>
                  <a:pt x="683951" y="1761732"/>
                </a:lnTo>
                <a:lnTo>
                  <a:pt x="688939" y="1765614"/>
                </a:lnTo>
                <a:lnTo>
                  <a:pt x="693861" y="1769578"/>
                </a:lnTo>
                <a:lnTo>
                  <a:pt x="696904" y="1771377"/>
                </a:lnTo>
                <a:lnTo>
                  <a:pt x="698999" y="1772410"/>
                </a:lnTo>
                <a:lnTo>
                  <a:pt x="701161" y="1773376"/>
                </a:lnTo>
                <a:lnTo>
                  <a:pt x="702342" y="1773610"/>
                </a:lnTo>
                <a:lnTo>
                  <a:pt x="702275" y="1772494"/>
                </a:lnTo>
                <a:close/>
              </a:path>
              <a:path w="1400676" h="1905679">
                <a:moveTo>
                  <a:pt x="679694" y="1708724"/>
                </a:moveTo>
                <a:lnTo>
                  <a:pt x="680658" y="1701644"/>
                </a:lnTo>
                <a:lnTo>
                  <a:pt x="683053" y="1693648"/>
                </a:lnTo>
                <a:lnTo>
                  <a:pt x="687592" y="1685286"/>
                </a:lnTo>
                <a:lnTo>
                  <a:pt x="689705" y="1681653"/>
                </a:lnTo>
                <a:lnTo>
                  <a:pt x="697154" y="1670889"/>
                </a:lnTo>
                <a:lnTo>
                  <a:pt x="705035" y="1661331"/>
                </a:lnTo>
                <a:lnTo>
                  <a:pt x="710922" y="1654684"/>
                </a:lnTo>
                <a:lnTo>
                  <a:pt x="715844" y="1650353"/>
                </a:lnTo>
                <a:lnTo>
                  <a:pt x="720682" y="1646538"/>
                </a:lnTo>
                <a:lnTo>
                  <a:pt x="725455" y="1642740"/>
                </a:lnTo>
                <a:lnTo>
                  <a:pt x="730144" y="1639374"/>
                </a:lnTo>
                <a:lnTo>
                  <a:pt x="736113" y="1635793"/>
                </a:lnTo>
                <a:lnTo>
                  <a:pt x="742150" y="1632128"/>
                </a:lnTo>
                <a:lnTo>
                  <a:pt x="749449" y="1628247"/>
                </a:lnTo>
                <a:lnTo>
                  <a:pt x="757198" y="1623399"/>
                </a:lnTo>
                <a:lnTo>
                  <a:pt x="760045" y="1621614"/>
                </a:lnTo>
                <a:lnTo>
                  <a:pt x="770437" y="1614504"/>
                </a:lnTo>
                <a:lnTo>
                  <a:pt x="780527" y="1606307"/>
                </a:lnTo>
                <a:lnTo>
                  <a:pt x="784172" y="1602787"/>
                </a:lnTo>
                <a:lnTo>
                  <a:pt x="792393" y="1593289"/>
                </a:lnTo>
                <a:lnTo>
                  <a:pt x="799450" y="1582269"/>
                </a:lnTo>
                <a:lnTo>
                  <a:pt x="801301" y="1578582"/>
                </a:lnTo>
                <a:lnTo>
                  <a:pt x="805924" y="1567035"/>
                </a:lnTo>
                <a:lnTo>
                  <a:pt x="809444" y="1554199"/>
                </a:lnTo>
                <a:lnTo>
                  <a:pt x="809810" y="1550018"/>
                </a:lnTo>
                <a:lnTo>
                  <a:pt x="810109" y="1544853"/>
                </a:lnTo>
                <a:lnTo>
                  <a:pt x="810325" y="1538806"/>
                </a:lnTo>
                <a:lnTo>
                  <a:pt x="810558" y="1532759"/>
                </a:lnTo>
                <a:lnTo>
                  <a:pt x="810708" y="1525829"/>
                </a:lnTo>
                <a:lnTo>
                  <a:pt x="810109" y="1519099"/>
                </a:lnTo>
                <a:lnTo>
                  <a:pt x="809594" y="1512386"/>
                </a:lnTo>
                <a:lnTo>
                  <a:pt x="808247" y="1505889"/>
                </a:lnTo>
                <a:lnTo>
                  <a:pt x="806018" y="1497676"/>
                </a:lnTo>
                <a:lnTo>
                  <a:pt x="801538" y="1483455"/>
                </a:lnTo>
                <a:lnTo>
                  <a:pt x="796623" y="1471472"/>
                </a:lnTo>
                <a:lnTo>
                  <a:pt x="792599" y="1463193"/>
                </a:lnTo>
                <a:lnTo>
                  <a:pt x="787827" y="1456396"/>
                </a:lnTo>
                <a:lnTo>
                  <a:pt x="782606" y="1450716"/>
                </a:lnTo>
                <a:lnTo>
                  <a:pt x="777318" y="1444968"/>
                </a:lnTo>
                <a:lnTo>
                  <a:pt x="771498" y="1440337"/>
                </a:lnTo>
                <a:lnTo>
                  <a:pt x="768605" y="1437872"/>
                </a:lnTo>
                <a:lnTo>
                  <a:pt x="768006" y="1437422"/>
                </a:lnTo>
                <a:lnTo>
                  <a:pt x="767108" y="1436689"/>
                </a:lnTo>
                <a:lnTo>
                  <a:pt x="762569" y="1439138"/>
                </a:lnTo>
                <a:lnTo>
                  <a:pt x="758013" y="1441537"/>
                </a:lnTo>
                <a:lnTo>
                  <a:pt x="753690" y="1443769"/>
                </a:lnTo>
                <a:lnTo>
                  <a:pt x="746473" y="1447501"/>
                </a:lnTo>
                <a:lnTo>
                  <a:pt x="739689" y="1450866"/>
                </a:lnTo>
                <a:lnTo>
                  <a:pt x="733503" y="1454081"/>
                </a:lnTo>
                <a:lnTo>
                  <a:pt x="733802" y="1462143"/>
                </a:lnTo>
                <a:lnTo>
                  <a:pt x="734767" y="1462593"/>
                </a:lnTo>
                <a:lnTo>
                  <a:pt x="736113" y="1463110"/>
                </a:lnTo>
                <a:lnTo>
                  <a:pt x="738275" y="1464159"/>
                </a:lnTo>
                <a:lnTo>
                  <a:pt x="740437" y="1465275"/>
                </a:lnTo>
                <a:lnTo>
                  <a:pt x="743413" y="1466841"/>
                </a:lnTo>
                <a:lnTo>
                  <a:pt x="747138" y="1469307"/>
                </a:lnTo>
                <a:lnTo>
                  <a:pt x="750929" y="1471839"/>
                </a:lnTo>
                <a:lnTo>
                  <a:pt x="755402" y="1475137"/>
                </a:lnTo>
                <a:lnTo>
                  <a:pt x="759659" y="1480951"/>
                </a:lnTo>
                <a:lnTo>
                  <a:pt x="763982" y="1486782"/>
                </a:lnTo>
                <a:lnTo>
                  <a:pt x="767923" y="1495061"/>
                </a:lnTo>
                <a:lnTo>
                  <a:pt x="770534" y="1503573"/>
                </a:lnTo>
                <a:lnTo>
                  <a:pt x="773493" y="1517454"/>
                </a:lnTo>
                <a:lnTo>
                  <a:pt x="773893" y="1530377"/>
                </a:lnTo>
                <a:lnTo>
                  <a:pt x="773642" y="1533737"/>
                </a:lnTo>
                <a:lnTo>
                  <a:pt x="771606" y="1546714"/>
                </a:lnTo>
                <a:lnTo>
                  <a:pt x="768605" y="1558597"/>
                </a:lnTo>
                <a:lnTo>
                  <a:pt x="766144" y="1566810"/>
                </a:lnTo>
                <a:lnTo>
                  <a:pt x="763750" y="1572707"/>
                </a:lnTo>
                <a:lnTo>
                  <a:pt x="758545" y="1579570"/>
                </a:lnTo>
                <a:lnTo>
                  <a:pt x="755470" y="1583357"/>
                </a:lnTo>
                <a:lnTo>
                  <a:pt x="746843" y="1592406"/>
                </a:lnTo>
                <a:lnTo>
                  <a:pt x="736779" y="1601593"/>
                </a:lnTo>
                <a:lnTo>
                  <a:pt x="729654" y="1607529"/>
                </a:lnTo>
                <a:lnTo>
                  <a:pt x="719791" y="1615356"/>
                </a:lnTo>
                <a:lnTo>
                  <a:pt x="709425" y="1623332"/>
                </a:lnTo>
                <a:lnTo>
                  <a:pt x="699892" y="1630725"/>
                </a:lnTo>
                <a:lnTo>
                  <a:pt x="690077" y="1639005"/>
                </a:lnTo>
                <a:lnTo>
                  <a:pt x="681191" y="1647954"/>
                </a:lnTo>
                <a:lnTo>
                  <a:pt x="678646" y="1715821"/>
                </a:lnTo>
                <a:lnTo>
                  <a:pt x="679694" y="1708724"/>
                </a:lnTo>
                <a:close/>
              </a:path>
              <a:path w="1400676" h="1905679">
                <a:moveTo>
                  <a:pt x="706815" y="1621683"/>
                </a:moveTo>
                <a:lnTo>
                  <a:pt x="709575" y="1619667"/>
                </a:lnTo>
                <a:lnTo>
                  <a:pt x="713000" y="1616902"/>
                </a:lnTo>
                <a:lnTo>
                  <a:pt x="712851" y="1607723"/>
                </a:lnTo>
                <a:lnTo>
                  <a:pt x="712252" y="1607357"/>
                </a:lnTo>
                <a:lnTo>
                  <a:pt x="711288" y="1606757"/>
                </a:lnTo>
                <a:lnTo>
                  <a:pt x="709957" y="1605857"/>
                </a:lnTo>
                <a:lnTo>
                  <a:pt x="706964" y="1603992"/>
                </a:lnTo>
                <a:lnTo>
                  <a:pt x="702059" y="1600710"/>
                </a:lnTo>
                <a:lnTo>
                  <a:pt x="697586" y="1596745"/>
                </a:lnTo>
                <a:lnTo>
                  <a:pt x="693179" y="1592864"/>
                </a:lnTo>
                <a:lnTo>
                  <a:pt x="689239" y="1588382"/>
                </a:lnTo>
                <a:lnTo>
                  <a:pt x="685730" y="1583835"/>
                </a:lnTo>
                <a:lnTo>
                  <a:pt x="682305" y="1579354"/>
                </a:lnTo>
                <a:lnTo>
                  <a:pt x="679395" y="1574806"/>
                </a:lnTo>
                <a:lnTo>
                  <a:pt x="677083" y="1570474"/>
                </a:lnTo>
                <a:lnTo>
                  <a:pt x="674772" y="1566060"/>
                </a:lnTo>
                <a:lnTo>
                  <a:pt x="673059" y="1561879"/>
                </a:lnTo>
                <a:lnTo>
                  <a:pt x="671579" y="1557547"/>
                </a:lnTo>
                <a:lnTo>
                  <a:pt x="670083" y="1553216"/>
                </a:lnTo>
                <a:lnTo>
                  <a:pt x="668886" y="1548818"/>
                </a:lnTo>
                <a:lnTo>
                  <a:pt x="668071" y="1544853"/>
                </a:lnTo>
                <a:lnTo>
                  <a:pt x="667323" y="1540822"/>
                </a:lnTo>
                <a:lnTo>
                  <a:pt x="666957" y="1537241"/>
                </a:lnTo>
                <a:lnTo>
                  <a:pt x="662547" y="1592192"/>
                </a:lnTo>
                <a:lnTo>
                  <a:pt x="672328" y="1600993"/>
                </a:lnTo>
                <a:lnTo>
                  <a:pt x="679328" y="1607040"/>
                </a:lnTo>
                <a:lnTo>
                  <a:pt x="686245" y="1612421"/>
                </a:lnTo>
                <a:lnTo>
                  <a:pt x="691766" y="1616236"/>
                </a:lnTo>
                <a:lnTo>
                  <a:pt x="697287" y="1620117"/>
                </a:lnTo>
                <a:lnTo>
                  <a:pt x="701460" y="1622433"/>
                </a:lnTo>
                <a:lnTo>
                  <a:pt x="703240" y="1623849"/>
                </a:lnTo>
                <a:lnTo>
                  <a:pt x="703539" y="1624149"/>
                </a:lnTo>
                <a:lnTo>
                  <a:pt x="706815" y="1621683"/>
                </a:lnTo>
                <a:close/>
              </a:path>
              <a:path w="1400676" h="1905679">
                <a:moveTo>
                  <a:pt x="666957" y="1537241"/>
                </a:moveTo>
                <a:lnTo>
                  <a:pt x="667023" y="1533076"/>
                </a:lnTo>
                <a:lnTo>
                  <a:pt x="667106" y="1528961"/>
                </a:lnTo>
                <a:lnTo>
                  <a:pt x="667622" y="1524247"/>
                </a:lnTo>
                <a:lnTo>
                  <a:pt x="668453" y="1519999"/>
                </a:lnTo>
                <a:lnTo>
                  <a:pt x="669185" y="1515751"/>
                </a:lnTo>
                <a:lnTo>
                  <a:pt x="670382" y="1511936"/>
                </a:lnTo>
                <a:lnTo>
                  <a:pt x="672028" y="1507838"/>
                </a:lnTo>
                <a:lnTo>
                  <a:pt x="673658" y="1503807"/>
                </a:lnTo>
                <a:lnTo>
                  <a:pt x="675753" y="1499475"/>
                </a:lnTo>
                <a:lnTo>
                  <a:pt x="678364" y="1495211"/>
                </a:lnTo>
                <a:lnTo>
                  <a:pt x="680891" y="1491113"/>
                </a:lnTo>
                <a:lnTo>
                  <a:pt x="683868" y="1486998"/>
                </a:lnTo>
                <a:lnTo>
                  <a:pt x="687443" y="1483117"/>
                </a:lnTo>
                <a:lnTo>
                  <a:pt x="690951" y="1479169"/>
                </a:lnTo>
                <a:lnTo>
                  <a:pt x="695042" y="1475354"/>
                </a:lnTo>
                <a:lnTo>
                  <a:pt x="700197" y="1471322"/>
                </a:lnTo>
                <a:lnTo>
                  <a:pt x="705335" y="1467374"/>
                </a:lnTo>
                <a:lnTo>
                  <a:pt x="711587" y="1463193"/>
                </a:lnTo>
                <a:lnTo>
                  <a:pt x="718887" y="1458928"/>
                </a:lnTo>
                <a:lnTo>
                  <a:pt x="731287" y="1452238"/>
                </a:lnTo>
                <a:lnTo>
                  <a:pt x="742815" y="1446318"/>
                </a:lnTo>
                <a:lnTo>
                  <a:pt x="744411" y="1445507"/>
                </a:lnTo>
                <a:lnTo>
                  <a:pt x="755608" y="1439730"/>
                </a:lnTo>
                <a:lnTo>
                  <a:pt x="766892" y="1433691"/>
                </a:lnTo>
                <a:lnTo>
                  <a:pt x="780522" y="1426079"/>
                </a:lnTo>
                <a:lnTo>
                  <a:pt x="791253" y="1419897"/>
                </a:lnTo>
                <a:lnTo>
                  <a:pt x="798702" y="1415549"/>
                </a:lnTo>
                <a:lnTo>
                  <a:pt x="804821" y="1411901"/>
                </a:lnTo>
                <a:lnTo>
                  <a:pt x="810408" y="1407653"/>
                </a:lnTo>
                <a:lnTo>
                  <a:pt x="815995" y="1403388"/>
                </a:lnTo>
                <a:lnTo>
                  <a:pt x="820984" y="1398607"/>
                </a:lnTo>
                <a:lnTo>
                  <a:pt x="825823" y="1393676"/>
                </a:lnTo>
                <a:lnTo>
                  <a:pt x="830678" y="1388679"/>
                </a:lnTo>
                <a:lnTo>
                  <a:pt x="835367" y="1383598"/>
                </a:lnTo>
                <a:lnTo>
                  <a:pt x="839541" y="1377934"/>
                </a:lnTo>
                <a:lnTo>
                  <a:pt x="843715" y="1372254"/>
                </a:lnTo>
                <a:lnTo>
                  <a:pt x="847290" y="1366056"/>
                </a:lnTo>
                <a:lnTo>
                  <a:pt x="850499" y="1360093"/>
                </a:lnTo>
                <a:lnTo>
                  <a:pt x="853691" y="1354112"/>
                </a:lnTo>
                <a:lnTo>
                  <a:pt x="856452" y="1348298"/>
                </a:lnTo>
                <a:lnTo>
                  <a:pt x="858613" y="1341951"/>
                </a:lnTo>
                <a:lnTo>
                  <a:pt x="860858" y="1335605"/>
                </a:lnTo>
                <a:lnTo>
                  <a:pt x="862488" y="1328575"/>
                </a:lnTo>
                <a:lnTo>
                  <a:pt x="863984" y="1322011"/>
                </a:lnTo>
                <a:lnTo>
                  <a:pt x="865547" y="1315298"/>
                </a:lnTo>
                <a:lnTo>
                  <a:pt x="866961" y="1308951"/>
                </a:lnTo>
                <a:lnTo>
                  <a:pt x="868008" y="1301921"/>
                </a:lnTo>
                <a:lnTo>
                  <a:pt x="869122" y="1294841"/>
                </a:lnTo>
                <a:lnTo>
                  <a:pt x="869788" y="1287078"/>
                </a:lnTo>
                <a:lnTo>
                  <a:pt x="869721" y="1278266"/>
                </a:lnTo>
                <a:lnTo>
                  <a:pt x="869704" y="1276995"/>
                </a:lnTo>
                <a:lnTo>
                  <a:pt x="869003" y="1263989"/>
                </a:lnTo>
                <a:lnTo>
                  <a:pt x="867559" y="1251678"/>
                </a:lnTo>
                <a:lnTo>
                  <a:pt x="866379" y="1243849"/>
                </a:lnTo>
                <a:lnTo>
                  <a:pt x="864799" y="1237952"/>
                </a:lnTo>
                <a:lnTo>
                  <a:pt x="862488" y="1231755"/>
                </a:lnTo>
                <a:lnTo>
                  <a:pt x="860110" y="1225558"/>
                </a:lnTo>
                <a:lnTo>
                  <a:pt x="856901" y="1219061"/>
                </a:lnTo>
                <a:lnTo>
                  <a:pt x="852661" y="1212564"/>
                </a:lnTo>
                <a:lnTo>
                  <a:pt x="848420" y="1206067"/>
                </a:lnTo>
                <a:lnTo>
                  <a:pt x="843199" y="1199570"/>
                </a:lnTo>
                <a:lnTo>
                  <a:pt x="838044" y="1194056"/>
                </a:lnTo>
                <a:lnTo>
                  <a:pt x="832906" y="1188442"/>
                </a:lnTo>
                <a:lnTo>
                  <a:pt x="827918" y="1183894"/>
                </a:lnTo>
                <a:lnTo>
                  <a:pt x="823827" y="1180313"/>
                </a:lnTo>
                <a:lnTo>
                  <a:pt x="819720" y="1176731"/>
                </a:lnTo>
                <a:lnTo>
                  <a:pt x="816511" y="1174199"/>
                </a:lnTo>
                <a:lnTo>
                  <a:pt x="813983" y="1172183"/>
                </a:lnTo>
                <a:lnTo>
                  <a:pt x="811373" y="1170234"/>
                </a:lnTo>
                <a:lnTo>
                  <a:pt x="809361" y="1168885"/>
                </a:lnTo>
                <a:lnTo>
                  <a:pt x="808030" y="1167919"/>
                </a:lnTo>
                <a:lnTo>
                  <a:pt x="806900" y="1167169"/>
                </a:lnTo>
                <a:lnTo>
                  <a:pt x="805636" y="1166503"/>
                </a:lnTo>
                <a:lnTo>
                  <a:pt x="801612" y="1169335"/>
                </a:lnTo>
                <a:lnTo>
                  <a:pt x="797438" y="1171950"/>
                </a:lnTo>
                <a:lnTo>
                  <a:pt x="793115" y="1174499"/>
                </a:lnTo>
                <a:lnTo>
                  <a:pt x="789456" y="1176631"/>
                </a:lnTo>
                <a:lnTo>
                  <a:pt x="778733" y="1182450"/>
                </a:lnTo>
                <a:lnTo>
                  <a:pt x="767345" y="1188184"/>
                </a:lnTo>
                <a:lnTo>
                  <a:pt x="755253" y="1194056"/>
                </a:lnTo>
                <a:lnTo>
                  <a:pt x="750630" y="1196288"/>
                </a:lnTo>
                <a:lnTo>
                  <a:pt x="745941" y="1198604"/>
                </a:lnTo>
                <a:lnTo>
                  <a:pt x="741168" y="1200986"/>
                </a:lnTo>
                <a:lnTo>
                  <a:pt x="742299" y="1201436"/>
                </a:lnTo>
                <a:lnTo>
                  <a:pt x="743929" y="1202036"/>
                </a:lnTo>
                <a:lnTo>
                  <a:pt x="745492" y="1202635"/>
                </a:lnTo>
                <a:lnTo>
                  <a:pt x="749898" y="1203468"/>
                </a:lnTo>
                <a:lnTo>
                  <a:pt x="754737" y="1205251"/>
                </a:lnTo>
                <a:lnTo>
                  <a:pt x="759593" y="1206967"/>
                </a:lnTo>
                <a:lnTo>
                  <a:pt x="766144" y="1209515"/>
                </a:lnTo>
                <a:lnTo>
                  <a:pt x="772030" y="1212048"/>
                </a:lnTo>
                <a:lnTo>
                  <a:pt x="777917" y="1214663"/>
                </a:lnTo>
                <a:lnTo>
                  <a:pt x="783205" y="1217195"/>
                </a:lnTo>
                <a:lnTo>
                  <a:pt x="787378" y="1219810"/>
                </a:lnTo>
                <a:lnTo>
                  <a:pt x="791618" y="1222492"/>
                </a:lnTo>
                <a:lnTo>
                  <a:pt x="795726" y="1225108"/>
                </a:lnTo>
                <a:lnTo>
                  <a:pt x="799517" y="1228323"/>
                </a:lnTo>
                <a:lnTo>
                  <a:pt x="803408" y="1231605"/>
                </a:lnTo>
                <a:lnTo>
                  <a:pt x="807648" y="1235420"/>
                </a:lnTo>
                <a:lnTo>
                  <a:pt x="810624" y="1239001"/>
                </a:lnTo>
                <a:lnTo>
                  <a:pt x="813684" y="1242499"/>
                </a:lnTo>
                <a:lnTo>
                  <a:pt x="815247" y="1245781"/>
                </a:lnTo>
                <a:lnTo>
                  <a:pt x="817475" y="1249829"/>
                </a:lnTo>
                <a:lnTo>
                  <a:pt x="819720" y="1253777"/>
                </a:lnTo>
                <a:lnTo>
                  <a:pt x="822031" y="1258925"/>
                </a:lnTo>
                <a:lnTo>
                  <a:pt x="823827" y="1264072"/>
                </a:lnTo>
                <a:lnTo>
                  <a:pt x="825673" y="1269153"/>
                </a:lnTo>
                <a:lnTo>
                  <a:pt x="826571" y="1274451"/>
                </a:lnTo>
                <a:lnTo>
                  <a:pt x="827170" y="1280431"/>
                </a:lnTo>
                <a:lnTo>
                  <a:pt x="827702" y="1286395"/>
                </a:lnTo>
                <a:lnTo>
                  <a:pt x="827768" y="1292825"/>
                </a:lnTo>
                <a:lnTo>
                  <a:pt x="827469" y="1298572"/>
                </a:lnTo>
                <a:lnTo>
                  <a:pt x="827170" y="1304403"/>
                </a:lnTo>
                <a:lnTo>
                  <a:pt x="825972" y="1309700"/>
                </a:lnTo>
                <a:lnTo>
                  <a:pt x="824409" y="1314998"/>
                </a:lnTo>
                <a:lnTo>
                  <a:pt x="822846" y="1320295"/>
                </a:lnTo>
                <a:lnTo>
                  <a:pt x="820984" y="1326342"/>
                </a:lnTo>
                <a:lnTo>
                  <a:pt x="817558" y="1331940"/>
                </a:lnTo>
                <a:lnTo>
                  <a:pt x="814133" y="1337620"/>
                </a:lnTo>
                <a:lnTo>
                  <a:pt x="809444" y="1344100"/>
                </a:lnTo>
                <a:lnTo>
                  <a:pt x="804139" y="1349564"/>
                </a:lnTo>
                <a:lnTo>
                  <a:pt x="798785" y="1354929"/>
                </a:lnTo>
                <a:lnTo>
                  <a:pt x="792599" y="1359943"/>
                </a:lnTo>
                <a:lnTo>
                  <a:pt x="787827" y="1363374"/>
                </a:lnTo>
                <a:lnTo>
                  <a:pt x="785044" y="1365314"/>
                </a:lnTo>
                <a:lnTo>
                  <a:pt x="774557" y="1371881"/>
                </a:lnTo>
                <a:lnTo>
                  <a:pt x="763467" y="1378151"/>
                </a:lnTo>
                <a:lnTo>
                  <a:pt x="751431" y="1384143"/>
                </a:lnTo>
                <a:lnTo>
                  <a:pt x="739441" y="1389534"/>
                </a:lnTo>
                <a:lnTo>
                  <a:pt x="727616" y="1395242"/>
                </a:lnTo>
                <a:lnTo>
                  <a:pt x="717428" y="1400839"/>
                </a:lnTo>
                <a:lnTo>
                  <a:pt x="706503" y="1407267"/>
                </a:lnTo>
                <a:lnTo>
                  <a:pt x="696389" y="1413850"/>
                </a:lnTo>
                <a:lnTo>
                  <a:pt x="690764" y="1417776"/>
                </a:lnTo>
                <a:lnTo>
                  <a:pt x="680532" y="1425655"/>
                </a:lnTo>
                <a:lnTo>
                  <a:pt x="671347" y="1433624"/>
                </a:lnTo>
                <a:lnTo>
                  <a:pt x="661015" y="1443984"/>
                </a:lnTo>
                <a:lnTo>
                  <a:pt x="653322" y="1453398"/>
                </a:lnTo>
                <a:lnTo>
                  <a:pt x="648466" y="1460061"/>
                </a:lnTo>
                <a:lnTo>
                  <a:pt x="644675" y="1466841"/>
                </a:lnTo>
                <a:lnTo>
                  <a:pt x="641699" y="1473938"/>
                </a:lnTo>
                <a:lnTo>
                  <a:pt x="638705" y="1480951"/>
                </a:lnTo>
                <a:lnTo>
                  <a:pt x="636627" y="1488347"/>
                </a:lnTo>
                <a:lnTo>
                  <a:pt x="634914" y="1495744"/>
                </a:lnTo>
                <a:lnTo>
                  <a:pt x="633202" y="1503124"/>
                </a:lnTo>
                <a:lnTo>
                  <a:pt x="631855" y="1510587"/>
                </a:lnTo>
                <a:lnTo>
                  <a:pt x="631489" y="1518283"/>
                </a:lnTo>
                <a:lnTo>
                  <a:pt x="631106" y="1525979"/>
                </a:lnTo>
                <a:lnTo>
                  <a:pt x="631771" y="1533892"/>
                </a:lnTo>
                <a:lnTo>
                  <a:pt x="633567" y="1541722"/>
                </a:lnTo>
                <a:lnTo>
                  <a:pt x="635363" y="1549635"/>
                </a:lnTo>
                <a:lnTo>
                  <a:pt x="638256" y="1557547"/>
                </a:lnTo>
                <a:lnTo>
                  <a:pt x="641399" y="1564277"/>
                </a:lnTo>
                <a:lnTo>
                  <a:pt x="644525" y="1570924"/>
                </a:lnTo>
                <a:lnTo>
                  <a:pt x="647868" y="1576288"/>
                </a:lnTo>
                <a:lnTo>
                  <a:pt x="653022" y="1582269"/>
                </a:lnTo>
                <a:lnTo>
                  <a:pt x="662547" y="1592192"/>
                </a:lnTo>
                <a:lnTo>
                  <a:pt x="666957" y="1537241"/>
                </a:lnTo>
                <a:close/>
              </a:path>
              <a:path w="1400676" h="1905679">
                <a:moveTo>
                  <a:pt x="768672" y="1721299"/>
                </a:moveTo>
                <a:lnTo>
                  <a:pt x="771066" y="1708291"/>
                </a:lnTo>
                <a:lnTo>
                  <a:pt x="771978" y="1694871"/>
                </a:lnTo>
                <a:lnTo>
                  <a:pt x="771282" y="1682904"/>
                </a:lnTo>
                <a:lnTo>
                  <a:pt x="770467" y="1675057"/>
                </a:lnTo>
                <a:lnTo>
                  <a:pt x="769120" y="1667078"/>
                </a:lnTo>
                <a:lnTo>
                  <a:pt x="765545" y="1659315"/>
                </a:lnTo>
                <a:lnTo>
                  <a:pt x="765167" y="1733589"/>
                </a:lnTo>
                <a:lnTo>
                  <a:pt x="768672" y="1721299"/>
                </a:lnTo>
                <a:close/>
              </a:path>
              <a:path w="1400676" h="1905679">
                <a:moveTo>
                  <a:pt x="757348" y="1748005"/>
                </a:moveTo>
                <a:lnTo>
                  <a:pt x="760690" y="1744640"/>
                </a:lnTo>
                <a:lnTo>
                  <a:pt x="763833" y="1737094"/>
                </a:lnTo>
                <a:lnTo>
                  <a:pt x="765167" y="1733589"/>
                </a:lnTo>
                <a:lnTo>
                  <a:pt x="765545" y="1659315"/>
                </a:lnTo>
                <a:lnTo>
                  <a:pt x="761970" y="1651469"/>
                </a:lnTo>
                <a:lnTo>
                  <a:pt x="756150" y="1643789"/>
                </a:lnTo>
                <a:lnTo>
                  <a:pt x="752276" y="1639308"/>
                </a:lnTo>
                <a:lnTo>
                  <a:pt x="749449" y="1636009"/>
                </a:lnTo>
                <a:lnTo>
                  <a:pt x="747653" y="1634444"/>
                </a:lnTo>
                <a:lnTo>
                  <a:pt x="746622" y="1633544"/>
                </a:lnTo>
                <a:lnTo>
                  <a:pt x="742216" y="1636009"/>
                </a:lnTo>
                <a:lnTo>
                  <a:pt x="737826" y="1638558"/>
                </a:lnTo>
                <a:lnTo>
                  <a:pt x="733653" y="1641240"/>
                </a:lnTo>
                <a:lnTo>
                  <a:pt x="734018" y="1641623"/>
                </a:lnTo>
                <a:lnTo>
                  <a:pt x="735299" y="1642740"/>
                </a:lnTo>
                <a:lnTo>
                  <a:pt x="736779" y="1644006"/>
                </a:lnTo>
                <a:lnTo>
                  <a:pt x="739240" y="1646105"/>
                </a:lnTo>
                <a:lnTo>
                  <a:pt x="742066" y="1648787"/>
                </a:lnTo>
                <a:lnTo>
                  <a:pt x="744827" y="1651535"/>
                </a:lnTo>
                <a:lnTo>
                  <a:pt x="747953" y="1655050"/>
                </a:lnTo>
                <a:lnTo>
                  <a:pt x="750713" y="1658782"/>
                </a:lnTo>
                <a:lnTo>
                  <a:pt x="753540" y="1662597"/>
                </a:lnTo>
                <a:lnTo>
                  <a:pt x="756084" y="1666695"/>
                </a:lnTo>
                <a:lnTo>
                  <a:pt x="758246" y="1672375"/>
                </a:lnTo>
                <a:lnTo>
                  <a:pt x="760474" y="1678056"/>
                </a:lnTo>
                <a:lnTo>
                  <a:pt x="762336" y="1685286"/>
                </a:lnTo>
                <a:lnTo>
                  <a:pt x="763001" y="1693432"/>
                </a:lnTo>
                <a:lnTo>
                  <a:pt x="763033" y="1693817"/>
                </a:lnTo>
                <a:lnTo>
                  <a:pt x="763139" y="1706305"/>
                </a:lnTo>
                <a:lnTo>
                  <a:pt x="761887" y="1719119"/>
                </a:lnTo>
                <a:lnTo>
                  <a:pt x="760690" y="1727699"/>
                </a:lnTo>
                <a:lnTo>
                  <a:pt x="758844" y="1735911"/>
                </a:lnTo>
                <a:lnTo>
                  <a:pt x="757431" y="1741292"/>
                </a:lnTo>
                <a:lnTo>
                  <a:pt x="755934" y="1746573"/>
                </a:lnTo>
                <a:lnTo>
                  <a:pt x="756150" y="1748522"/>
                </a:lnTo>
                <a:lnTo>
                  <a:pt x="757348" y="1748005"/>
                </a:lnTo>
                <a:close/>
              </a:path>
              <a:path w="1400676" h="1905679">
                <a:moveTo>
                  <a:pt x="728431" y="1604058"/>
                </a:moveTo>
                <a:lnTo>
                  <a:pt x="728577" y="1593028"/>
                </a:lnTo>
                <a:lnTo>
                  <a:pt x="728767" y="1578849"/>
                </a:lnTo>
                <a:lnTo>
                  <a:pt x="728949" y="1565411"/>
                </a:lnTo>
                <a:lnTo>
                  <a:pt x="729126" y="1552682"/>
                </a:lnTo>
                <a:lnTo>
                  <a:pt x="729297" y="1540630"/>
                </a:lnTo>
                <a:lnTo>
                  <a:pt x="729464" y="1529224"/>
                </a:lnTo>
                <a:lnTo>
                  <a:pt x="729628" y="1518433"/>
                </a:lnTo>
                <a:lnTo>
                  <a:pt x="729839" y="1505036"/>
                </a:lnTo>
                <a:lnTo>
                  <a:pt x="730058" y="1491828"/>
                </a:lnTo>
                <a:lnTo>
                  <a:pt x="730272" y="1479327"/>
                </a:lnTo>
                <a:lnTo>
                  <a:pt x="730479" y="1467316"/>
                </a:lnTo>
                <a:lnTo>
                  <a:pt x="730676" y="1455580"/>
                </a:lnTo>
                <a:lnTo>
                  <a:pt x="725455" y="1458262"/>
                </a:lnTo>
                <a:lnTo>
                  <a:pt x="720766" y="1460794"/>
                </a:lnTo>
                <a:lnTo>
                  <a:pt x="723742" y="1608090"/>
                </a:lnTo>
                <a:lnTo>
                  <a:pt x="728431" y="160405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871384" y="5810132"/>
            <a:ext cx="2798240" cy="1915374"/>
          </a:xfrm>
          <a:custGeom>
            <a:avLst/>
            <a:gdLst/>
            <a:ahLst/>
            <a:cxnLst/>
            <a:rect l="l" t="t" r="r" b="b"/>
            <a:pathLst>
              <a:path w="2798240" h="1915374">
                <a:moveTo>
                  <a:pt x="0" y="1915374"/>
                </a:moveTo>
                <a:lnTo>
                  <a:pt x="2798240" y="0"/>
                </a:lnTo>
              </a:path>
            </a:pathLst>
          </a:custGeom>
          <a:ln w="180964">
            <a:solidFill>
              <a:srgbClr val="E20D2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289185" y="3418465"/>
            <a:ext cx="1914524" cy="21716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5064261" y="5479988"/>
            <a:ext cx="3028949" cy="30289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9625899" y="8387015"/>
            <a:ext cx="723899" cy="10858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930154" y="9791284"/>
            <a:ext cx="98369" cy="97481"/>
          </a:xfrm>
          <a:custGeom>
            <a:avLst/>
            <a:gdLst/>
            <a:ahLst/>
            <a:cxnLst/>
            <a:rect l="l" t="t" r="r" b="b"/>
            <a:pathLst>
              <a:path w="98369" h="97481">
                <a:moveTo>
                  <a:pt x="98369" y="48740"/>
                </a:moveTo>
                <a:lnTo>
                  <a:pt x="96251" y="62934"/>
                </a:lnTo>
                <a:lnTo>
                  <a:pt x="90313" y="75481"/>
                </a:lnTo>
                <a:lnTo>
                  <a:pt x="81181" y="85760"/>
                </a:lnTo>
                <a:lnTo>
                  <a:pt x="69478" y="93153"/>
                </a:lnTo>
                <a:lnTo>
                  <a:pt x="55829" y="97040"/>
                </a:lnTo>
                <a:lnTo>
                  <a:pt x="49184" y="97481"/>
                </a:lnTo>
                <a:lnTo>
                  <a:pt x="34861" y="95382"/>
                </a:lnTo>
                <a:lnTo>
                  <a:pt x="22201" y="89498"/>
                </a:lnTo>
                <a:lnTo>
                  <a:pt x="11828" y="80448"/>
                </a:lnTo>
                <a:lnTo>
                  <a:pt x="4368" y="68851"/>
                </a:lnTo>
                <a:lnTo>
                  <a:pt x="445" y="55326"/>
                </a:lnTo>
                <a:lnTo>
                  <a:pt x="0" y="48740"/>
                </a:lnTo>
                <a:lnTo>
                  <a:pt x="2118" y="34546"/>
                </a:lnTo>
                <a:lnTo>
                  <a:pt x="8055" y="22000"/>
                </a:lnTo>
                <a:lnTo>
                  <a:pt x="17188" y="11721"/>
                </a:lnTo>
                <a:lnTo>
                  <a:pt x="28891" y="4328"/>
                </a:lnTo>
                <a:lnTo>
                  <a:pt x="42539" y="441"/>
                </a:lnTo>
                <a:lnTo>
                  <a:pt x="49184" y="0"/>
                </a:lnTo>
                <a:lnTo>
                  <a:pt x="63508" y="2098"/>
                </a:lnTo>
                <a:lnTo>
                  <a:pt x="76168" y="7983"/>
                </a:lnTo>
                <a:lnTo>
                  <a:pt x="86541" y="17033"/>
                </a:lnTo>
                <a:lnTo>
                  <a:pt x="94001" y="28630"/>
                </a:lnTo>
                <a:lnTo>
                  <a:pt x="97924" y="42155"/>
                </a:lnTo>
                <a:lnTo>
                  <a:pt x="98369" y="48740"/>
                </a:lnTo>
                <a:close/>
              </a:path>
            </a:pathLst>
          </a:custGeom>
          <a:solidFill>
            <a:srgbClr val="BEB8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015560" y="9848862"/>
            <a:ext cx="22286" cy="16450"/>
          </a:xfrm>
          <a:custGeom>
            <a:avLst/>
            <a:gdLst/>
            <a:ahLst/>
            <a:cxnLst/>
            <a:rect l="l" t="t" r="r" b="b"/>
            <a:pathLst>
              <a:path w="22286" h="16450">
                <a:moveTo>
                  <a:pt x="2869" y="6756"/>
                </a:moveTo>
                <a:lnTo>
                  <a:pt x="3731" y="1177"/>
                </a:lnTo>
                <a:lnTo>
                  <a:pt x="9836" y="0"/>
                </a:lnTo>
                <a:lnTo>
                  <a:pt x="10759" y="0"/>
                </a:lnTo>
                <a:lnTo>
                  <a:pt x="21364" y="5940"/>
                </a:lnTo>
                <a:lnTo>
                  <a:pt x="21825" y="6854"/>
                </a:lnTo>
                <a:lnTo>
                  <a:pt x="22286" y="7768"/>
                </a:lnTo>
                <a:lnTo>
                  <a:pt x="17829" y="15231"/>
                </a:lnTo>
                <a:lnTo>
                  <a:pt x="17060" y="15383"/>
                </a:lnTo>
                <a:lnTo>
                  <a:pt x="16292" y="15536"/>
                </a:lnTo>
                <a:lnTo>
                  <a:pt x="7685" y="16450"/>
                </a:lnTo>
                <a:lnTo>
                  <a:pt x="6301" y="15688"/>
                </a:lnTo>
                <a:lnTo>
                  <a:pt x="4918" y="14926"/>
                </a:lnTo>
                <a:lnTo>
                  <a:pt x="768" y="12794"/>
                </a:lnTo>
                <a:lnTo>
                  <a:pt x="0" y="11271"/>
                </a:lnTo>
                <a:lnTo>
                  <a:pt x="2869" y="6756"/>
                </a:lnTo>
                <a:close/>
              </a:path>
            </a:pathLst>
          </a:custGeom>
          <a:solidFill>
            <a:srgbClr val="91614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9959845" y="9820684"/>
            <a:ext cx="39040" cy="38687"/>
          </a:xfrm>
          <a:custGeom>
            <a:avLst/>
            <a:gdLst/>
            <a:ahLst/>
            <a:cxnLst/>
            <a:rect l="l" t="t" r="r" b="b"/>
            <a:pathLst>
              <a:path w="39040" h="38687">
                <a:moveTo>
                  <a:pt x="39040" y="19343"/>
                </a:moveTo>
                <a:lnTo>
                  <a:pt x="34101" y="32204"/>
                </a:lnTo>
                <a:lnTo>
                  <a:pt x="21931" y="38541"/>
                </a:lnTo>
                <a:lnTo>
                  <a:pt x="19520" y="38687"/>
                </a:lnTo>
                <a:lnTo>
                  <a:pt x="6542" y="33794"/>
                </a:lnTo>
                <a:lnTo>
                  <a:pt x="147" y="21733"/>
                </a:lnTo>
                <a:lnTo>
                  <a:pt x="0" y="19343"/>
                </a:lnTo>
                <a:lnTo>
                  <a:pt x="4938" y="6483"/>
                </a:lnTo>
                <a:lnTo>
                  <a:pt x="17108" y="146"/>
                </a:lnTo>
                <a:lnTo>
                  <a:pt x="19520" y="0"/>
                </a:lnTo>
                <a:lnTo>
                  <a:pt x="32497" y="4893"/>
                </a:lnTo>
                <a:lnTo>
                  <a:pt x="38892" y="16954"/>
                </a:lnTo>
                <a:lnTo>
                  <a:pt x="39040" y="19343"/>
                </a:lnTo>
                <a:close/>
              </a:path>
            </a:pathLst>
          </a:custGeom>
          <a:solidFill>
            <a:srgbClr val="1C1B1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960858" y="9833921"/>
            <a:ext cx="36670" cy="25445"/>
          </a:xfrm>
          <a:custGeom>
            <a:avLst/>
            <a:gdLst/>
            <a:ahLst/>
            <a:cxnLst/>
            <a:rect l="l" t="t" r="r" b="b"/>
            <a:pathLst>
              <a:path w="36670" h="25445">
                <a:moveTo>
                  <a:pt x="18183" y="0"/>
                </a:moveTo>
                <a:lnTo>
                  <a:pt x="26771" y="0"/>
                </a:lnTo>
                <a:lnTo>
                  <a:pt x="34059" y="5518"/>
                </a:lnTo>
                <a:lnTo>
                  <a:pt x="36670" y="13155"/>
                </a:lnTo>
                <a:lnTo>
                  <a:pt x="33826" y="20352"/>
                </a:lnTo>
                <a:lnTo>
                  <a:pt x="26757" y="25445"/>
                </a:lnTo>
                <a:lnTo>
                  <a:pt x="9907" y="25445"/>
                </a:lnTo>
                <a:lnTo>
                  <a:pt x="2617" y="19951"/>
                </a:lnTo>
                <a:lnTo>
                  <a:pt x="0" y="12326"/>
                </a:lnTo>
                <a:lnTo>
                  <a:pt x="2842" y="5125"/>
                </a:lnTo>
                <a:lnTo>
                  <a:pt x="9910" y="0"/>
                </a:lnTo>
                <a:lnTo>
                  <a:pt x="18183" y="0"/>
                </a:lnTo>
                <a:close/>
              </a:path>
            </a:pathLst>
          </a:custGeom>
          <a:solidFill>
            <a:srgbClr val="3C3F3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961927" y="9822808"/>
            <a:ext cx="34735" cy="34422"/>
          </a:xfrm>
          <a:custGeom>
            <a:avLst/>
            <a:gdLst/>
            <a:ahLst/>
            <a:cxnLst/>
            <a:rect l="l" t="t" r="r" b="b"/>
            <a:pathLst>
              <a:path w="34735" h="34422">
                <a:moveTo>
                  <a:pt x="34735" y="17211"/>
                </a:moveTo>
                <a:lnTo>
                  <a:pt x="34735" y="26716"/>
                </a:lnTo>
                <a:lnTo>
                  <a:pt x="26960" y="34422"/>
                </a:lnTo>
                <a:lnTo>
                  <a:pt x="7775" y="34422"/>
                </a:lnTo>
                <a:lnTo>
                  <a:pt x="0" y="26716"/>
                </a:lnTo>
                <a:lnTo>
                  <a:pt x="0" y="7705"/>
                </a:lnTo>
                <a:lnTo>
                  <a:pt x="7775" y="0"/>
                </a:lnTo>
                <a:lnTo>
                  <a:pt x="26960" y="0"/>
                </a:lnTo>
                <a:lnTo>
                  <a:pt x="34735" y="7705"/>
                </a:lnTo>
                <a:lnTo>
                  <a:pt x="34735" y="17211"/>
                </a:lnTo>
                <a:close/>
              </a:path>
            </a:pathLst>
          </a:custGeom>
          <a:solidFill>
            <a:srgbClr val="0E160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9962304" y="9833921"/>
            <a:ext cx="33893" cy="23296"/>
          </a:xfrm>
          <a:custGeom>
            <a:avLst/>
            <a:gdLst/>
            <a:ahLst/>
            <a:cxnLst/>
            <a:rect l="l" t="t" r="r" b="b"/>
            <a:pathLst>
              <a:path w="33893" h="23296">
                <a:moveTo>
                  <a:pt x="3410" y="3784"/>
                </a:moveTo>
                <a:lnTo>
                  <a:pt x="9619" y="0"/>
                </a:lnTo>
                <a:lnTo>
                  <a:pt x="24149" y="0"/>
                </a:lnTo>
                <a:lnTo>
                  <a:pt x="30587" y="4110"/>
                </a:lnTo>
                <a:lnTo>
                  <a:pt x="33893" y="10140"/>
                </a:lnTo>
                <a:lnTo>
                  <a:pt x="32059" y="17696"/>
                </a:lnTo>
                <a:lnTo>
                  <a:pt x="25229" y="23296"/>
                </a:lnTo>
                <a:lnTo>
                  <a:pt x="8594" y="23296"/>
                </a:lnTo>
                <a:lnTo>
                  <a:pt x="1559" y="17342"/>
                </a:lnTo>
                <a:lnTo>
                  <a:pt x="0" y="9424"/>
                </a:lnTo>
                <a:lnTo>
                  <a:pt x="3410" y="3784"/>
                </a:lnTo>
                <a:close/>
              </a:path>
            </a:pathLst>
          </a:custGeom>
          <a:solidFill>
            <a:srgbClr val="60706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972718" y="9833471"/>
            <a:ext cx="13218" cy="13099"/>
          </a:xfrm>
          <a:custGeom>
            <a:avLst/>
            <a:gdLst/>
            <a:ahLst/>
            <a:cxnLst/>
            <a:rect l="l" t="t" r="r" b="b"/>
            <a:pathLst>
              <a:path w="13218" h="13099">
                <a:moveTo>
                  <a:pt x="13218" y="6549"/>
                </a:moveTo>
                <a:lnTo>
                  <a:pt x="13218" y="10166"/>
                </a:lnTo>
                <a:lnTo>
                  <a:pt x="10259" y="13099"/>
                </a:lnTo>
                <a:lnTo>
                  <a:pt x="2958" y="13099"/>
                </a:lnTo>
                <a:lnTo>
                  <a:pt x="0" y="10166"/>
                </a:lnTo>
                <a:lnTo>
                  <a:pt x="0" y="2932"/>
                </a:lnTo>
                <a:lnTo>
                  <a:pt x="2958" y="0"/>
                </a:lnTo>
                <a:lnTo>
                  <a:pt x="10259" y="0"/>
                </a:lnTo>
                <a:lnTo>
                  <a:pt x="13218" y="2932"/>
                </a:lnTo>
                <a:lnTo>
                  <a:pt x="13218" y="65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976606" y="9832613"/>
            <a:ext cx="7274" cy="4627"/>
          </a:xfrm>
          <a:custGeom>
            <a:avLst/>
            <a:gdLst/>
            <a:ahLst/>
            <a:cxnLst/>
            <a:rect l="l" t="t" r="r" b="b"/>
            <a:pathLst>
              <a:path w="7274" h="4627">
                <a:moveTo>
                  <a:pt x="7153" y="2656"/>
                </a:moveTo>
                <a:lnTo>
                  <a:pt x="7031" y="3830"/>
                </a:lnTo>
                <a:lnTo>
                  <a:pt x="5359" y="4627"/>
                </a:lnTo>
                <a:lnTo>
                  <a:pt x="1475" y="4249"/>
                </a:lnTo>
                <a:lnTo>
                  <a:pt x="0" y="3144"/>
                </a:lnTo>
                <a:lnTo>
                  <a:pt x="242" y="797"/>
                </a:lnTo>
                <a:lnTo>
                  <a:pt x="1915" y="0"/>
                </a:lnTo>
                <a:lnTo>
                  <a:pt x="5798" y="378"/>
                </a:lnTo>
                <a:lnTo>
                  <a:pt x="7274" y="1483"/>
                </a:lnTo>
                <a:lnTo>
                  <a:pt x="7153" y="2656"/>
                </a:lnTo>
                <a:close/>
              </a:path>
            </a:pathLst>
          </a:custGeom>
          <a:solidFill>
            <a:srgbClr val="B5BE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121058" y="9804999"/>
            <a:ext cx="82691" cy="81945"/>
          </a:xfrm>
          <a:custGeom>
            <a:avLst/>
            <a:gdLst/>
            <a:ahLst/>
            <a:cxnLst/>
            <a:rect l="l" t="t" r="r" b="b"/>
            <a:pathLst>
              <a:path w="82691" h="81945">
                <a:moveTo>
                  <a:pt x="82691" y="40972"/>
                </a:moveTo>
                <a:lnTo>
                  <a:pt x="80195" y="55026"/>
                </a:lnTo>
                <a:lnTo>
                  <a:pt x="73295" y="66979"/>
                </a:lnTo>
                <a:lnTo>
                  <a:pt x="62877" y="75957"/>
                </a:lnTo>
                <a:lnTo>
                  <a:pt x="49825" y="81082"/>
                </a:lnTo>
                <a:lnTo>
                  <a:pt x="41345" y="81945"/>
                </a:lnTo>
                <a:lnTo>
                  <a:pt x="27164" y="79471"/>
                </a:lnTo>
                <a:lnTo>
                  <a:pt x="15101" y="72634"/>
                </a:lnTo>
                <a:lnTo>
                  <a:pt x="6042" y="62310"/>
                </a:lnTo>
                <a:lnTo>
                  <a:pt x="870" y="49375"/>
                </a:lnTo>
                <a:lnTo>
                  <a:pt x="0" y="40972"/>
                </a:lnTo>
                <a:lnTo>
                  <a:pt x="2496" y="26918"/>
                </a:lnTo>
                <a:lnTo>
                  <a:pt x="9395" y="14965"/>
                </a:lnTo>
                <a:lnTo>
                  <a:pt x="19813" y="5987"/>
                </a:lnTo>
                <a:lnTo>
                  <a:pt x="32866" y="862"/>
                </a:lnTo>
                <a:lnTo>
                  <a:pt x="41345" y="0"/>
                </a:lnTo>
                <a:lnTo>
                  <a:pt x="55527" y="2473"/>
                </a:lnTo>
                <a:lnTo>
                  <a:pt x="67589" y="9310"/>
                </a:lnTo>
                <a:lnTo>
                  <a:pt x="76648" y="19634"/>
                </a:lnTo>
                <a:lnTo>
                  <a:pt x="81821" y="32569"/>
                </a:lnTo>
                <a:lnTo>
                  <a:pt x="82691" y="40972"/>
                </a:lnTo>
                <a:close/>
              </a:path>
            </a:pathLst>
          </a:custGeom>
          <a:solidFill>
            <a:srgbClr val="BEB8B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116570" y="9852211"/>
            <a:ext cx="17713" cy="16450"/>
          </a:xfrm>
          <a:custGeom>
            <a:avLst/>
            <a:gdLst/>
            <a:ahLst/>
            <a:cxnLst/>
            <a:rect l="l" t="t" r="r" b="b"/>
            <a:pathLst>
              <a:path w="17713" h="16450">
                <a:moveTo>
                  <a:pt x="8300" y="913"/>
                </a:moveTo>
                <a:lnTo>
                  <a:pt x="17713" y="2336"/>
                </a:lnTo>
                <a:lnTo>
                  <a:pt x="16560" y="8980"/>
                </a:lnTo>
                <a:lnTo>
                  <a:pt x="13987" y="15993"/>
                </a:lnTo>
                <a:lnTo>
                  <a:pt x="461" y="16450"/>
                </a:lnTo>
                <a:lnTo>
                  <a:pt x="0" y="0"/>
                </a:lnTo>
                <a:lnTo>
                  <a:pt x="8300" y="913"/>
                </a:lnTo>
                <a:close/>
              </a:path>
            </a:pathLst>
          </a:custGeom>
          <a:solidFill>
            <a:srgbClr val="7B564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143149" y="9826927"/>
            <a:ext cx="38425" cy="38078"/>
          </a:xfrm>
          <a:custGeom>
            <a:avLst/>
            <a:gdLst/>
            <a:ahLst/>
            <a:cxnLst/>
            <a:rect l="l" t="t" r="r" b="b"/>
            <a:pathLst>
              <a:path w="38425" h="38078">
                <a:moveTo>
                  <a:pt x="38425" y="19039"/>
                </a:moveTo>
                <a:lnTo>
                  <a:pt x="33418" y="31857"/>
                </a:lnTo>
                <a:lnTo>
                  <a:pt x="21128" y="37984"/>
                </a:lnTo>
                <a:lnTo>
                  <a:pt x="19212" y="38078"/>
                </a:lnTo>
                <a:lnTo>
                  <a:pt x="6277" y="33116"/>
                </a:lnTo>
                <a:lnTo>
                  <a:pt x="94" y="20937"/>
                </a:lnTo>
                <a:lnTo>
                  <a:pt x="0" y="19039"/>
                </a:lnTo>
                <a:lnTo>
                  <a:pt x="5006" y="6220"/>
                </a:lnTo>
                <a:lnTo>
                  <a:pt x="17296" y="93"/>
                </a:lnTo>
                <a:lnTo>
                  <a:pt x="19212" y="0"/>
                </a:lnTo>
                <a:lnTo>
                  <a:pt x="32147" y="4961"/>
                </a:lnTo>
                <a:lnTo>
                  <a:pt x="38330" y="17140"/>
                </a:lnTo>
                <a:lnTo>
                  <a:pt x="38425" y="19039"/>
                </a:lnTo>
                <a:close/>
              </a:path>
            </a:pathLst>
          </a:custGeom>
          <a:solidFill>
            <a:srgbClr val="1A1B0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143540" y="9836973"/>
            <a:ext cx="38077" cy="28045"/>
          </a:xfrm>
          <a:custGeom>
            <a:avLst/>
            <a:gdLst/>
            <a:ahLst/>
            <a:cxnLst/>
            <a:rect l="l" t="t" r="r" b="b"/>
            <a:pathLst>
              <a:path w="38077" h="28045">
                <a:moveTo>
                  <a:pt x="19551" y="0"/>
                </a:moveTo>
                <a:lnTo>
                  <a:pt x="27591" y="0"/>
                </a:lnTo>
                <a:lnTo>
                  <a:pt x="34529" y="4075"/>
                </a:lnTo>
                <a:lnTo>
                  <a:pt x="38077" y="10064"/>
                </a:lnTo>
                <a:lnTo>
                  <a:pt x="37996" y="11038"/>
                </a:lnTo>
                <a:lnTo>
                  <a:pt x="31796" y="23121"/>
                </a:lnTo>
                <a:lnTo>
                  <a:pt x="18943" y="28045"/>
                </a:lnTo>
                <a:lnTo>
                  <a:pt x="9381" y="28045"/>
                </a:lnTo>
                <a:lnTo>
                  <a:pt x="1474" y="21089"/>
                </a:lnTo>
                <a:lnTo>
                  <a:pt x="0" y="12025"/>
                </a:lnTo>
                <a:lnTo>
                  <a:pt x="3095" y="4994"/>
                </a:lnTo>
                <a:lnTo>
                  <a:pt x="10672" y="0"/>
                </a:lnTo>
                <a:lnTo>
                  <a:pt x="19551" y="0"/>
                </a:lnTo>
                <a:close/>
              </a:path>
            </a:pathLst>
          </a:custGeom>
          <a:solidFill>
            <a:srgbClr val="29332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145037" y="9828749"/>
            <a:ext cx="34735" cy="34422"/>
          </a:xfrm>
          <a:custGeom>
            <a:avLst/>
            <a:gdLst/>
            <a:ahLst/>
            <a:cxnLst/>
            <a:rect l="l" t="t" r="r" b="b"/>
            <a:pathLst>
              <a:path w="34735" h="34422">
                <a:moveTo>
                  <a:pt x="34735" y="17211"/>
                </a:moveTo>
                <a:lnTo>
                  <a:pt x="34735" y="26716"/>
                </a:lnTo>
                <a:lnTo>
                  <a:pt x="26960" y="34422"/>
                </a:lnTo>
                <a:lnTo>
                  <a:pt x="7775" y="34422"/>
                </a:lnTo>
                <a:lnTo>
                  <a:pt x="0" y="26716"/>
                </a:lnTo>
                <a:lnTo>
                  <a:pt x="0" y="7705"/>
                </a:lnTo>
                <a:lnTo>
                  <a:pt x="7775" y="0"/>
                </a:lnTo>
                <a:lnTo>
                  <a:pt x="26960" y="0"/>
                </a:lnTo>
                <a:lnTo>
                  <a:pt x="34735" y="7705"/>
                </a:lnTo>
                <a:lnTo>
                  <a:pt x="34735" y="17211"/>
                </a:lnTo>
                <a:close/>
              </a:path>
            </a:pathLst>
          </a:custGeom>
          <a:solidFill>
            <a:srgbClr val="0E18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145100" y="9836973"/>
            <a:ext cx="34729" cy="26198"/>
          </a:xfrm>
          <a:custGeom>
            <a:avLst/>
            <a:gdLst/>
            <a:ahLst/>
            <a:cxnLst/>
            <a:rect l="l" t="t" r="r" b="b"/>
            <a:pathLst>
              <a:path w="34729" h="26198">
                <a:moveTo>
                  <a:pt x="7855" y="26198"/>
                </a:moveTo>
                <a:lnTo>
                  <a:pt x="102" y="18578"/>
                </a:lnTo>
                <a:lnTo>
                  <a:pt x="0" y="9160"/>
                </a:lnTo>
                <a:lnTo>
                  <a:pt x="3694" y="3671"/>
                </a:lnTo>
                <a:lnTo>
                  <a:pt x="10366" y="0"/>
                </a:lnTo>
                <a:lnTo>
                  <a:pt x="24791" y="0"/>
                </a:lnTo>
                <a:lnTo>
                  <a:pt x="30804" y="2943"/>
                </a:lnTo>
                <a:lnTo>
                  <a:pt x="34654" y="7464"/>
                </a:lnTo>
                <a:lnTo>
                  <a:pt x="34699" y="7969"/>
                </a:lnTo>
                <a:lnTo>
                  <a:pt x="34729" y="8455"/>
                </a:lnTo>
                <a:lnTo>
                  <a:pt x="34729" y="18477"/>
                </a:lnTo>
                <a:lnTo>
                  <a:pt x="26976" y="26198"/>
                </a:lnTo>
                <a:lnTo>
                  <a:pt x="7855" y="26198"/>
                </a:lnTo>
                <a:close/>
              </a:path>
            </a:pathLst>
          </a:custGeom>
          <a:solidFill>
            <a:srgbClr val="57675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156368" y="9840034"/>
            <a:ext cx="11988" cy="11880"/>
          </a:xfrm>
          <a:custGeom>
            <a:avLst/>
            <a:gdLst/>
            <a:ahLst/>
            <a:cxnLst/>
            <a:rect l="l" t="t" r="r" b="b"/>
            <a:pathLst>
              <a:path w="11988" h="11880">
                <a:moveTo>
                  <a:pt x="11988" y="5940"/>
                </a:moveTo>
                <a:lnTo>
                  <a:pt x="11988" y="9221"/>
                </a:lnTo>
                <a:lnTo>
                  <a:pt x="9305" y="11880"/>
                </a:lnTo>
                <a:lnTo>
                  <a:pt x="2683" y="11880"/>
                </a:lnTo>
                <a:lnTo>
                  <a:pt x="0" y="9221"/>
                </a:lnTo>
                <a:lnTo>
                  <a:pt x="0" y="2659"/>
                </a:lnTo>
                <a:lnTo>
                  <a:pt x="2683" y="0"/>
                </a:lnTo>
                <a:lnTo>
                  <a:pt x="9305" y="0"/>
                </a:lnTo>
                <a:lnTo>
                  <a:pt x="11988" y="2659"/>
                </a:lnTo>
                <a:lnTo>
                  <a:pt x="11988" y="5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157471" y="9838048"/>
            <a:ext cx="7070" cy="5939"/>
          </a:xfrm>
          <a:custGeom>
            <a:avLst/>
            <a:gdLst/>
            <a:ahLst/>
            <a:cxnLst/>
            <a:rect l="l" t="t" r="r" b="b"/>
            <a:pathLst>
              <a:path w="7070" h="5939">
                <a:moveTo>
                  <a:pt x="7070" y="2969"/>
                </a:moveTo>
                <a:lnTo>
                  <a:pt x="7070" y="4610"/>
                </a:lnTo>
                <a:lnTo>
                  <a:pt x="5487" y="5939"/>
                </a:lnTo>
                <a:lnTo>
                  <a:pt x="1582" y="5939"/>
                </a:lnTo>
                <a:lnTo>
                  <a:pt x="0" y="4610"/>
                </a:lnTo>
                <a:lnTo>
                  <a:pt x="0" y="1329"/>
                </a:lnTo>
                <a:lnTo>
                  <a:pt x="1582" y="0"/>
                </a:lnTo>
                <a:lnTo>
                  <a:pt x="5487" y="0"/>
                </a:lnTo>
                <a:lnTo>
                  <a:pt x="7070" y="1329"/>
                </a:lnTo>
                <a:lnTo>
                  <a:pt x="7070" y="2969"/>
                </a:lnTo>
                <a:close/>
              </a:path>
            </a:pathLst>
          </a:custGeom>
          <a:solidFill>
            <a:srgbClr val="B5BEB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064176" y="9793061"/>
            <a:ext cx="287812" cy="416426"/>
          </a:xfrm>
          <a:custGeom>
            <a:avLst/>
            <a:gdLst/>
            <a:ahLst/>
            <a:cxnLst/>
            <a:rect l="l" t="t" r="r" b="b"/>
            <a:pathLst>
              <a:path w="287812" h="416426">
                <a:moveTo>
                  <a:pt x="1243" y="358365"/>
                </a:moveTo>
                <a:lnTo>
                  <a:pt x="10422" y="339331"/>
                </a:lnTo>
                <a:lnTo>
                  <a:pt x="17845" y="323933"/>
                </a:lnTo>
                <a:lnTo>
                  <a:pt x="26816" y="305320"/>
                </a:lnTo>
                <a:lnTo>
                  <a:pt x="37078" y="284020"/>
                </a:lnTo>
                <a:lnTo>
                  <a:pt x="48376" y="260563"/>
                </a:lnTo>
                <a:lnTo>
                  <a:pt x="60452" y="235477"/>
                </a:lnTo>
                <a:lnTo>
                  <a:pt x="73051" y="209292"/>
                </a:lnTo>
                <a:lnTo>
                  <a:pt x="85916" y="182537"/>
                </a:lnTo>
                <a:lnTo>
                  <a:pt x="98792" y="155741"/>
                </a:lnTo>
                <a:lnTo>
                  <a:pt x="111422" y="129432"/>
                </a:lnTo>
                <a:lnTo>
                  <a:pt x="123550" y="104139"/>
                </a:lnTo>
                <a:lnTo>
                  <a:pt x="134919" y="80393"/>
                </a:lnTo>
                <a:lnTo>
                  <a:pt x="145274" y="58721"/>
                </a:lnTo>
                <a:lnTo>
                  <a:pt x="154358" y="39653"/>
                </a:lnTo>
                <a:lnTo>
                  <a:pt x="161915" y="23718"/>
                </a:lnTo>
                <a:lnTo>
                  <a:pt x="167690" y="11445"/>
                </a:lnTo>
                <a:lnTo>
                  <a:pt x="172864" y="0"/>
                </a:lnTo>
                <a:lnTo>
                  <a:pt x="247301" y="72115"/>
                </a:lnTo>
                <a:lnTo>
                  <a:pt x="249093" y="72963"/>
                </a:lnTo>
                <a:lnTo>
                  <a:pt x="248360" y="78454"/>
                </a:lnTo>
                <a:lnTo>
                  <a:pt x="248042" y="95233"/>
                </a:lnTo>
                <a:lnTo>
                  <a:pt x="247175" y="111450"/>
                </a:lnTo>
                <a:lnTo>
                  <a:pt x="245892" y="127174"/>
                </a:lnTo>
                <a:lnTo>
                  <a:pt x="244323" y="142474"/>
                </a:lnTo>
                <a:lnTo>
                  <a:pt x="242601" y="157419"/>
                </a:lnTo>
                <a:lnTo>
                  <a:pt x="240856" y="172078"/>
                </a:lnTo>
                <a:lnTo>
                  <a:pt x="239221" y="186520"/>
                </a:lnTo>
                <a:lnTo>
                  <a:pt x="237827" y="200815"/>
                </a:lnTo>
                <a:lnTo>
                  <a:pt x="236806" y="215030"/>
                </a:lnTo>
                <a:lnTo>
                  <a:pt x="236289" y="229236"/>
                </a:lnTo>
                <a:lnTo>
                  <a:pt x="236408" y="243501"/>
                </a:lnTo>
                <a:lnTo>
                  <a:pt x="237294" y="257894"/>
                </a:lnTo>
                <a:lnTo>
                  <a:pt x="239080" y="272485"/>
                </a:lnTo>
                <a:lnTo>
                  <a:pt x="241897" y="287341"/>
                </a:lnTo>
                <a:lnTo>
                  <a:pt x="245875" y="302533"/>
                </a:lnTo>
                <a:lnTo>
                  <a:pt x="251148" y="318129"/>
                </a:lnTo>
                <a:lnTo>
                  <a:pt x="257847" y="334198"/>
                </a:lnTo>
                <a:lnTo>
                  <a:pt x="266103" y="350809"/>
                </a:lnTo>
                <a:lnTo>
                  <a:pt x="276047" y="368032"/>
                </a:lnTo>
                <a:lnTo>
                  <a:pt x="287812" y="385935"/>
                </a:lnTo>
                <a:lnTo>
                  <a:pt x="282650" y="385877"/>
                </a:lnTo>
                <a:lnTo>
                  <a:pt x="268327" y="385194"/>
                </a:lnTo>
                <a:lnTo>
                  <a:pt x="255563" y="383758"/>
                </a:lnTo>
                <a:lnTo>
                  <a:pt x="243885" y="381583"/>
                </a:lnTo>
                <a:lnTo>
                  <a:pt x="232819" y="378681"/>
                </a:lnTo>
                <a:lnTo>
                  <a:pt x="221892" y="375066"/>
                </a:lnTo>
                <a:lnTo>
                  <a:pt x="210632" y="370751"/>
                </a:lnTo>
                <a:lnTo>
                  <a:pt x="198566" y="365749"/>
                </a:lnTo>
                <a:lnTo>
                  <a:pt x="185220" y="360075"/>
                </a:lnTo>
                <a:lnTo>
                  <a:pt x="186881" y="364388"/>
                </a:lnTo>
                <a:lnTo>
                  <a:pt x="192549" y="377165"/>
                </a:lnTo>
                <a:lnTo>
                  <a:pt x="198442" y="387321"/>
                </a:lnTo>
                <a:lnTo>
                  <a:pt x="205162" y="396173"/>
                </a:lnTo>
                <a:lnTo>
                  <a:pt x="213310" y="405036"/>
                </a:lnTo>
                <a:lnTo>
                  <a:pt x="223488" y="415225"/>
                </a:lnTo>
                <a:lnTo>
                  <a:pt x="212221" y="415489"/>
                </a:lnTo>
                <a:lnTo>
                  <a:pt x="199093" y="415852"/>
                </a:lnTo>
                <a:lnTo>
                  <a:pt x="185624" y="416192"/>
                </a:lnTo>
                <a:lnTo>
                  <a:pt x="172014" y="416415"/>
                </a:lnTo>
                <a:lnTo>
                  <a:pt x="158463" y="416426"/>
                </a:lnTo>
                <a:lnTo>
                  <a:pt x="145171" y="416131"/>
                </a:lnTo>
                <a:lnTo>
                  <a:pt x="132337" y="415433"/>
                </a:lnTo>
                <a:lnTo>
                  <a:pt x="120162" y="414239"/>
                </a:lnTo>
                <a:lnTo>
                  <a:pt x="108844" y="412453"/>
                </a:lnTo>
                <a:lnTo>
                  <a:pt x="98585" y="409980"/>
                </a:lnTo>
                <a:lnTo>
                  <a:pt x="89662" y="407501"/>
                </a:lnTo>
                <a:lnTo>
                  <a:pt x="76058" y="404063"/>
                </a:lnTo>
                <a:lnTo>
                  <a:pt x="62426" y="400633"/>
                </a:lnTo>
                <a:lnTo>
                  <a:pt x="49124" y="396868"/>
                </a:lnTo>
                <a:lnTo>
                  <a:pt x="36507" y="392422"/>
                </a:lnTo>
                <a:lnTo>
                  <a:pt x="24930" y="386950"/>
                </a:lnTo>
                <a:lnTo>
                  <a:pt x="14749" y="380110"/>
                </a:lnTo>
                <a:lnTo>
                  <a:pt x="6321" y="371556"/>
                </a:lnTo>
                <a:lnTo>
                  <a:pt x="0" y="360943"/>
                </a:lnTo>
                <a:lnTo>
                  <a:pt x="1243" y="358365"/>
                </a:lnTo>
                <a:close/>
              </a:path>
              <a:path w="287812" h="416426">
                <a:moveTo>
                  <a:pt x="252240" y="74463"/>
                </a:moveTo>
                <a:lnTo>
                  <a:pt x="249093" y="72963"/>
                </a:lnTo>
                <a:lnTo>
                  <a:pt x="249154" y="72500"/>
                </a:lnTo>
                <a:lnTo>
                  <a:pt x="252240" y="74463"/>
                </a:lnTo>
                <a:close/>
              </a:path>
            </a:pathLst>
          </a:custGeom>
          <a:solidFill>
            <a:srgbClr val="44241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793826" y="9780912"/>
            <a:ext cx="151285" cy="419609"/>
          </a:xfrm>
          <a:custGeom>
            <a:avLst/>
            <a:gdLst/>
            <a:ahLst/>
            <a:cxnLst/>
            <a:rect l="l" t="t" r="r" b="b"/>
            <a:pathLst>
              <a:path w="151285" h="419609">
                <a:moveTo>
                  <a:pt x="33909" y="5"/>
                </a:moveTo>
                <a:lnTo>
                  <a:pt x="36135" y="5314"/>
                </a:lnTo>
                <a:lnTo>
                  <a:pt x="40455" y="15664"/>
                </a:lnTo>
                <a:lnTo>
                  <a:pt x="46324" y="29798"/>
                </a:lnTo>
                <a:lnTo>
                  <a:pt x="53086" y="46205"/>
                </a:lnTo>
                <a:lnTo>
                  <a:pt x="60086" y="63372"/>
                </a:lnTo>
                <a:lnTo>
                  <a:pt x="66670" y="79790"/>
                </a:lnTo>
                <a:lnTo>
                  <a:pt x="72184" y="93946"/>
                </a:lnTo>
                <a:lnTo>
                  <a:pt x="75972" y="104328"/>
                </a:lnTo>
                <a:lnTo>
                  <a:pt x="77380" y="109426"/>
                </a:lnTo>
                <a:lnTo>
                  <a:pt x="78553" y="125615"/>
                </a:lnTo>
                <a:lnTo>
                  <a:pt x="79926" y="141820"/>
                </a:lnTo>
                <a:lnTo>
                  <a:pt x="81510" y="158027"/>
                </a:lnTo>
                <a:lnTo>
                  <a:pt x="83316" y="174221"/>
                </a:lnTo>
                <a:lnTo>
                  <a:pt x="85355" y="190386"/>
                </a:lnTo>
                <a:lnTo>
                  <a:pt x="87638" y="206510"/>
                </a:lnTo>
                <a:lnTo>
                  <a:pt x="90176" y="222576"/>
                </a:lnTo>
                <a:lnTo>
                  <a:pt x="92979" y="238571"/>
                </a:lnTo>
                <a:lnTo>
                  <a:pt x="96058" y="254480"/>
                </a:lnTo>
                <a:lnTo>
                  <a:pt x="99425" y="270288"/>
                </a:lnTo>
                <a:lnTo>
                  <a:pt x="103090" y="285980"/>
                </a:lnTo>
                <a:lnTo>
                  <a:pt x="107064" y="301543"/>
                </a:lnTo>
                <a:lnTo>
                  <a:pt x="111358" y="316960"/>
                </a:lnTo>
                <a:lnTo>
                  <a:pt x="115982" y="332219"/>
                </a:lnTo>
                <a:lnTo>
                  <a:pt x="120948" y="347304"/>
                </a:lnTo>
                <a:lnTo>
                  <a:pt x="126267" y="362200"/>
                </a:lnTo>
                <a:lnTo>
                  <a:pt x="131949" y="376893"/>
                </a:lnTo>
                <a:lnTo>
                  <a:pt x="138006" y="391369"/>
                </a:lnTo>
                <a:lnTo>
                  <a:pt x="144447" y="405612"/>
                </a:lnTo>
                <a:lnTo>
                  <a:pt x="151285" y="419609"/>
                </a:lnTo>
                <a:lnTo>
                  <a:pt x="142497" y="417544"/>
                </a:lnTo>
                <a:lnTo>
                  <a:pt x="130089" y="413832"/>
                </a:lnTo>
                <a:lnTo>
                  <a:pt x="117960" y="409235"/>
                </a:lnTo>
                <a:lnTo>
                  <a:pt x="106184" y="403754"/>
                </a:lnTo>
                <a:lnTo>
                  <a:pt x="94833" y="397394"/>
                </a:lnTo>
                <a:lnTo>
                  <a:pt x="83982" y="390157"/>
                </a:lnTo>
                <a:lnTo>
                  <a:pt x="73702" y="382047"/>
                </a:lnTo>
                <a:lnTo>
                  <a:pt x="64069" y="373065"/>
                </a:lnTo>
                <a:lnTo>
                  <a:pt x="55154" y="363216"/>
                </a:lnTo>
                <a:lnTo>
                  <a:pt x="47032" y="352501"/>
                </a:lnTo>
                <a:lnTo>
                  <a:pt x="39775" y="340925"/>
                </a:lnTo>
                <a:lnTo>
                  <a:pt x="33457" y="328490"/>
                </a:lnTo>
                <a:lnTo>
                  <a:pt x="28150" y="315199"/>
                </a:lnTo>
                <a:lnTo>
                  <a:pt x="23929" y="301055"/>
                </a:lnTo>
                <a:lnTo>
                  <a:pt x="20867" y="286062"/>
                </a:lnTo>
                <a:lnTo>
                  <a:pt x="18939" y="278500"/>
                </a:lnTo>
                <a:lnTo>
                  <a:pt x="15946" y="265866"/>
                </a:lnTo>
                <a:lnTo>
                  <a:pt x="13272" y="253389"/>
                </a:lnTo>
                <a:lnTo>
                  <a:pt x="10899" y="241024"/>
                </a:lnTo>
                <a:lnTo>
                  <a:pt x="8808" y="228728"/>
                </a:lnTo>
                <a:lnTo>
                  <a:pt x="6980" y="216456"/>
                </a:lnTo>
                <a:lnTo>
                  <a:pt x="5398" y="204164"/>
                </a:lnTo>
                <a:lnTo>
                  <a:pt x="4042" y="191808"/>
                </a:lnTo>
                <a:lnTo>
                  <a:pt x="2893" y="179343"/>
                </a:lnTo>
                <a:lnTo>
                  <a:pt x="1933" y="166727"/>
                </a:lnTo>
                <a:lnTo>
                  <a:pt x="1143" y="153913"/>
                </a:lnTo>
                <a:lnTo>
                  <a:pt x="505" y="140859"/>
                </a:lnTo>
                <a:lnTo>
                  <a:pt x="0" y="127520"/>
                </a:lnTo>
                <a:lnTo>
                  <a:pt x="33909" y="5"/>
                </a:lnTo>
                <a:close/>
              </a:path>
              <a:path w="151285" h="419609">
                <a:moveTo>
                  <a:pt x="33909" y="4"/>
                </a:moveTo>
                <a:lnTo>
                  <a:pt x="33906" y="0"/>
                </a:lnTo>
              </a:path>
            </a:pathLst>
          </a:custGeom>
          <a:solidFill>
            <a:srgbClr val="21120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9851349" y="10220182"/>
            <a:ext cx="284280" cy="243438"/>
          </a:xfrm>
          <a:custGeom>
            <a:avLst/>
            <a:gdLst/>
            <a:ahLst/>
            <a:cxnLst/>
            <a:rect l="l" t="t" r="r" b="b"/>
            <a:pathLst>
              <a:path w="284280" h="243438">
                <a:moveTo>
                  <a:pt x="1" y="0"/>
                </a:moveTo>
                <a:lnTo>
                  <a:pt x="0" y="0"/>
                </a:lnTo>
              </a:path>
              <a:path w="284280" h="243438">
                <a:moveTo>
                  <a:pt x="20931" y="7718"/>
                </a:moveTo>
                <a:lnTo>
                  <a:pt x="1" y="0"/>
                </a:lnTo>
                <a:lnTo>
                  <a:pt x="2411" y="-11700"/>
                </a:lnTo>
                <a:lnTo>
                  <a:pt x="4449" y="-23685"/>
                </a:lnTo>
                <a:lnTo>
                  <a:pt x="6145" y="-35921"/>
                </a:lnTo>
                <a:lnTo>
                  <a:pt x="7529" y="-48377"/>
                </a:lnTo>
                <a:lnTo>
                  <a:pt x="8631" y="-61020"/>
                </a:lnTo>
                <a:lnTo>
                  <a:pt x="9479" y="-73820"/>
                </a:lnTo>
                <a:lnTo>
                  <a:pt x="10105" y="-86744"/>
                </a:lnTo>
                <a:lnTo>
                  <a:pt x="10538" y="-99761"/>
                </a:lnTo>
                <a:lnTo>
                  <a:pt x="10808" y="-112839"/>
                </a:lnTo>
                <a:lnTo>
                  <a:pt x="10945" y="-125946"/>
                </a:lnTo>
                <a:lnTo>
                  <a:pt x="10978" y="-139052"/>
                </a:lnTo>
                <a:lnTo>
                  <a:pt x="10938" y="-152123"/>
                </a:lnTo>
                <a:lnTo>
                  <a:pt x="10854" y="-165129"/>
                </a:lnTo>
                <a:lnTo>
                  <a:pt x="10756" y="-178038"/>
                </a:lnTo>
                <a:lnTo>
                  <a:pt x="10674" y="-190817"/>
                </a:lnTo>
                <a:lnTo>
                  <a:pt x="10639" y="-203437"/>
                </a:lnTo>
                <a:lnTo>
                  <a:pt x="10679" y="-215864"/>
                </a:lnTo>
                <a:lnTo>
                  <a:pt x="10824" y="-228067"/>
                </a:lnTo>
                <a:lnTo>
                  <a:pt x="11105" y="-240015"/>
                </a:lnTo>
                <a:lnTo>
                  <a:pt x="11216" y="-243437"/>
                </a:lnTo>
                <a:lnTo>
                  <a:pt x="283665" y="-178368"/>
                </a:lnTo>
                <a:lnTo>
                  <a:pt x="278356" y="-168542"/>
                </a:lnTo>
                <a:lnTo>
                  <a:pt x="273786" y="-158119"/>
                </a:lnTo>
                <a:lnTo>
                  <a:pt x="269959" y="-147161"/>
                </a:lnTo>
                <a:lnTo>
                  <a:pt x="266876" y="-135731"/>
                </a:lnTo>
                <a:lnTo>
                  <a:pt x="264540" y="-123893"/>
                </a:lnTo>
                <a:lnTo>
                  <a:pt x="262954" y="-111710"/>
                </a:lnTo>
                <a:lnTo>
                  <a:pt x="262119" y="-99244"/>
                </a:lnTo>
                <a:lnTo>
                  <a:pt x="262038" y="-86559"/>
                </a:lnTo>
                <a:lnTo>
                  <a:pt x="262714" y="-73719"/>
                </a:lnTo>
                <a:lnTo>
                  <a:pt x="264149" y="-60785"/>
                </a:lnTo>
                <a:lnTo>
                  <a:pt x="266345" y="-47822"/>
                </a:lnTo>
                <a:lnTo>
                  <a:pt x="269306" y="-34892"/>
                </a:lnTo>
                <a:lnTo>
                  <a:pt x="273032" y="-22058"/>
                </a:lnTo>
                <a:lnTo>
                  <a:pt x="277527" y="-9384"/>
                </a:lnTo>
                <a:lnTo>
                  <a:pt x="282793" y="3066"/>
                </a:lnTo>
                <a:lnTo>
                  <a:pt x="284280" y="6240"/>
                </a:lnTo>
                <a:lnTo>
                  <a:pt x="271051" y="14338"/>
                </a:lnTo>
                <a:lnTo>
                  <a:pt x="258321" y="21444"/>
                </a:lnTo>
                <a:lnTo>
                  <a:pt x="245991" y="27578"/>
                </a:lnTo>
                <a:lnTo>
                  <a:pt x="233960" y="32755"/>
                </a:lnTo>
                <a:lnTo>
                  <a:pt x="222126" y="36995"/>
                </a:lnTo>
                <a:lnTo>
                  <a:pt x="210390" y="40315"/>
                </a:lnTo>
                <a:lnTo>
                  <a:pt x="198651" y="42732"/>
                </a:lnTo>
                <a:lnTo>
                  <a:pt x="186808" y="44263"/>
                </a:lnTo>
                <a:lnTo>
                  <a:pt x="174761" y="44927"/>
                </a:lnTo>
                <a:lnTo>
                  <a:pt x="162409" y="44741"/>
                </a:lnTo>
                <a:lnTo>
                  <a:pt x="149652" y="43723"/>
                </a:lnTo>
                <a:lnTo>
                  <a:pt x="136389" y="41890"/>
                </a:lnTo>
                <a:lnTo>
                  <a:pt x="122519" y="39259"/>
                </a:lnTo>
                <a:lnTo>
                  <a:pt x="107942" y="35849"/>
                </a:lnTo>
                <a:lnTo>
                  <a:pt x="92558" y="31676"/>
                </a:lnTo>
                <a:lnTo>
                  <a:pt x="76265" y="26760"/>
                </a:lnTo>
                <a:lnTo>
                  <a:pt x="58963" y="21116"/>
                </a:lnTo>
                <a:lnTo>
                  <a:pt x="40552" y="14763"/>
                </a:lnTo>
                <a:lnTo>
                  <a:pt x="20931" y="7718"/>
                </a:lnTo>
                <a:close/>
              </a:path>
            </a:pathLst>
          </a:custGeom>
          <a:solidFill>
            <a:srgbClr val="E3AB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9862045" y="9988856"/>
            <a:ext cx="272998" cy="226313"/>
          </a:xfrm>
          <a:custGeom>
            <a:avLst/>
            <a:gdLst/>
            <a:ahLst/>
            <a:cxnLst/>
            <a:rect l="l" t="t" r="r" b="b"/>
            <a:pathLst>
              <a:path w="272998" h="226313">
                <a:moveTo>
                  <a:pt x="251594" y="150992"/>
                </a:moveTo>
                <a:lnTo>
                  <a:pt x="251813" y="154588"/>
                </a:lnTo>
                <a:lnTo>
                  <a:pt x="252115" y="158175"/>
                </a:lnTo>
                <a:lnTo>
                  <a:pt x="252133" y="158387"/>
                </a:lnTo>
                <a:lnTo>
                  <a:pt x="252152" y="158816"/>
                </a:lnTo>
                <a:lnTo>
                  <a:pt x="252289" y="160390"/>
                </a:lnTo>
                <a:lnTo>
                  <a:pt x="252438" y="161950"/>
                </a:lnTo>
                <a:lnTo>
                  <a:pt x="252609" y="163528"/>
                </a:lnTo>
                <a:lnTo>
                  <a:pt x="252713" y="164484"/>
                </a:lnTo>
                <a:lnTo>
                  <a:pt x="252836" y="165435"/>
                </a:lnTo>
                <a:lnTo>
                  <a:pt x="252951" y="166393"/>
                </a:lnTo>
                <a:lnTo>
                  <a:pt x="252995" y="166758"/>
                </a:lnTo>
                <a:lnTo>
                  <a:pt x="253057" y="167121"/>
                </a:lnTo>
                <a:lnTo>
                  <a:pt x="253103" y="167486"/>
                </a:lnTo>
                <a:lnTo>
                  <a:pt x="253269" y="168798"/>
                </a:lnTo>
                <a:lnTo>
                  <a:pt x="253447" y="170093"/>
                </a:lnTo>
                <a:lnTo>
                  <a:pt x="253636" y="171406"/>
                </a:lnTo>
                <a:lnTo>
                  <a:pt x="253896" y="173282"/>
                </a:lnTo>
                <a:lnTo>
                  <a:pt x="254169" y="175108"/>
                </a:lnTo>
                <a:lnTo>
                  <a:pt x="254473" y="176910"/>
                </a:lnTo>
                <a:lnTo>
                  <a:pt x="254821" y="178975"/>
                </a:lnTo>
                <a:lnTo>
                  <a:pt x="255208" y="181028"/>
                </a:lnTo>
                <a:lnTo>
                  <a:pt x="255614" y="183092"/>
                </a:lnTo>
                <a:lnTo>
                  <a:pt x="256013" y="185117"/>
                </a:lnTo>
                <a:lnTo>
                  <a:pt x="256415" y="187139"/>
                </a:lnTo>
                <a:lnTo>
                  <a:pt x="256869" y="189161"/>
                </a:lnTo>
                <a:lnTo>
                  <a:pt x="256907" y="189350"/>
                </a:lnTo>
                <a:lnTo>
                  <a:pt x="257367" y="191387"/>
                </a:lnTo>
                <a:lnTo>
                  <a:pt x="257874" y="193425"/>
                </a:lnTo>
                <a:lnTo>
                  <a:pt x="258391" y="195456"/>
                </a:lnTo>
                <a:lnTo>
                  <a:pt x="258429" y="195645"/>
                </a:lnTo>
                <a:lnTo>
                  <a:pt x="251896" y="204489"/>
                </a:lnTo>
                <a:lnTo>
                  <a:pt x="244499" y="212584"/>
                </a:lnTo>
                <a:lnTo>
                  <a:pt x="236994" y="218760"/>
                </a:lnTo>
                <a:lnTo>
                  <a:pt x="229320" y="223071"/>
                </a:lnTo>
                <a:lnTo>
                  <a:pt x="221416" y="225571"/>
                </a:lnTo>
                <a:lnTo>
                  <a:pt x="213220" y="226313"/>
                </a:lnTo>
                <a:lnTo>
                  <a:pt x="204671" y="225352"/>
                </a:lnTo>
                <a:lnTo>
                  <a:pt x="195706" y="222741"/>
                </a:lnTo>
                <a:lnTo>
                  <a:pt x="186263" y="218534"/>
                </a:lnTo>
                <a:lnTo>
                  <a:pt x="176282" y="212785"/>
                </a:lnTo>
                <a:lnTo>
                  <a:pt x="165701" y="205547"/>
                </a:lnTo>
                <a:lnTo>
                  <a:pt x="154458" y="196874"/>
                </a:lnTo>
                <a:lnTo>
                  <a:pt x="142491" y="186821"/>
                </a:lnTo>
                <a:lnTo>
                  <a:pt x="129739" y="175440"/>
                </a:lnTo>
                <a:lnTo>
                  <a:pt x="128903" y="174676"/>
                </a:lnTo>
                <a:lnTo>
                  <a:pt x="120558" y="167118"/>
                </a:lnTo>
                <a:lnTo>
                  <a:pt x="111705" y="159174"/>
                </a:lnTo>
                <a:lnTo>
                  <a:pt x="102438" y="150895"/>
                </a:lnTo>
                <a:lnTo>
                  <a:pt x="92851" y="142331"/>
                </a:lnTo>
                <a:lnTo>
                  <a:pt x="83038" y="133530"/>
                </a:lnTo>
                <a:lnTo>
                  <a:pt x="73093" y="124542"/>
                </a:lnTo>
                <a:lnTo>
                  <a:pt x="63111" y="115417"/>
                </a:lnTo>
                <a:lnTo>
                  <a:pt x="53186" y="106203"/>
                </a:lnTo>
                <a:lnTo>
                  <a:pt x="43411" y="96950"/>
                </a:lnTo>
                <a:lnTo>
                  <a:pt x="33882" y="87708"/>
                </a:lnTo>
                <a:lnTo>
                  <a:pt x="24692" y="78526"/>
                </a:lnTo>
                <a:lnTo>
                  <a:pt x="15936" y="69453"/>
                </a:lnTo>
                <a:lnTo>
                  <a:pt x="7707" y="60538"/>
                </a:lnTo>
                <a:lnTo>
                  <a:pt x="100" y="51832"/>
                </a:lnTo>
                <a:lnTo>
                  <a:pt x="44" y="43347"/>
                </a:lnTo>
                <a:lnTo>
                  <a:pt x="0" y="30604"/>
                </a:lnTo>
                <a:lnTo>
                  <a:pt x="25" y="18056"/>
                </a:lnTo>
                <a:lnTo>
                  <a:pt x="3745" y="9567"/>
                </a:lnTo>
                <a:lnTo>
                  <a:pt x="8859" y="11637"/>
                </a:lnTo>
                <a:lnTo>
                  <a:pt x="9268" y="2"/>
                </a:lnTo>
                <a:lnTo>
                  <a:pt x="272998" y="53003"/>
                </a:lnTo>
                <a:lnTo>
                  <a:pt x="272235" y="54280"/>
                </a:lnTo>
                <a:lnTo>
                  <a:pt x="271514" y="55573"/>
                </a:lnTo>
                <a:lnTo>
                  <a:pt x="270792" y="56885"/>
                </a:lnTo>
                <a:lnTo>
                  <a:pt x="270454" y="57497"/>
                </a:lnTo>
                <a:lnTo>
                  <a:pt x="270131" y="58114"/>
                </a:lnTo>
                <a:lnTo>
                  <a:pt x="269803" y="58733"/>
                </a:lnTo>
                <a:lnTo>
                  <a:pt x="269189" y="59889"/>
                </a:lnTo>
                <a:lnTo>
                  <a:pt x="268560" y="61056"/>
                </a:lnTo>
                <a:lnTo>
                  <a:pt x="267977" y="62238"/>
                </a:lnTo>
                <a:lnTo>
                  <a:pt x="267901" y="62427"/>
                </a:lnTo>
                <a:lnTo>
                  <a:pt x="267121" y="64013"/>
                </a:lnTo>
                <a:lnTo>
                  <a:pt x="266382" y="65622"/>
                </a:lnTo>
                <a:lnTo>
                  <a:pt x="265657" y="67252"/>
                </a:lnTo>
                <a:lnTo>
                  <a:pt x="264922" y="68904"/>
                </a:lnTo>
                <a:lnTo>
                  <a:pt x="264206" y="70571"/>
                </a:lnTo>
                <a:lnTo>
                  <a:pt x="263527" y="72265"/>
                </a:lnTo>
                <a:lnTo>
                  <a:pt x="262898" y="73833"/>
                </a:lnTo>
                <a:lnTo>
                  <a:pt x="262319" y="75413"/>
                </a:lnTo>
                <a:lnTo>
                  <a:pt x="261739" y="77015"/>
                </a:lnTo>
                <a:lnTo>
                  <a:pt x="261621" y="77341"/>
                </a:lnTo>
                <a:lnTo>
                  <a:pt x="261512" y="77668"/>
                </a:lnTo>
                <a:lnTo>
                  <a:pt x="261396" y="77995"/>
                </a:lnTo>
                <a:lnTo>
                  <a:pt x="260897" y="79405"/>
                </a:lnTo>
                <a:lnTo>
                  <a:pt x="260376" y="80820"/>
                </a:lnTo>
                <a:lnTo>
                  <a:pt x="259913" y="82255"/>
                </a:lnTo>
                <a:lnTo>
                  <a:pt x="259857" y="82429"/>
                </a:lnTo>
                <a:lnTo>
                  <a:pt x="259761" y="82783"/>
                </a:lnTo>
                <a:lnTo>
                  <a:pt x="259399" y="83918"/>
                </a:lnTo>
                <a:lnTo>
                  <a:pt x="259034" y="85063"/>
                </a:lnTo>
                <a:lnTo>
                  <a:pt x="258696" y="86213"/>
                </a:lnTo>
                <a:lnTo>
                  <a:pt x="258497" y="86886"/>
                </a:lnTo>
                <a:lnTo>
                  <a:pt x="258315" y="87571"/>
                </a:lnTo>
                <a:lnTo>
                  <a:pt x="258125" y="88249"/>
                </a:lnTo>
                <a:lnTo>
                  <a:pt x="257728" y="89662"/>
                </a:lnTo>
                <a:lnTo>
                  <a:pt x="257346" y="91075"/>
                </a:lnTo>
                <a:lnTo>
                  <a:pt x="256984" y="92508"/>
                </a:lnTo>
                <a:lnTo>
                  <a:pt x="256790" y="93274"/>
                </a:lnTo>
                <a:lnTo>
                  <a:pt x="256597" y="94036"/>
                </a:lnTo>
                <a:lnTo>
                  <a:pt x="256413" y="94808"/>
                </a:lnTo>
                <a:lnTo>
                  <a:pt x="256080" y="96207"/>
                </a:lnTo>
                <a:lnTo>
                  <a:pt x="255763" y="97612"/>
                </a:lnTo>
                <a:lnTo>
                  <a:pt x="255462" y="99030"/>
                </a:lnTo>
                <a:lnTo>
                  <a:pt x="255066" y="100900"/>
                </a:lnTo>
                <a:lnTo>
                  <a:pt x="254699" y="102785"/>
                </a:lnTo>
                <a:lnTo>
                  <a:pt x="254359" y="104684"/>
                </a:lnTo>
                <a:lnTo>
                  <a:pt x="254035" y="106496"/>
                </a:lnTo>
                <a:lnTo>
                  <a:pt x="253719" y="108314"/>
                </a:lnTo>
                <a:lnTo>
                  <a:pt x="253446" y="110150"/>
                </a:lnTo>
                <a:lnTo>
                  <a:pt x="253409" y="110338"/>
                </a:lnTo>
                <a:lnTo>
                  <a:pt x="253370" y="110601"/>
                </a:lnTo>
                <a:lnTo>
                  <a:pt x="253332" y="110867"/>
                </a:lnTo>
                <a:lnTo>
                  <a:pt x="253294" y="111130"/>
                </a:lnTo>
                <a:lnTo>
                  <a:pt x="253101" y="112482"/>
                </a:lnTo>
                <a:lnTo>
                  <a:pt x="252965" y="113837"/>
                </a:lnTo>
                <a:lnTo>
                  <a:pt x="252800" y="115201"/>
                </a:lnTo>
                <a:lnTo>
                  <a:pt x="252666" y="116303"/>
                </a:lnTo>
                <a:lnTo>
                  <a:pt x="252535" y="117409"/>
                </a:lnTo>
                <a:lnTo>
                  <a:pt x="252419" y="118518"/>
                </a:lnTo>
                <a:lnTo>
                  <a:pt x="252347" y="119208"/>
                </a:lnTo>
                <a:lnTo>
                  <a:pt x="252294" y="119900"/>
                </a:lnTo>
                <a:lnTo>
                  <a:pt x="252229" y="120592"/>
                </a:lnTo>
                <a:lnTo>
                  <a:pt x="252168" y="121245"/>
                </a:lnTo>
                <a:lnTo>
                  <a:pt x="252094" y="121897"/>
                </a:lnTo>
                <a:lnTo>
                  <a:pt x="252039" y="122552"/>
                </a:lnTo>
                <a:lnTo>
                  <a:pt x="251887" y="124374"/>
                </a:lnTo>
                <a:lnTo>
                  <a:pt x="251762" y="126217"/>
                </a:lnTo>
                <a:lnTo>
                  <a:pt x="251659" y="128056"/>
                </a:lnTo>
                <a:lnTo>
                  <a:pt x="251562" y="129774"/>
                </a:lnTo>
                <a:lnTo>
                  <a:pt x="251484" y="131488"/>
                </a:lnTo>
                <a:lnTo>
                  <a:pt x="251430" y="133220"/>
                </a:lnTo>
                <a:lnTo>
                  <a:pt x="251406" y="134011"/>
                </a:lnTo>
                <a:lnTo>
                  <a:pt x="251371" y="134802"/>
                </a:lnTo>
                <a:lnTo>
                  <a:pt x="251355" y="135595"/>
                </a:lnTo>
                <a:lnTo>
                  <a:pt x="251332" y="136811"/>
                </a:lnTo>
                <a:lnTo>
                  <a:pt x="251317" y="138030"/>
                </a:lnTo>
                <a:lnTo>
                  <a:pt x="251315" y="140056"/>
                </a:lnTo>
                <a:lnTo>
                  <a:pt x="251343" y="140858"/>
                </a:lnTo>
                <a:lnTo>
                  <a:pt x="251355" y="141664"/>
                </a:lnTo>
                <a:lnTo>
                  <a:pt x="251368" y="143722"/>
                </a:lnTo>
                <a:lnTo>
                  <a:pt x="251393" y="144755"/>
                </a:lnTo>
                <a:lnTo>
                  <a:pt x="251406" y="145347"/>
                </a:lnTo>
                <a:lnTo>
                  <a:pt x="251412" y="145934"/>
                </a:lnTo>
                <a:lnTo>
                  <a:pt x="251430" y="146527"/>
                </a:lnTo>
                <a:lnTo>
                  <a:pt x="251439" y="146830"/>
                </a:lnTo>
                <a:lnTo>
                  <a:pt x="251456" y="147128"/>
                </a:lnTo>
                <a:lnTo>
                  <a:pt x="251468" y="147432"/>
                </a:lnTo>
                <a:lnTo>
                  <a:pt x="251594" y="150992"/>
                </a:lnTo>
                <a:close/>
              </a:path>
              <a:path w="272998" h="226313">
                <a:moveTo>
                  <a:pt x="9269" y="0"/>
                </a:moveTo>
                <a:lnTo>
                  <a:pt x="9265" y="1"/>
                </a:lnTo>
              </a:path>
            </a:pathLst>
          </a:custGeom>
          <a:solidFill>
            <a:srgbClr val="BE61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167165" y="9601496"/>
            <a:ext cx="9079" cy="233560"/>
          </a:xfrm>
          <a:custGeom>
            <a:avLst/>
            <a:gdLst/>
            <a:ahLst/>
            <a:cxnLst/>
            <a:rect l="l" t="t" r="r" b="b"/>
            <a:pathLst>
              <a:path w="9079" h="233560">
                <a:moveTo>
                  <a:pt x="1120" y="233560"/>
                </a:moveTo>
                <a:lnTo>
                  <a:pt x="0" y="0"/>
                </a:lnTo>
                <a:lnTo>
                  <a:pt x="9079" y="9066"/>
                </a:lnTo>
                <a:lnTo>
                  <a:pt x="1121" y="233560"/>
                </a:lnTo>
                <a:close/>
              </a:path>
            </a:pathLst>
          </a:custGeom>
          <a:solidFill>
            <a:srgbClr val="E3AB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942807" y="9846230"/>
            <a:ext cx="79319" cy="304309"/>
          </a:xfrm>
          <a:custGeom>
            <a:avLst/>
            <a:gdLst/>
            <a:ahLst/>
            <a:cxnLst/>
            <a:rect l="l" t="t" r="r" b="b"/>
            <a:pathLst>
              <a:path w="79319" h="304309">
                <a:moveTo>
                  <a:pt x="27515" y="277620"/>
                </a:moveTo>
                <a:lnTo>
                  <a:pt x="19525" y="271803"/>
                </a:lnTo>
                <a:lnTo>
                  <a:pt x="9295" y="264208"/>
                </a:lnTo>
                <a:lnTo>
                  <a:pt x="0" y="0"/>
                </a:lnTo>
                <a:lnTo>
                  <a:pt x="8475" y="8422"/>
                </a:lnTo>
                <a:lnTo>
                  <a:pt x="19052" y="13481"/>
                </a:lnTo>
                <a:lnTo>
                  <a:pt x="31167" y="15839"/>
                </a:lnTo>
                <a:lnTo>
                  <a:pt x="44257" y="16158"/>
                </a:lnTo>
                <a:lnTo>
                  <a:pt x="57759" y="15100"/>
                </a:lnTo>
                <a:lnTo>
                  <a:pt x="71108" y="13328"/>
                </a:lnTo>
                <a:lnTo>
                  <a:pt x="79319" y="12783"/>
                </a:lnTo>
                <a:lnTo>
                  <a:pt x="74455" y="304309"/>
                </a:lnTo>
                <a:lnTo>
                  <a:pt x="71390" y="303397"/>
                </a:lnTo>
                <a:lnTo>
                  <a:pt x="59668" y="298578"/>
                </a:lnTo>
                <a:lnTo>
                  <a:pt x="48554" y="292287"/>
                </a:lnTo>
                <a:lnTo>
                  <a:pt x="37889" y="285106"/>
                </a:lnTo>
                <a:lnTo>
                  <a:pt x="27515" y="277620"/>
                </a:lnTo>
                <a:close/>
              </a:path>
            </a:pathLst>
          </a:custGeom>
          <a:solidFill>
            <a:srgbClr val="E3AB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799216" y="9542756"/>
            <a:ext cx="437154" cy="612789"/>
          </a:xfrm>
          <a:custGeom>
            <a:avLst/>
            <a:gdLst/>
            <a:ahLst/>
            <a:cxnLst/>
            <a:rect l="l" t="t" r="r" b="b"/>
            <a:pathLst>
              <a:path w="437154" h="612789">
                <a:moveTo>
                  <a:pt x="58927" y="461334"/>
                </a:moveTo>
                <a:lnTo>
                  <a:pt x="54450" y="448885"/>
                </a:lnTo>
                <a:lnTo>
                  <a:pt x="51089" y="436647"/>
                </a:lnTo>
                <a:lnTo>
                  <a:pt x="48482" y="424182"/>
                </a:lnTo>
                <a:lnTo>
                  <a:pt x="46469" y="411559"/>
                </a:lnTo>
                <a:lnTo>
                  <a:pt x="44894" y="398846"/>
                </a:lnTo>
                <a:lnTo>
                  <a:pt x="43596" y="386113"/>
                </a:lnTo>
                <a:lnTo>
                  <a:pt x="42419" y="373426"/>
                </a:lnTo>
                <a:lnTo>
                  <a:pt x="41813" y="360539"/>
                </a:lnTo>
                <a:lnTo>
                  <a:pt x="42089" y="348032"/>
                </a:lnTo>
                <a:lnTo>
                  <a:pt x="42851" y="335490"/>
                </a:lnTo>
                <a:lnTo>
                  <a:pt x="43745" y="322948"/>
                </a:lnTo>
                <a:lnTo>
                  <a:pt x="44415" y="310443"/>
                </a:lnTo>
                <a:lnTo>
                  <a:pt x="44508" y="298008"/>
                </a:lnTo>
                <a:lnTo>
                  <a:pt x="43669" y="285679"/>
                </a:lnTo>
                <a:lnTo>
                  <a:pt x="41544" y="273493"/>
                </a:lnTo>
                <a:lnTo>
                  <a:pt x="37089" y="263331"/>
                </a:lnTo>
                <a:lnTo>
                  <a:pt x="32455" y="252938"/>
                </a:lnTo>
                <a:lnTo>
                  <a:pt x="27749" y="242337"/>
                </a:lnTo>
                <a:lnTo>
                  <a:pt x="18552" y="220620"/>
                </a:lnTo>
                <a:lnTo>
                  <a:pt x="10366" y="198387"/>
                </a:lnTo>
                <a:lnTo>
                  <a:pt x="4056" y="175842"/>
                </a:lnTo>
                <a:lnTo>
                  <a:pt x="486" y="153192"/>
                </a:lnTo>
                <a:lnTo>
                  <a:pt x="0" y="141893"/>
                </a:lnTo>
                <a:lnTo>
                  <a:pt x="523" y="130644"/>
                </a:lnTo>
                <a:lnTo>
                  <a:pt x="5031" y="108402"/>
                </a:lnTo>
                <a:lnTo>
                  <a:pt x="14876" y="86674"/>
                </a:lnTo>
                <a:lnTo>
                  <a:pt x="22070" y="76066"/>
                </a:lnTo>
                <a:lnTo>
                  <a:pt x="30924" y="65665"/>
                </a:lnTo>
                <a:lnTo>
                  <a:pt x="41544" y="55494"/>
                </a:lnTo>
                <a:lnTo>
                  <a:pt x="59057" y="42160"/>
                </a:lnTo>
                <a:lnTo>
                  <a:pt x="69853" y="35345"/>
                </a:lnTo>
                <a:lnTo>
                  <a:pt x="81061" y="29138"/>
                </a:lnTo>
                <a:lnTo>
                  <a:pt x="92606" y="23512"/>
                </a:lnTo>
                <a:lnTo>
                  <a:pt x="104411" y="18439"/>
                </a:lnTo>
                <a:lnTo>
                  <a:pt x="116402" y="13892"/>
                </a:lnTo>
                <a:lnTo>
                  <a:pt x="128503" y="9843"/>
                </a:lnTo>
                <a:lnTo>
                  <a:pt x="149585" y="4537"/>
                </a:lnTo>
                <a:lnTo>
                  <a:pt x="162153" y="2465"/>
                </a:lnTo>
                <a:lnTo>
                  <a:pt x="174847" y="1064"/>
                </a:lnTo>
                <a:lnTo>
                  <a:pt x="187614" y="267"/>
                </a:lnTo>
                <a:lnTo>
                  <a:pt x="200397" y="5"/>
                </a:lnTo>
                <a:lnTo>
                  <a:pt x="206011" y="0"/>
                </a:lnTo>
                <a:lnTo>
                  <a:pt x="211603" y="110"/>
                </a:lnTo>
                <a:lnTo>
                  <a:pt x="236566" y="1407"/>
                </a:lnTo>
                <a:lnTo>
                  <a:pt x="249386" y="2506"/>
                </a:lnTo>
                <a:lnTo>
                  <a:pt x="262152" y="4072"/>
                </a:lnTo>
                <a:lnTo>
                  <a:pt x="274785" y="6234"/>
                </a:lnTo>
                <a:lnTo>
                  <a:pt x="287206" y="9120"/>
                </a:lnTo>
                <a:lnTo>
                  <a:pt x="299335" y="12857"/>
                </a:lnTo>
                <a:lnTo>
                  <a:pt x="311092" y="17573"/>
                </a:lnTo>
                <a:lnTo>
                  <a:pt x="328101" y="26709"/>
                </a:lnTo>
                <a:lnTo>
                  <a:pt x="338677" y="33805"/>
                </a:lnTo>
                <a:lnTo>
                  <a:pt x="348815" y="41601"/>
                </a:lnTo>
                <a:lnTo>
                  <a:pt x="358558" y="49958"/>
                </a:lnTo>
                <a:lnTo>
                  <a:pt x="367948" y="58739"/>
                </a:lnTo>
                <a:lnTo>
                  <a:pt x="369069" y="292300"/>
                </a:lnTo>
                <a:lnTo>
                  <a:pt x="377028" y="67806"/>
                </a:lnTo>
                <a:lnTo>
                  <a:pt x="385839" y="77020"/>
                </a:lnTo>
                <a:lnTo>
                  <a:pt x="388805" y="80198"/>
                </a:lnTo>
                <a:lnTo>
                  <a:pt x="397394" y="89777"/>
                </a:lnTo>
                <a:lnTo>
                  <a:pt x="405628" y="99754"/>
                </a:lnTo>
                <a:lnTo>
                  <a:pt x="413265" y="110159"/>
                </a:lnTo>
                <a:lnTo>
                  <a:pt x="420065" y="121021"/>
                </a:lnTo>
                <a:lnTo>
                  <a:pt x="425788" y="132369"/>
                </a:lnTo>
                <a:lnTo>
                  <a:pt x="430193" y="144233"/>
                </a:lnTo>
                <a:lnTo>
                  <a:pt x="434071" y="162377"/>
                </a:lnTo>
                <a:lnTo>
                  <a:pt x="435257" y="174844"/>
                </a:lnTo>
                <a:lnTo>
                  <a:pt x="435623" y="187449"/>
                </a:lnTo>
                <a:lnTo>
                  <a:pt x="435451" y="200139"/>
                </a:lnTo>
                <a:lnTo>
                  <a:pt x="435024" y="212859"/>
                </a:lnTo>
                <a:lnTo>
                  <a:pt x="434623" y="225555"/>
                </a:lnTo>
                <a:lnTo>
                  <a:pt x="434530" y="238172"/>
                </a:lnTo>
                <a:lnTo>
                  <a:pt x="434376" y="247538"/>
                </a:lnTo>
                <a:lnTo>
                  <a:pt x="433578" y="260208"/>
                </a:lnTo>
                <a:lnTo>
                  <a:pt x="432589" y="272875"/>
                </a:lnTo>
                <a:lnTo>
                  <a:pt x="431943" y="285556"/>
                </a:lnTo>
                <a:lnTo>
                  <a:pt x="432090" y="299567"/>
                </a:lnTo>
                <a:lnTo>
                  <a:pt x="432818" y="312245"/>
                </a:lnTo>
                <a:lnTo>
                  <a:pt x="433617" y="320866"/>
                </a:lnTo>
                <a:lnTo>
                  <a:pt x="435153" y="333497"/>
                </a:lnTo>
                <a:lnTo>
                  <a:pt x="436547" y="346133"/>
                </a:lnTo>
                <a:lnTo>
                  <a:pt x="437154" y="358800"/>
                </a:lnTo>
                <a:lnTo>
                  <a:pt x="437097" y="364007"/>
                </a:lnTo>
                <a:lnTo>
                  <a:pt x="436452" y="376718"/>
                </a:lnTo>
                <a:lnTo>
                  <a:pt x="435046" y="389371"/>
                </a:lnTo>
                <a:lnTo>
                  <a:pt x="432818" y="401887"/>
                </a:lnTo>
                <a:lnTo>
                  <a:pt x="427754" y="420248"/>
                </a:lnTo>
                <a:lnTo>
                  <a:pt x="423499" y="432245"/>
                </a:lnTo>
                <a:lnTo>
                  <a:pt x="418895" y="444107"/>
                </a:lnTo>
                <a:lnTo>
                  <a:pt x="412585" y="459601"/>
                </a:lnTo>
                <a:lnTo>
                  <a:pt x="407515" y="471255"/>
                </a:lnTo>
                <a:lnTo>
                  <a:pt x="402114" y="482755"/>
                </a:lnTo>
                <a:lnTo>
                  <a:pt x="396300" y="494054"/>
                </a:lnTo>
                <a:lnTo>
                  <a:pt x="388548" y="507045"/>
                </a:lnTo>
                <a:lnTo>
                  <a:pt x="381330" y="517528"/>
                </a:lnTo>
                <a:lnTo>
                  <a:pt x="373666" y="527679"/>
                </a:lnTo>
                <a:lnTo>
                  <a:pt x="367934" y="534707"/>
                </a:lnTo>
                <a:lnTo>
                  <a:pt x="359551" y="544243"/>
                </a:lnTo>
                <a:lnTo>
                  <a:pt x="350960" y="553608"/>
                </a:lnTo>
                <a:lnTo>
                  <a:pt x="342397" y="563000"/>
                </a:lnTo>
                <a:lnTo>
                  <a:pt x="338460" y="567565"/>
                </a:lnTo>
                <a:lnTo>
                  <a:pt x="337813" y="317427"/>
                </a:lnTo>
                <a:lnTo>
                  <a:pt x="342897" y="318386"/>
                </a:lnTo>
                <a:lnTo>
                  <a:pt x="346632" y="319090"/>
                </a:lnTo>
                <a:lnTo>
                  <a:pt x="350355" y="320751"/>
                </a:lnTo>
                <a:lnTo>
                  <a:pt x="354766" y="321401"/>
                </a:lnTo>
                <a:lnTo>
                  <a:pt x="357904" y="321888"/>
                </a:lnTo>
                <a:lnTo>
                  <a:pt x="369656" y="323648"/>
                </a:lnTo>
                <a:lnTo>
                  <a:pt x="381579" y="324024"/>
                </a:lnTo>
                <a:lnTo>
                  <a:pt x="393166" y="321213"/>
                </a:lnTo>
                <a:lnTo>
                  <a:pt x="403913" y="313410"/>
                </a:lnTo>
                <a:lnTo>
                  <a:pt x="402981" y="310553"/>
                </a:lnTo>
                <a:lnTo>
                  <a:pt x="395463" y="300395"/>
                </a:lnTo>
                <a:lnTo>
                  <a:pt x="383602" y="294243"/>
                </a:lnTo>
                <a:lnTo>
                  <a:pt x="369069" y="292300"/>
                </a:lnTo>
                <a:lnTo>
                  <a:pt x="362622" y="292396"/>
                </a:lnTo>
                <a:lnTo>
                  <a:pt x="349479" y="296145"/>
                </a:lnTo>
                <a:lnTo>
                  <a:pt x="337832" y="302907"/>
                </a:lnTo>
                <a:lnTo>
                  <a:pt x="328785" y="312430"/>
                </a:lnTo>
                <a:lnTo>
                  <a:pt x="327145" y="317289"/>
                </a:lnTo>
                <a:lnTo>
                  <a:pt x="330389" y="577452"/>
                </a:lnTo>
                <a:lnTo>
                  <a:pt x="322067" y="587081"/>
                </a:lnTo>
                <a:lnTo>
                  <a:pt x="312803" y="595720"/>
                </a:lnTo>
                <a:lnTo>
                  <a:pt x="293746" y="607755"/>
                </a:lnTo>
                <a:lnTo>
                  <a:pt x="281534" y="611251"/>
                </a:lnTo>
                <a:lnTo>
                  <a:pt x="268345" y="612482"/>
                </a:lnTo>
                <a:lnTo>
                  <a:pt x="255631" y="612789"/>
                </a:lnTo>
                <a:lnTo>
                  <a:pt x="242927" y="612164"/>
                </a:lnTo>
                <a:lnTo>
                  <a:pt x="230358" y="610523"/>
                </a:lnTo>
                <a:lnTo>
                  <a:pt x="218046" y="607783"/>
                </a:lnTo>
                <a:lnTo>
                  <a:pt x="222910" y="316257"/>
                </a:lnTo>
                <a:lnTo>
                  <a:pt x="231761" y="313334"/>
                </a:lnTo>
                <a:lnTo>
                  <a:pt x="225426" y="307378"/>
                </a:lnTo>
                <a:lnTo>
                  <a:pt x="213965" y="298091"/>
                </a:lnTo>
                <a:lnTo>
                  <a:pt x="202477" y="291505"/>
                </a:lnTo>
                <a:lnTo>
                  <a:pt x="190643" y="287370"/>
                </a:lnTo>
                <a:lnTo>
                  <a:pt x="178676" y="285929"/>
                </a:lnTo>
                <a:lnTo>
                  <a:pt x="177309" y="285947"/>
                </a:lnTo>
                <a:lnTo>
                  <a:pt x="165299" y="287837"/>
                </a:lnTo>
                <a:lnTo>
                  <a:pt x="153609" y="293022"/>
                </a:lnTo>
                <a:lnTo>
                  <a:pt x="142462" y="301761"/>
                </a:lnTo>
                <a:lnTo>
                  <a:pt x="143590" y="303474"/>
                </a:lnTo>
                <a:lnTo>
                  <a:pt x="152886" y="567682"/>
                </a:lnTo>
                <a:lnTo>
                  <a:pt x="142782" y="559912"/>
                </a:lnTo>
                <a:lnTo>
                  <a:pt x="132875" y="551910"/>
                </a:lnTo>
                <a:lnTo>
                  <a:pt x="123234" y="543620"/>
                </a:lnTo>
                <a:lnTo>
                  <a:pt x="113929" y="534983"/>
                </a:lnTo>
                <a:lnTo>
                  <a:pt x="105031" y="525944"/>
                </a:lnTo>
                <a:lnTo>
                  <a:pt x="102861" y="523618"/>
                </a:lnTo>
                <a:lnTo>
                  <a:pt x="94247" y="514147"/>
                </a:lnTo>
                <a:lnTo>
                  <a:pt x="85895" y="504381"/>
                </a:lnTo>
                <a:lnTo>
                  <a:pt x="77995" y="494267"/>
                </a:lnTo>
                <a:lnTo>
                  <a:pt x="70739" y="483755"/>
                </a:lnTo>
                <a:lnTo>
                  <a:pt x="64319" y="472794"/>
                </a:lnTo>
                <a:lnTo>
                  <a:pt x="58927" y="461334"/>
                </a:lnTo>
                <a:close/>
              </a:path>
            </a:pathLst>
          </a:custGeom>
          <a:solidFill>
            <a:srgbClr val="E3AB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126362" y="9860046"/>
            <a:ext cx="11314" cy="260162"/>
          </a:xfrm>
          <a:custGeom>
            <a:avLst/>
            <a:gdLst/>
            <a:ahLst/>
            <a:cxnLst/>
            <a:rect l="l" t="t" r="r" b="b"/>
            <a:pathLst>
              <a:path w="11314" h="260162">
                <a:moveTo>
                  <a:pt x="0" y="0"/>
                </a:moveTo>
                <a:lnTo>
                  <a:pt x="2590" y="757"/>
                </a:lnTo>
                <a:lnTo>
                  <a:pt x="7046" y="2059"/>
                </a:lnTo>
                <a:lnTo>
                  <a:pt x="10667" y="137"/>
                </a:lnTo>
                <a:lnTo>
                  <a:pt x="11314" y="250275"/>
                </a:lnTo>
                <a:lnTo>
                  <a:pt x="3243" y="260162"/>
                </a:lnTo>
                <a:lnTo>
                  <a:pt x="0" y="0"/>
                </a:lnTo>
                <a:close/>
              </a:path>
            </a:pathLst>
          </a:custGeom>
          <a:solidFill>
            <a:srgbClr val="E3AB8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986834" y="10023436"/>
            <a:ext cx="159764" cy="59050"/>
          </a:xfrm>
          <a:custGeom>
            <a:avLst/>
            <a:gdLst/>
            <a:ahLst/>
            <a:cxnLst/>
            <a:rect l="l" t="t" r="r" b="b"/>
            <a:pathLst>
              <a:path w="159764" h="59050">
                <a:moveTo>
                  <a:pt x="10589" y="13055"/>
                </a:moveTo>
                <a:lnTo>
                  <a:pt x="21696" y="13767"/>
                </a:lnTo>
                <a:lnTo>
                  <a:pt x="34468" y="12321"/>
                </a:lnTo>
                <a:lnTo>
                  <a:pt x="39124" y="10799"/>
                </a:lnTo>
                <a:lnTo>
                  <a:pt x="50952" y="6174"/>
                </a:lnTo>
                <a:lnTo>
                  <a:pt x="62792" y="1579"/>
                </a:lnTo>
                <a:lnTo>
                  <a:pt x="63469" y="1321"/>
                </a:lnTo>
                <a:lnTo>
                  <a:pt x="75562" y="0"/>
                </a:lnTo>
                <a:lnTo>
                  <a:pt x="85733" y="4361"/>
                </a:lnTo>
                <a:lnTo>
                  <a:pt x="89989" y="6491"/>
                </a:lnTo>
                <a:lnTo>
                  <a:pt x="103396" y="3585"/>
                </a:lnTo>
                <a:lnTo>
                  <a:pt x="113921" y="4554"/>
                </a:lnTo>
                <a:lnTo>
                  <a:pt x="123464" y="7783"/>
                </a:lnTo>
                <a:lnTo>
                  <a:pt x="136995" y="12521"/>
                </a:lnTo>
                <a:lnTo>
                  <a:pt x="146858" y="13467"/>
                </a:lnTo>
                <a:lnTo>
                  <a:pt x="159764" y="11015"/>
                </a:lnTo>
                <a:lnTo>
                  <a:pt x="152409" y="23561"/>
                </a:lnTo>
                <a:lnTo>
                  <a:pt x="143579" y="34420"/>
                </a:lnTo>
                <a:lnTo>
                  <a:pt x="133526" y="43466"/>
                </a:lnTo>
                <a:lnTo>
                  <a:pt x="122499" y="50571"/>
                </a:lnTo>
                <a:lnTo>
                  <a:pt x="110750" y="55606"/>
                </a:lnTo>
                <a:lnTo>
                  <a:pt x="98528" y="58445"/>
                </a:lnTo>
                <a:lnTo>
                  <a:pt x="88684" y="59050"/>
                </a:lnTo>
                <a:lnTo>
                  <a:pt x="74899" y="58019"/>
                </a:lnTo>
                <a:lnTo>
                  <a:pt x="62404" y="55397"/>
                </a:lnTo>
                <a:lnTo>
                  <a:pt x="50896" y="51256"/>
                </a:lnTo>
                <a:lnTo>
                  <a:pt x="40073" y="45668"/>
                </a:lnTo>
                <a:lnTo>
                  <a:pt x="29634" y="38703"/>
                </a:lnTo>
                <a:lnTo>
                  <a:pt x="19275" y="30434"/>
                </a:lnTo>
                <a:lnTo>
                  <a:pt x="8696" y="20932"/>
                </a:lnTo>
                <a:lnTo>
                  <a:pt x="4144" y="16633"/>
                </a:lnTo>
                <a:lnTo>
                  <a:pt x="2619" y="15061"/>
                </a:lnTo>
                <a:lnTo>
                  <a:pt x="0" y="13815"/>
                </a:lnTo>
                <a:lnTo>
                  <a:pt x="10589" y="13055"/>
                </a:lnTo>
                <a:close/>
              </a:path>
            </a:pathLst>
          </a:custGeom>
          <a:solidFill>
            <a:srgbClr val="CC6F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986832" y="10037251"/>
            <a:ext cx="1" cy="0"/>
          </a:xfrm>
          <a:custGeom>
            <a:avLst/>
            <a:gdLst/>
            <a:ahLst/>
            <a:cxnLst/>
            <a:rect l="l" t="t" r="r" b="b"/>
            <a:pathLst>
              <a:path w="1">
                <a:moveTo>
                  <a:pt x="1" y="0"/>
                </a:moveTo>
                <a:lnTo>
                  <a:pt x="0" y="0"/>
                </a:lnTo>
              </a:path>
            </a:pathLst>
          </a:custGeom>
          <a:solidFill>
            <a:srgbClr val="CC6F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9987273" y="10035599"/>
            <a:ext cx="158777" cy="14494"/>
          </a:xfrm>
          <a:custGeom>
            <a:avLst/>
            <a:gdLst/>
            <a:ahLst/>
            <a:cxnLst/>
            <a:rect l="l" t="t" r="r" b="b"/>
            <a:pathLst>
              <a:path w="158777" h="14494">
                <a:moveTo>
                  <a:pt x="2471" y="2522"/>
                </a:moveTo>
                <a:lnTo>
                  <a:pt x="304" y="2035"/>
                </a:lnTo>
                <a:lnTo>
                  <a:pt x="0" y="1885"/>
                </a:lnTo>
                <a:lnTo>
                  <a:pt x="2836" y="2054"/>
                </a:lnTo>
                <a:lnTo>
                  <a:pt x="6089" y="1767"/>
                </a:lnTo>
                <a:lnTo>
                  <a:pt x="16720" y="4946"/>
                </a:lnTo>
                <a:lnTo>
                  <a:pt x="29748" y="7347"/>
                </a:lnTo>
                <a:lnTo>
                  <a:pt x="44825" y="9482"/>
                </a:lnTo>
                <a:lnTo>
                  <a:pt x="59341" y="10894"/>
                </a:lnTo>
                <a:lnTo>
                  <a:pt x="66332" y="11385"/>
                </a:lnTo>
                <a:lnTo>
                  <a:pt x="78983" y="12243"/>
                </a:lnTo>
                <a:lnTo>
                  <a:pt x="91641" y="12771"/>
                </a:lnTo>
                <a:lnTo>
                  <a:pt x="104342" y="12628"/>
                </a:lnTo>
                <a:lnTo>
                  <a:pt x="108877" y="12523"/>
                </a:lnTo>
                <a:lnTo>
                  <a:pt x="121942" y="12819"/>
                </a:lnTo>
                <a:lnTo>
                  <a:pt x="134573" y="12576"/>
                </a:lnTo>
                <a:lnTo>
                  <a:pt x="146109" y="9967"/>
                </a:lnTo>
                <a:lnTo>
                  <a:pt x="155886" y="3166"/>
                </a:lnTo>
                <a:lnTo>
                  <a:pt x="158777" y="0"/>
                </a:lnTo>
                <a:lnTo>
                  <a:pt x="156325" y="4085"/>
                </a:lnTo>
                <a:lnTo>
                  <a:pt x="146813" y="12368"/>
                </a:lnTo>
                <a:lnTo>
                  <a:pt x="133804" y="14494"/>
                </a:lnTo>
                <a:lnTo>
                  <a:pt x="126632" y="14234"/>
                </a:lnTo>
                <a:lnTo>
                  <a:pt x="115718" y="14173"/>
                </a:lnTo>
                <a:lnTo>
                  <a:pt x="104199" y="14281"/>
                </a:lnTo>
                <a:lnTo>
                  <a:pt x="91941" y="14317"/>
                </a:lnTo>
                <a:lnTo>
                  <a:pt x="78811" y="14042"/>
                </a:lnTo>
                <a:lnTo>
                  <a:pt x="64676" y="13215"/>
                </a:lnTo>
                <a:lnTo>
                  <a:pt x="49402" y="11598"/>
                </a:lnTo>
                <a:lnTo>
                  <a:pt x="43820" y="10863"/>
                </a:lnTo>
                <a:lnTo>
                  <a:pt x="37009" y="11384"/>
                </a:lnTo>
                <a:lnTo>
                  <a:pt x="30878" y="10216"/>
                </a:lnTo>
                <a:lnTo>
                  <a:pt x="12077" y="6633"/>
                </a:lnTo>
                <a:lnTo>
                  <a:pt x="7182" y="3848"/>
                </a:lnTo>
                <a:lnTo>
                  <a:pt x="6542" y="3581"/>
                </a:lnTo>
                <a:lnTo>
                  <a:pt x="4935" y="2910"/>
                </a:lnTo>
                <a:lnTo>
                  <a:pt x="2471" y="2522"/>
                </a:lnTo>
                <a:close/>
              </a:path>
            </a:pathLst>
          </a:custGeom>
          <a:solidFill>
            <a:srgbClr val="50241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032054" y="10049773"/>
            <a:ext cx="39343" cy="10700"/>
          </a:xfrm>
          <a:custGeom>
            <a:avLst/>
            <a:gdLst/>
            <a:ahLst/>
            <a:cxnLst/>
            <a:rect l="l" t="t" r="r" b="b"/>
            <a:pathLst>
              <a:path w="39343" h="10700">
                <a:moveTo>
                  <a:pt x="32551" y="9836"/>
                </a:moveTo>
                <a:lnTo>
                  <a:pt x="21407" y="10700"/>
                </a:lnTo>
                <a:lnTo>
                  <a:pt x="9872" y="7152"/>
                </a:lnTo>
                <a:lnTo>
                  <a:pt x="0" y="1259"/>
                </a:lnTo>
                <a:lnTo>
                  <a:pt x="478" y="0"/>
                </a:lnTo>
                <a:lnTo>
                  <a:pt x="10772" y="1542"/>
                </a:lnTo>
                <a:lnTo>
                  <a:pt x="22823" y="3413"/>
                </a:lnTo>
                <a:lnTo>
                  <a:pt x="28368" y="3187"/>
                </a:lnTo>
                <a:lnTo>
                  <a:pt x="33789" y="4880"/>
                </a:lnTo>
                <a:lnTo>
                  <a:pt x="39343" y="5136"/>
                </a:lnTo>
                <a:lnTo>
                  <a:pt x="32551" y="9836"/>
                </a:lnTo>
                <a:close/>
              </a:path>
            </a:pathLst>
          </a:custGeom>
          <a:solidFill>
            <a:srgbClr val="F7B1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074080" y="10052444"/>
            <a:ext cx="34235" cy="6701"/>
          </a:xfrm>
          <a:custGeom>
            <a:avLst/>
            <a:gdLst/>
            <a:ahLst/>
            <a:cxnLst/>
            <a:rect l="l" t="t" r="r" b="b"/>
            <a:pathLst>
              <a:path w="34235" h="6701">
                <a:moveTo>
                  <a:pt x="34235" y="3758"/>
                </a:moveTo>
                <a:lnTo>
                  <a:pt x="24233" y="6701"/>
                </a:lnTo>
                <a:lnTo>
                  <a:pt x="12067" y="6633"/>
                </a:lnTo>
                <a:lnTo>
                  <a:pt x="0" y="3327"/>
                </a:lnTo>
                <a:lnTo>
                  <a:pt x="10643" y="1030"/>
                </a:lnTo>
                <a:lnTo>
                  <a:pt x="23280" y="0"/>
                </a:lnTo>
                <a:lnTo>
                  <a:pt x="34235" y="3758"/>
                </a:lnTo>
                <a:close/>
              </a:path>
            </a:pathLst>
          </a:custGeom>
          <a:solidFill>
            <a:srgbClr val="F7B1A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024814" y="9960794"/>
            <a:ext cx="2550" cy="7601"/>
          </a:xfrm>
          <a:custGeom>
            <a:avLst/>
            <a:gdLst/>
            <a:ahLst/>
            <a:cxnLst/>
            <a:rect l="l" t="t" r="r" b="b"/>
            <a:pathLst>
              <a:path w="2550" h="7601">
                <a:moveTo>
                  <a:pt x="2550" y="7601"/>
                </a:moveTo>
                <a:lnTo>
                  <a:pt x="1170" y="4781"/>
                </a:lnTo>
                <a:lnTo>
                  <a:pt x="0" y="0"/>
                </a:lnTo>
                <a:lnTo>
                  <a:pt x="2550" y="7601"/>
                </a:lnTo>
                <a:close/>
              </a:path>
            </a:pathLst>
          </a:custGeom>
          <a:solidFill>
            <a:srgbClr val="BE61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027365" y="9941614"/>
            <a:ext cx="106452" cy="57150"/>
          </a:xfrm>
          <a:custGeom>
            <a:avLst/>
            <a:gdLst/>
            <a:ahLst/>
            <a:cxnLst/>
            <a:rect l="l" t="t" r="r" b="b"/>
            <a:pathLst>
              <a:path w="106452" h="57150">
                <a:moveTo>
                  <a:pt x="4244" y="35456"/>
                </a:moveTo>
                <a:lnTo>
                  <a:pt x="18314" y="40065"/>
                </a:lnTo>
                <a:lnTo>
                  <a:pt x="23685" y="32369"/>
                </a:lnTo>
                <a:lnTo>
                  <a:pt x="32792" y="30646"/>
                </a:lnTo>
                <a:lnTo>
                  <a:pt x="43015" y="34378"/>
                </a:lnTo>
                <a:lnTo>
                  <a:pt x="52441" y="40711"/>
                </a:lnTo>
                <a:lnTo>
                  <a:pt x="61341" y="42760"/>
                </a:lnTo>
                <a:lnTo>
                  <a:pt x="72596" y="41698"/>
                </a:lnTo>
                <a:lnTo>
                  <a:pt x="82710" y="36161"/>
                </a:lnTo>
                <a:lnTo>
                  <a:pt x="92002" y="26280"/>
                </a:lnTo>
                <a:lnTo>
                  <a:pt x="96351" y="21539"/>
                </a:lnTo>
                <a:lnTo>
                  <a:pt x="101098" y="12116"/>
                </a:lnTo>
                <a:lnTo>
                  <a:pt x="98741" y="0"/>
                </a:lnTo>
                <a:lnTo>
                  <a:pt x="103001" y="7499"/>
                </a:lnTo>
                <a:lnTo>
                  <a:pt x="106452" y="17883"/>
                </a:lnTo>
                <a:lnTo>
                  <a:pt x="106188" y="28185"/>
                </a:lnTo>
                <a:lnTo>
                  <a:pt x="100766" y="37578"/>
                </a:lnTo>
                <a:lnTo>
                  <a:pt x="88742" y="45235"/>
                </a:lnTo>
                <a:lnTo>
                  <a:pt x="95458" y="43287"/>
                </a:lnTo>
                <a:lnTo>
                  <a:pt x="101494" y="39761"/>
                </a:lnTo>
                <a:lnTo>
                  <a:pt x="103751" y="35983"/>
                </a:lnTo>
                <a:lnTo>
                  <a:pt x="103926" y="42599"/>
                </a:lnTo>
                <a:lnTo>
                  <a:pt x="104314" y="51755"/>
                </a:lnTo>
                <a:lnTo>
                  <a:pt x="89393" y="51482"/>
                </a:lnTo>
                <a:lnTo>
                  <a:pt x="86913" y="54531"/>
                </a:lnTo>
                <a:lnTo>
                  <a:pt x="76579" y="57150"/>
                </a:lnTo>
                <a:lnTo>
                  <a:pt x="62933" y="55180"/>
                </a:lnTo>
                <a:lnTo>
                  <a:pt x="50266" y="49543"/>
                </a:lnTo>
                <a:lnTo>
                  <a:pt x="43033" y="45183"/>
                </a:lnTo>
                <a:lnTo>
                  <a:pt x="31939" y="41564"/>
                </a:lnTo>
                <a:lnTo>
                  <a:pt x="19617" y="43081"/>
                </a:lnTo>
                <a:lnTo>
                  <a:pt x="11763" y="41517"/>
                </a:lnTo>
                <a:lnTo>
                  <a:pt x="2486" y="34193"/>
                </a:lnTo>
                <a:lnTo>
                  <a:pt x="0" y="26782"/>
                </a:lnTo>
                <a:lnTo>
                  <a:pt x="4244" y="35456"/>
                </a:lnTo>
                <a:close/>
              </a:path>
            </a:pathLst>
          </a:custGeom>
          <a:solidFill>
            <a:srgbClr val="BE61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024812" y="9960786"/>
            <a:ext cx="2" cy="8"/>
          </a:xfrm>
          <a:custGeom>
            <a:avLst/>
            <a:gdLst/>
            <a:ahLst/>
            <a:cxnLst/>
            <a:rect l="l" t="t" r="r" b="b"/>
            <a:pathLst>
              <a:path w="2" h="8">
                <a:moveTo>
                  <a:pt x="2" y="8"/>
                </a:moveTo>
                <a:lnTo>
                  <a:pt x="0" y="0"/>
                </a:lnTo>
              </a:path>
            </a:pathLst>
          </a:custGeom>
          <a:solidFill>
            <a:srgbClr val="BE61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194703" y="9756080"/>
            <a:ext cx="41387" cy="137328"/>
          </a:xfrm>
          <a:custGeom>
            <a:avLst/>
            <a:gdLst/>
            <a:ahLst/>
            <a:cxnLst/>
            <a:rect l="l" t="t" r="r" b="b"/>
            <a:pathLst>
              <a:path w="41387" h="137328">
                <a:moveTo>
                  <a:pt x="37354" y="98916"/>
                </a:moveTo>
                <a:lnTo>
                  <a:pt x="37392" y="99437"/>
                </a:lnTo>
                <a:lnTo>
                  <a:pt x="38670" y="112074"/>
                </a:lnTo>
                <a:lnTo>
                  <a:pt x="40209" y="124697"/>
                </a:lnTo>
                <a:lnTo>
                  <a:pt x="41387" y="137328"/>
                </a:lnTo>
                <a:lnTo>
                  <a:pt x="34253" y="127810"/>
                </a:lnTo>
                <a:lnTo>
                  <a:pt x="25664" y="119567"/>
                </a:lnTo>
                <a:lnTo>
                  <a:pt x="14879" y="112360"/>
                </a:lnTo>
                <a:lnTo>
                  <a:pt x="1217" y="106040"/>
                </a:lnTo>
                <a:lnTo>
                  <a:pt x="1539" y="105548"/>
                </a:lnTo>
                <a:lnTo>
                  <a:pt x="3162" y="94221"/>
                </a:lnTo>
                <a:lnTo>
                  <a:pt x="0" y="82894"/>
                </a:lnTo>
                <a:lnTo>
                  <a:pt x="2344" y="81398"/>
                </a:lnTo>
                <a:lnTo>
                  <a:pt x="11880" y="73205"/>
                </a:lnTo>
                <a:lnTo>
                  <a:pt x="17700" y="64196"/>
                </a:lnTo>
                <a:lnTo>
                  <a:pt x="20344" y="54498"/>
                </a:lnTo>
                <a:lnTo>
                  <a:pt x="20355" y="44233"/>
                </a:lnTo>
                <a:lnTo>
                  <a:pt x="18275" y="33526"/>
                </a:lnTo>
                <a:lnTo>
                  <a:pt x="14646" y="22502"/>
                </a:lnTo>
                <a:lnTo>
                  <a:pt x="10009" y="11285"/>
                </a:lnTo>
                <a:lnTo>
                  <a:pt x="4907" y="0"/>
                </a:lnTo>
                <a:lnTo>
                  <a:pt x="26437" y="641"/>
                </a:lnTo>
                <a:lnTo>
                  <a:pt x="39218" y="10141"/>
                </a:lnTo>
                <a:lnTo>
                  <a:pt x="39087" y="15061"/>
                </a:lnTo>
                <a:lnTo>
                  <a:pt x="39007" y="19969"/>
                </a:lnTo>
                <a:lnTo>
                  <a:pt x="39066" y="24843"/>
                </a:lnTo>
                <a:lnTo>
                  <a:pt x="38912" y="34209"/>
                </a:lnTo>
                <a:lnTo>
                  <a:pt x="38115" y="46879"/>
                </a:lnTo>
                <a:lnTo>
                  <a:pt x="37126" y="59546"/>
                </a:lnTo>
                <a:lnTo>
                  <a:pt x="36479" y="72227"/>
                </a:lnTo>
                <a:lnTo>
                  <a:pt x="36453" y="73547"/>
                </a:lnTo>
                <a:lnTo>
                  <a:pt x="36626" y="86238"/>
                </a:lnTo>
                <a:lnTo>
                  <a:pt x="37354" y="98916"/>
                </a:lnTo>
                <a:close/>
              </a:path>
            </a:pathLst>
          </a:custGeom>
          <a:solidFill>
            <a:srgbClr val="BE61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132904" y="9793232"/>
            <a:ext cx="94681" cy="28057"/>
          </a:xfrm>
          <a:custGeom>
            <a:avLst/>
            <a:gdLst/>
            <a:ahLst/>
            <a:cxnLst/>
            <a:rect l="l" t="t" r="r" b="b"/>
            <a:pathLst>
              <a:path w="94681" h="28057">
                <a:moveTo>
                  <a:pt x="94517" y="27365"/>
                </a:moveTo>
                <a:lnTo>
                  <a:pt x="94681" y="28057"/>
                </a:lnTo>
                <a:lnTo>
                  <a:pt x="83414" y="17792"/>
                </a:lnTo>
                <a:lnTo>
                  <a:pt x="73799" y="12181"/>
                </a:lnTo>
                <a:lnTo>
                  <a:pt x="63829" y="10720"/>
                </a:lnTo>
                <a:lnTo>
                  <a:pt x="51499" y="12908"/>
                </a:lnTo>
                <a:lnTo>
                  <a:pt x="48570" y="13740"/>
                </a:lnTo>
                <a:lnTo>
                  <a:pt x="34398" y="17746"/>
                </a:lnTo>
                <a:lnTo>
                  <a:pt x="23973" y="19668"/>
                </a:lnTo>
                <a:lnTo>
                  <a:pt x="13260" y="19797"/>
                </a:lnTo>
                <a:lnTo>
                  <a:pt x="0" y="18614"/>
                </a:lnTo>
                <a:lnTo>
                  <a:pt x="7709" y="14092"/>
                </a:lnTo>
                <a:lnTo>
                  <a:pt x="17226" y="9506"/>
                </a:lnTo>
                <a:lnTo>
                  <a:pt x="28017" y="5330"/>
                </a:lnTo>
                <a:lnTo>
                  <a:pt x="39550" y="2038"/>
                </a:lnTo>
                <a:lnTo>
                  <a:pt x="51294" y="103"/>
                </a:lnTo>
                <a:lnTo>
                  <a:pt x="62714" y="0"/>
                </a:lnTo>
                <a:lnTo>
                  <a:pt x="73279" y="2200"/>
                </a:lnTo>
                <a:lnTo>
                  <a:pt x="82456" y="7179"/>
                </a:lnTo>
                <a:lnTo>
                  <a:pt x="89713" y="15409"/>
                </a:lnTo>
                <a:lnTo>
                  <a:pt x="94517" y="27365"/>
                </a:lnTo>
                <a:close/>
              </a:path>
            </a:pathLst>
          </a:custGeom>
          <a:solidFill>
            <a:srgbClr val="44241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899307" y="9779999"/>
            <a:ext cx="151247" cy="41292"/>
          </a:xfrm>
          <a:custGeom>
            <a:avLst/>
            <a:gdLst/>
            <a:ahLst/>
            <a:cxnLst/>
            <a:rect l="l" t="t" r="r" b="b"/>
            <a:pathLst>
              <a:path w="151247" h="41292">
                <a:moveTo>
                  <a:pt x="7356" y="21756"/>
                </a:moveTo>
                <a:lnTo>
                  <a:pt x="11994" y="18962"/>
                </a:lnTo>
                <a:lnTo>
                  <a:pt x="18444" y="14484"/>
                </a:lnTo>
                <a:lnTo>
                  <a:pt x="22735" y="11863"/>
                </a:lnTo>
                <a:lnTo>
                  <a:pt x="29846" y="8493"/>
                </a:lnTo>
                <a:lnTo>
                  <a:pt x="38459" y="5382"/>
                </a:lnTo>
                <a:lnTo>
                  <a:pt x="48321" y="2769"/>
                </a:lnTo>
                <a:lnTo>
                  <a:pt x="59176" y="895"/>
                </a:lnTo>
                <a:lnTo>
                  <a:pt x="70771" y="0"/>
                </a:lnTo>
                <a:lnTo>
                  <a:pt x="82850" y="323"/>
                </a:lnTo>
                <a:lnTo>
                  <a:pt x="95159" y="2105"/>
                </a:lnTo>
                <a:lnTo>
                  <a:pt x="107444" y="5585"/>
                </a:lnTo>
                <a:lnTo>
                  <a:pt x="119450" y="11004"/>
                </a:lnTo>
                <a:lnTo>
                  <a:pt x="130922" y="18601"/>
                </a:lnTo>
                <a:lnTo>
                  <a:pt x="141606" y="28617"/>
                </a:lnTo>
                <a:lnTo>
                  <a:pt x="151247" y="41292"/>
                </a:lnTo>
                <a:lnTo>
                  <a:pt x="140690" y="39642"/>
                </a:lnTo>
                <a:lnTo>
                  <a:pt x="127884" y="35504"/>
                </a:lnTo>
                <a:lnTo>
                  <a:pt x="120314" y="30552"/>
                </a:lnTo>
                <a:lnTo>
                  <a:pt x="111586" y="25641"/>
                </a:lnTo>
                <a:lnTo>
                  <a:pt x="101847" y="21291"/>
                </a:lnTo>
                <a:lnTo>
                  <a:pt x="91066" y="17896"/>
                </a:lnTo>
                <a:lnTo>
                  <a:pt x="79211" y="15853"/>
                </a:lnTo>
                <a:lnTo>
                  <a:pt x="66252" y="15558"/>
                </a:lnTo>
                <a:lnTo>
                  <a:pt x="52156" y="17407"/>
                </a:lnTo>
                <a:lnTo>
                  <a:pt x="36892" y="21795"/>
                </a:lnTo>
                <a:lnTo>
                  <a:pt x="36739" y="21851"/>
                </a:lnTo>
                <a:lnTo>
                  <a:pt x="24612" y="25157"/>
                </a:lnTo>
                <a:lnTo>
                  <a:pt x="12467" y="25832"/>
                </a:lnTo>
                <a:lnTo>
                  <a:pt x="3" y="23319"/>
                </a:lnTo>
                <a:lnTo>
                  <a:pt x="7356" y="21756"/>
                </a:lnTo>
                <a:close/>
              </a:path>
            </a:pathLst>
          </a:custGeom>
          <a:solidFill>
            <a:srgbClr val="44241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107005" y="9829820"/>
            <a:ext cx="13604" cy="62145"/>
          </a:xfrm>
          <a:custGeom>
            <a:avLst/>
            <a:gdLst/>
            <a:ahLst/>
            <a:cxnLst/>
            <a:rect l="l" t="t" r="r" b="b"/>
            <a:pathLst>
              <a:path w="13604" h="62145">
                <a:moveTo>
                  <a:pt x="1772" y="49282"/>
                </a:moveTo>
                <a:lnTo>
                  <a:pt x="2230" y="62145"/>
                </a:lnTo>
                <a:lnTo>
                  <a:pt x="1856" y="59084"/>
                </a:lnTo>
                <a:lnTo>
                  <a:pt x="344" y="45462"/>
                </a:lnTo>
                <a:lnTo>
                  <a:pt x="0" y="33887"/>
                </a:lnTo>
                <a:lnTo>
                  <a:pt x="1586" y="23216"/>
                </a:lnTo>
                <a:lnTo>
                  <a:pt x="5866" y="12301"/>
                </a:lnTo>
                <a:lnTo>
                  <a:pt x="13604" y="0"/>
                </a:lnTo>
                <a:lnTo>
                  <a:pt x="13362" y="616"/>
                </a:lnTo>
                <a:lnTo>
                  <a:pt x="8983" y="12602"/>
                </a:lnTo>
                <a:lnTo>
                  <a:pt x="5414" y="24629"/>
                </a:lnTo>
                <a:lnTo>
                  <a:pt x="2922" y="36816"/>
                </a:lnTo>
                <a:lnTo>
                  <a:pt x="1772" y="49282"/>
                </a:lnTo>
                <a:close/>
              </a:path>
            </a:pathLst>
          </a:custGeom>
          <a:solidFill>
            <a:srgbClr val="BE61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916793" y="9816429"/>
            <a:ext cx="115412" cy="46496"/>
          </a:xfrm>
          <a:custGeom>
            <a:avLst/>
            <a:gdLst/>
            <a:ahLst/>
            <a:cxnLst/>
            <a:rect l="l" t="t" r="r" b="b"/>
            <a:pathLst>
              <a:path w="115412" h="46496">
                <a:moveTo>
                  <a:pt x="26741" y="14889"/>
                </a:moveTo>
                <a:lnTo>
                  <a:pt x="37160" y="19734"/>
                </a:lnTo>
                <a:lnTo>
                  <a:pt x="25905" y="28009"/>
                </a:lnTo>
                <a:lnTo>
                  <a:pt x="33373" y="46496"/>
                </a:lnTo>
                <a:lnTo>
                  <a:pt x="20199" y="40523"/>
                </a:lnTo>
                <a:lnTo>
                  <a:pt x="18151" y="39233"/>
                </a:lnTo>
                <a:lnTo>
                  <a:pt x="9608" y="30367"/>
                </a:lnTo>
                <a:lnTo>
                  <a:pt x="0" y="21148"/>
                </a:lnTo>
                <a:lnTo>
                  <a:pt x="7213" y="17899"/>
                </a:lnTo>
                <a:lnTo>
                  <a:pt x="13796" y="13950"/>
                </a:lnTo>
                <a:lnTo>
                  <a:pt x="21720" y="10593"/>
                </a:lnTo>
                <a:lnTo>
                  <a:pt x="28906" y="7714"/>
                </a:lnTo>
                <a:lnTo>
                  <a:pt x="41507" y="3580"/>
                </a:lnTo>
                <a:lnTo>
                  <a:pt x="53762" y="937"/>
                </a:lnTo>
                <a:lnTo>
                  <a:pt x="65656" y="0"/>
                </a:lnTo>
                <a:lnTo>
                  <a:pt x="69687" y="111"/>
                </a:lnTo>
                <a:lnTo>
                  <a:pt x="81732" y="1962"/>
                </a:lnTo>
                <a:lnTo>
                  <a:pt x="93368" y="6280"/>
                </a:lnTo>
                <a:lnTo>
                  <a:pt x="104595" y="13309"/>
                </a:lnTo>
                <a:lnTo>
                  <a:pt x="115412" y="23295"/>
                </a:lnTo>
                <a:lnTo>
                  <a:pt x="105847" y="16545"/>
                </a:lnTo>
                <a:lnTo>
                  <a:pt x="94844" y="10404"/>
                </a:lnTo>
                <a:lnTo>
                  <a:pt x="83834" y="6108"/>
                </a:lnTo>
                <a:lnTo>
                  <a:pt x="72762" y="3730"/>
                </a:lnTo>
                <a:lnTo>
                  <a:pt x="61572" y="3345"/>
                </a:lnTo>
                <a:lnTo>
                  <a:pt x="50209" y="5027"/>
                </a:lnTo>
                <a:lnTo>
                  <a:pt x="38617" y="8850"/>
                </a:lnTo>
                <a:lnTo>
                  <a:pt x="26741" y="14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942699" y="9825372"/>
            <a:ext cx="87738" cy="42538"/>
          </a:xfrm>
          <a:custGeom>
            <a:avLst/>
            <a:gdLst/>
            <a:ahLst/>
            <a:cxnLst/>
            <a:rect l="l" t="t" r="r" b="b"/>
            <a:pathLst>
              <a:path w="87738" h="42538">
                <a:moveTo>
                  <a:pt x="7794" y="27322"/>
                </a:moveTo>
                <a:lnTo>
                  <a:pt x="18166" y="32598"/>
                </a:lnTo>
                <a:lnTo>
                  <a:pt x="30220" y="35123"/>
                </a:lnTo>
                <a:lnTo>
                  <a:pt x="43351" y="35572"/>
                </a:lnTo>
                <a:lnTo>
                  <a:pt x="56950" y="34618"/>
                </a:lnTo>
                <a:lnTo>
                  <a:pt x="70411" y="32938"/>
                </a:lnTo>
                <a:lnTo>
                  <a:pt x="78414" y="32436"/>
                </a:lnTo>
                <a:lnTo>
                  <a:pt x="87046" y="29720"/>
                </a:lnTo>
                <a:lnTo>
                  <a:pt x="80872" y="24230"/>
                </a:lnTo>
                <a:lnTo>
                  <a:pt x="70867" y="16444"/>
                </a:lnTo>
                <a:lnTo>
                  <a:pt x="59310" y="9967"/>
                </a:lnTo>
                <a:lnTo>
                  <a:pt x="47378" y="5897"/>
                </a:lnTo>
                <a:lnTo>
                  <a:pt x="35300" y="4477"/>
                </a:lnTo>
                <a:lnTo>
                  <a:pt x="23068" y="6018"/>
                </a:lnTo>
                <a:lnTo>
                  <a:pt x="11254" y="10792"/>
                </a:lnTo>
                <a:lnTo>
                  <a:pt x="835" y="5946"/>
                </a:lnTo>
                <a:lnTo>
                  <a:pt x="6135" y="4240"/>
                </a:lnTo>
                <a:lnTo>
                  <a:pt x="18021" y="1380"/>
                </a:lnTo>
                <a:lnTo>
                  <a:pt x="30111" y="0"/>
                </a:lnTo>
                <a:lnTo>
                  <a:pt x="42170" y="441"/>
                </a:lnTo>
                <a:lnTo>
                  <a:pt x="53963" y="3047"/>
                </a:lnTo>
                <a:lnTo>
                  <a:pt x="65255" y="8161"/>
                </a:lnTo>
                <a:lnTo>
                  <a:pt x="75812" y="16125"/>
                </a:lnTo>
                <a:lnTo>
                  <a:pt x="85398" y="27283"/>
                </a:lnTo>
                <a:lnTo>
                  <a:pt x="87738" y="30621"/>
                </a:lnTo>
                <a:lnTo>
                  <a:pt x="85655" y="33571"/>
                </a:lnTo>
                <a:lnTo>
                  <a:pt x="79730" y="34822"/>
                </a:lnTo>
                <a:lnTo>
                  <a:pt x="75969" y="35616"/>
                </a:lnTo>
                <a:lnTo>
                  <a:pt x="72233" y="36186"/>
                </a:lnTo>
                <a:lnTo>
                  <a:pt x="68242" y="37348"/>
                </a:lnTo>
                <a:lnTo>
                  <a:pt x="66854" y="37746"/>
                </a:lnTo>
                <a:lnTo>
                  <a:pt x="55515" y="40523"/>
                </a:lnTo>
                <a:lnTo>
                  <a:pt x="44005" y="42234"/>
                </a:lnTo>
                <a:lnTo>
                  <a:pt x="32225" y="42538"/>
                </a:lnTo>
                <a:lnTo>
                  <a:pt x="20078" y="41092"/>
                </a:lnTo>
                <a:lnTo>
                  <a:pt x="7467" y="37554"/>
                </a:lnTo>
                <a:lnTo>
                  <a:pt x="0" y="19066"/>
                </a:lnTo>
                <a:lnTo>
                  <a:pt x="7794" y="273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926030" y="9848987"/>
            <a:ext cx="80210" cy="21540"/>
          </a:xfrm>
          <a:custGeom>
            <a:avLst/>
            <a:gdLst/>
            <a:ahLst/>
            <a:cxnLst/>
            <a:rect l="l" t="t" r="r" b="b"/>
            <a:pathLst>
              <a:path w="80210" h="21540">
                <a:moveTo>
                  <a:pt x="36084" y="18309"/>
                </a:moveTo>
                <a:lnTo>
                  <a:pt x="35214" y="18524"/>
                </a:lnTo>
                <a:lnTo>
                  <a:pt x="34344" y="18740"/>
                </a:lnTo>
                <a:lnTo>
                  <a:pt x="35214" y="11847"/>
                </a:lnTo>
                <a:lnTo>
                  <a:pt x="25432" y="15078"/>
                </a:lnTo>
                <a:lnTo>
                  <a:pt x="27171" y="9262"/>
                </a:lnTo>
                <a:lnTo>
                  <a:pt x="11303" y="14001"/>
                </a:lnTo>
                <a:lnTo>
                  <a:pt x="19563" y="7323"/>
                </a:lnTo>
                <a:lnTo>
                  <a:pt x="4782" y="9262"/>
                </a:lnTo>
                <a:lnTo>
                  <a:pt x="13694" y="4308"/>
                </a:lnTo>
                <a:lnTo>
                  <a:pt x="0" y="1723"/>
                </a:lnTo>
                <a:lnTo>
                  <a:pt x="9346" y="215"/>
                </a:lnTo>
                <a:lnTo>
                  <a:pt x="10651" y="0"/>
                </a:lnTo>
                <a:lnTo>
                  <a:pt x="25432" y="7323"/>
                </a:lnTo>
                <a:lnTo>
                  <a:pt x="42822" y="12493"/>
                </a:lnTo>
                <a:lnTo>
                  <a:pt x="58038" y="14432"/>
                </a:lnTo>
                <a:lnTo>
                  <a:pt x="76732" y="13139"/>
                </a:lnTo>
                <a:lnTo>
                  <a:pt x="80210" y="18094"/>
                </a:lnTo>
                <a:lnTo>
                  <a:pt x="73254" y="14647"/>
                </a:lnTo>
                <a:lnTo>
                  <a:pt x="71732" y="19386"/>
                </a:lnTo>
                <a:lnTo>
                  <a:pt x="67602" y="15293"/>
                </a:lnTo>
                <a:lnTo>
                  <a:pt x="66298" y="19817"/>
                </a:lnTo>
                <a:lnTo>
                  <a:pt x="61950" y="15940"/>
                </a:lnTo>
                <a:lnTo>
                  <a:pt x="59559" y="21540"/>
                </a:lnTo>
                <a:lnTo>
                  <a:pt x="54343" y="15509"/>
                </a:lnTo>
                <a:lnTo>
                  <a:pt x="51734" y="20248"/>
                </a:lnTo>
                <a:lnTo>
                  <a:pt x="47387" y="15509"/>
                </a:lnTo>
                <a:lnTo>
                  <a:pt x="43909" y="20032"/>
                </a:lnTo>
                <a:lnTo>
                  <a:pt x="41083" y="13785"/>
                </a:lnTo>
                <a:lnTo>
                  <a:pt x="36084" y="183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954996" y="9813114"/>
            <a:ext cx="57385" cy="22294"/>
          </a:xfrm>
          <a:custGeom>
            <a:avLst/>
            <a:gdLst/>
            <a:ahLst/>
            <a:cxnLst/>
            <a:rect l="l" t="t" r="r" b="b"/>
            <a:pathLst>
              <a:path w="57385" h="22294">
                <a:moveTo>
                  <a:pt x="42735" y="9940"/>
                </a:moveTo>
                <a:lnTo>
                  <a:pt x="45321" y="7215"/>
                </a:lnTo>
                <a:lnTo>
                  <a:pt x="44905" y="10414"/>
                </a:lnTo>
                <a:lnTo>
                  <a:pt x="45064" y="13487"/>
                </a:lnTo>
                <a:lnTo>
                  <a:pt x="42169" y="17232"/>
                </a:lnTo>
                <a:lnTo>
                  <a:pt x="47099" y="16807"/>
                </a:lnTo>
                <a:lnTo>
                  <a:pt x="49846" y="15027"/>
                </a:lnTo>
                <a:lnTo>
                  <a:pt x="53472" y="12062"/>
                </a:lnTo>
                <a:lnTo>
                  <a:pt x="52653" y="14874"/>
                </a:lnTo>
                <a:lnTo>
                  <a:pt x="51264" y="16860"/>
                </a:lnTo>
                <a:lnTo>
                  <a:pt x="49342" y="18955"/>
                </a:lnTo>
                <a:lnTo>
                  <a:pt x="52278" y="18170"/>
                </a:lnTo>
                <a:lnTo>
                  <a:pt x="54820" y="16836"/>
                </a:lnTo>
                <a:lnTo>
                  <a:pt x="57385" y="15293"/>
                </a:lnTo>
                <a:lnTo>
                  <a:pt x="56272" y="18343"/>
                </a:lnTo>
                <a:lnTo>
                  <a:pt x="54264" y="20149"/>
                </a:lnTo>
                <a:lnTo>
                  <a:pt x="51951" y="22294"/>
                </a:lnTo>
                <a:lnTo>
                  <a:pt x="39017" y="17339"/>
                </a:lnTo>
                <a:lnTo>
                  <a:pt x="25431" y="15293"/>
                </a:lnTo>
                <a:lnTo>
                  <a:pt x="8259" y="17770"/>
                </a:lnTo>
                <a:lnTo>
                  <a:pt x="2499" y="16584"/>
                </a:lnTo>
                <a:lnTo>
                  <a:pt x="2173" y="15723"/>
                </a:lnTo>
                <a:lnTo>
                  <a:pt x="0" y="12922"/>
                </a:lnTo>
                <a:lnTo>
                  <a:pt x="8368" y="15723"/>
                </a:lnTo>
                <a:lnTo>
                  <a:pt x="4347" y="1614"/>
                </a:lnTo>
                <a:lnTo>
                  <a:pt x="15759" y="13893"/>
                </a:lnTo>
                <a:lnTo>
                  <a:pt x="14781" y="5815"/>
                </a:lnTo>
                <a:lnTo>
                  <a:pt x="21410" y="14108"/>
                </a:lnTo>
                <a:lnTo>
                  <a:pt x="25649" y="0"/>
                </a:lnTo>
                <a:lnTo>
                  <a:pt x="25649" y="861"/>
                </a:lnTo>
                <a:lnTo>
                  <a:pt x="27279" y="13354"/>
                </a:lnTo>
                <a:lnTo>
                  <a:pt x="30323" y="4738"/>
                </a:lnTo>
                <a:lnTo>
                  <a:pt x="31844" y="14216"/>
                </a:lnTo>
                <a:lnTo>
                  <a:pt x="36191" y="9046"/>
                </a:lnTo>
                <a:lnTo>
                  <a:pt x="35322" y="14754"/>
                </a:lnTo>
                <a:lnTo>
                  <a:pt x="39909" y="12596"/>
                </a:lnTo>
                <a:lnTo>
                  <a:pt x="42735" y="994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137919" y="9832774"/>
            <a:ext cx="30097" cy="12932"/>
          </a:xfrm>
          <a:custGeom>
            <a:avLst/>
            <a:gdLst/>
            <a:ahLst/>
            <a:cxnLst/>
            <a:rect l="l" t="t" r="r" b="b"/>
            <a:pathLst>
              <a:path w="30097" h="12932">
                <a:moveTo>
                  <a:pt x="17360" y="4445"/>
                </a:moveTo>
                <a:lnTo>
                  <a:pt x="11067" y="6810"/>
                </a:lnTo>
                <a:lnTo>
                  <a:pt x="0" y="12932"/>
                </a:lnTo>
                <a:lnTo>
                  <a:pt x="5348" y="6288"/>
                </a:lnTo>
                <a:lnTo>
                  <a:pt x="17261" y="1858"/>
                </a:lnTo>
                <a:lnTo>
                  <a:pt x="30097" y="0"/>
                </a:lnTo>
                <a:lnTo>
                  <a:pt x="23958" y="3244"/>
                </a:lnTo>
                <a:lnTo>
                  <a:pt x="17360" y="44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124073" y="9820987"/>
            <a:ext cx="97913" cy="52562"/>
          </a:xfrm>
          <a:custGeom>
            <a:avLst/>
            <a:gdLst/>
            <a:ahLst/>
            <a:cxnLst/>
            <a:rect l="l" t="t" r="r" b="b"/>
            <a:pathLst>
              <a:path w="97913" h="52562">
                <a:moveTo>
                  <a:pt x="986" y="25307"/>
                </a:moveTo>
                <a:lnTo>
                  <a:pt x="5033" y="20129"/>
                </a:lnTo>
                <a:lnTo>
                  <a:pt x="15482" y="10744"/>
                </a:lnTo>
                <a:lnTo>
                  <a:pt x="27047" y="4563"/>
                </a:lnTo>
                <a:lnTo>
                  <a:pt x="39174" y="1145"/>
                </a:lnTo>
                <a:lnTo>
                  <a:pt x="51313" y="50"/>
                </a:lnTo>
                <a:lnTo>
                  <a:pt x="58911" y="0"/>
                </a:lnTo>
                <a:lnTo>
                  <a:pt x="66173" y="1078"/>
                </a:lnTo>
                <a:lnTo>
                  <a:pt x="72464" y="2803"/>
                </a:lnTo>
                <a:lnTo>
                  <a:pt x="82327" y="5507"/>
                </a:lnTo>
                <a:lnTo>
                  <a:pt x="84563" y="12039"/>
                </a:lnTo>
                <a:lnTo>
                  <a:pt x="90305" y="19804"/>
                </a:lnTo>
                <a:lnTo>
                  <a:pt x="92744" y="23103"/>
                </a:lnTo>
                <a:lnTo>
                  <a:pt x="94246" y="22899"/>
                </a:lnTo>
                <a:lnTo>
                  <a:pt x="97913" y="21764"/>
                </a:lnTo>
                <a:lnTo>
                  <a:pt x="92252" y="28440"/>
                </a:lnTo>
                <a:lnTo>
                  <a:pt x="86672" y="33310"/>
                </a:lnTo>
                <a:lnTo>
                  <a:pt x="78360" y="35975"/>
                </a:lnTo>
                <a:lnTo>
                  <a:pt x="83607" y="39097"/>
                </a:lnTo>
                <a:lnTo>
                  <a:pt x="86294" y="43293"/>
                </a:lnTo>
                <a:lnTo>
                  <a:pt x="89429" y="48265"/>
                </a:lnTo>
                <a:lnTo>
                  <a:pt x="85626" y="45547"/>
                </a:lnTo>
                <a:lnTo>
                  <a:pt x="81974" y="43811"/>
                </a:lnTo>
                <a:lnTo>
                  <a:pt x="77485" y="42874"/>
                </a:lnTo>
                <a:lnTo>
                  <a:pt x="80946" y="47172"/>
                </a:lnTo>
                <a:lnTo>
                  <a:pt x="78256" y="45166"/>
                </a:lnTo>
                <a:lnTo>
                  <a:pt x="75483" y="44734"/>
                </a:lnTo>
                <a:lnTo>
                  <a:pt x="72273" y="44156"/>
                </a:lnTo>
                <a:lnTo>
                  <a:pt x="75159" y="46007"/>
                </a:lnTo>
                <a:lnTo>
                  <a:pt x="75359" y="47248"/>
                </a:lnTo>
                <a:lnTo>
                  <a:pt x="75735" y="50414"/>
                </a:lnTo>
                <a:lnTo>
                  <a:pt x="73777" y="48009"/>
                </a:lnTo>
                <a:lnTo>
                  <a:pt x="71821" y="47010"/>
                </a:lnTo>
                <a:lnTo>
                  <a:pt x="69002" y="46078"/>
                </a:lnTo>
                <a:lnTo>
                  <a:pt x="69464" y="49034"/>
                </a:lnTo>
                <a:lnTo>
                  <a:pt x="68094" y="50293"/>
                </a:lnTo>
                <a:lnTo>
                  <a:pt x="66377" y="52562"/>
                </a:lnTo>
                <a:lnTo>
                  <a:pt x="63263" y="51336"/>
                </a:lnTo>
                <a:lnTo>
                  <a:pt x="50776" y="49364"/>
                </a:lnTo>
                <a:lnTo>
                  <a:pt x="35457" y="47322"/>
                </a:lnTo>
                <a:lnTo>
                  <a:pt x="23354" y="43930"/>
                </a:lnTo>
                <a:lnTo>
                  <a:pt x="17019" y="42809"/>
                </a:lnTo>
                <a:lnTo>
                  <a:pt x="10629" y="42370"/>
                </a:lnTo>
                <a:lnTo>
                  <a:pt x="4220" y="42007"/>
                </a:lnTo>
                <a:lnTo>
                  <a:pt x="0" y="40936"/>
                </a:lnTo>
                <a:lnTo>
                  <a:pt x="496" y="38289"/>
                </a:lnTo>
                <a:lnTo>
                  <a:pt x="1405" y="35523"/>
                </a:lnTo>
                <a:lnTo>
                  <a:pt x="8951" y="25429"/>
                </a:lnTo>
                <a:lnTo>
                  <a:pt x="19194" y="18075"/>
                </a:lnTo>
                <a:lnTo>
                  <a:pt x="13846" y="24718"/>
                </a:lnTo>
                <a:lnTo>
                  <a:pt x="4638" y="33977"/>
                </a:lnTo>
                <a:lnTo>
                  <a:pt x="3345" y="35705"/>
                </a:lnTo>
                <a:lnTo>
                  <a:pt x="3012" y="38576"/>
                </a:lnTo>
                <a:lnTo>
                  <a:pt x="5551" y="39292"/>
                </a:lnTo>
                <a:lnTo>
                  <a:pt x="9919" y="40524"/>
                </a:lnTo>
                <a:lnTo>
                  <a:pt x="13464" y="38687"/>
                </a:lnTo>
                <a:lnTo>
                  <a:pt x="18447" y="39593"/>
                </a:lnTo>
                <a:lnTo>
                  <a:pt x="22107" y="40259"/>
                </a:lnTo>
                <a:lnTo>
                  <a:pt x="25764" y="41843"/>
                </a:lnTo>
                <a:lnTo>
                  <a:pt x="30087" y="42458"/>
                </a:lnTo>
                <a:lnTo>
                  <a:pt x="31948" y="42732"/>
                </a:lnTo>
                <a:lnTo>
                  <a:pt x="43732" y="44471"/>
                </a:lnTo>
                <a:lnTo>
                  <a:pt x="55733" y="44973"/>
                </a:lnTo>
                <a:lnTo>
                  <a:pt x="67415" y="42392"/>
                </a:lnTo>
                <a:lnTo>
                  <a:pt x="78245" y="34881"/>
                </a:lnTo>
                <a:lnTo>
                  <a:pt x="77744" y="33265"/>
                </a:lnTo>
                <a:lnTo>
                  <a:pt x="70573" y="23069"/>
                </a:lnTo>
                <a:lnTo>
                  <a:pt x="58771" y="16895"/>
                </a:lnTo>
                <a:lnTo>
                  <a:pt x="44123" y="14940"/>
                </a:lnTo>
                <a:lnTo>
                  <a:pt x="37804" y="15031"/>
                </a:lnTo>
                <a:lnTo>
                  <a:pt x="43943" y="11786"/>
                </a:lnTo>
                <a:lnTo>
                  <a:pt x="56956" y="12146"/>
                </a:lnTo>
                <a:lnTo>
                  <a:pt x="69399" y="14371"/>
                </a:lnTo>
                <a:lnTo>
                  <a:pt x="80527" y="18107"/>
                </a:lnTo>
                <a:lnTo>
                  <a:pt x="73086" y="11187"/>
                </a:lnTo>
                <a:lnTo>
                  <a:pt x="62605" y="6012"/>
                </a:lnTo>
                <a:lnTo>
                  <a:pt x="51159" y="3995"/>
                </a:lnTo>
                <a:lnTo>
                  <a:pt x="39362" y="4680"/>
                </a:lnTo>
                <a:lnTo>
                  <a:pt x="27832" y="7611"/>
                </a:lnTo>
                <a:lnTo>
                  <a:pt x="17182" y="12330"/>
                </a:lnTo>
                <a:lnTo>
                  <a:pt x="8028" y="18381"/>
                </a:lnTo>
                <a:lnTo>
                  <a:pt x="986" y="253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121333" y="9846483"/>
            <a:ext cx="3575" cy="5729"/>
          </a:xfrm>
          <a:custGeom>
            <a:avLst/>
            <a:gdLst/>
            <a:ahLst/>
            <a:cxnLst/>
            <a:rect l="l" t="t" r="r" b="b"/>
            <a:pathLst>
              <a:path w="3575" h="5729">
                <a:moveTo>
                  <a:pt x="0" y="5729"/>
                </a:moveTo>
                <a:lnTo>
                  <a:pt x="880" y="3800"/>
                </a:lnTo>
                <a:lnTo>
                  <a:pt x="2087" y="1882"/>
                </a:lnTo>
                <a:lnTo>
                  <a:pt x="3575" y="0"/>
                </a:lnTo>
                <a:lnTo>
                  <a:pt x="2329" y="1794"/>
                </a:lnTo>
                <a:lnTo>
                  <a:pt x="1126" y="3703"/>
                </a:lnTo>
                <a:lnTo>
                  <a:pt x="0" y="572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177091" y="9868693"/>
            <a:ext cx="28228" cy="18228"/>
          </a:xfrm>
          <a:custGeom>
            <a:avLst/>
            <a:gdLst/>
            <a:ahLst/>
            <a:cxnLst/>
            <a:rect l="l" t="t" r="r" b="b"/>
            <a:pathLst>
              <a:path w="28228" h="18228">
                <a:moveTo>
                  <a:pt x="26409" y="0"/>
                </a:moveTo>
                <a:lnTo>
                  <a:pt x="28228" y="10311"/>
                </a:lnTo>
                <a:lnTo>
                  <a:pt x="21986" y="16127"/>
                </a:lnTo>
                <a:lnTo>
                  <a:pt x="11287" y="18228"/>
                </a:lnTo>
                <a:lnTo>
                  <a:pt x="0" y="17447"/>
                </a:lnTo>
                <a:lnTo>
                  <a:pt x="14274" y="15277"/>
                </a:lnTo>
                <a:lnTo>
                  <a:pt x="23674" y="9785"/>
                </a:lnTo>
                <a:lnTo>
                  <a:pt x="26409" y="0"/>
                </a:lnTo>
                <a:close/>
              </a:path>
            </a:pathLst>
          </a:custGeom>
          <a:solidFill>
            <a:srgbClr val="6150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9581155" y="9436000"/>
            <a:ext cx="751699" cy="820916"/>
          </a:xfrm>
          <a:custGeom>
            <a:avLst/>
            <a:gdLst/>
            <a:ahLst/>
            <a:cxnLst/>
            <a:rect l="l" t="t" r="r" b="b"/>
            <a:pathLst>
              <a:path w="751699" h="820916">
                <a:moveTo>
                  <a:pt x="281079" y="778288"/>
                </a:moveTo>
                <a:lnTo>
                  <a:pt x="269482" y="773084"/>
                </a:lnTo>
                <a:lnTo>
                  <a:pt x="258917" y="766770"/>
                </a:lnTo>
                <a:lnTo>
                  <a:pt x="249095" y="759486"/>
                </a:lnTo>
                <a:lnTo>
                  <a:pt x="239730" y="751370"/>
                </a:lnTo>
                <a:lnTo>
                  <a:pt x="230533" y="742564"/>
                </a:lnTo>
                <a:lnTo>
                  <a:pt x="221218" y="733205"/>
                </a:lnTo>
                <a:lnTo>
                  <a:pt x="211496" y="723434"/>
                </a:lnTo>
                <a:lnTo>
                  <a:pt x="206267" y="735990"/>
                </a:lnTo>
                <a:lnTo>
                  <a:pt x="199588" y="749061"/>
                </a:lnTo>
                <a:lnTo>
                  <a:pt x="192283" y="760543"/>
                </a:lnTo>
                <a:lnTo>
                  <a:pt x="184331" y="770583"/>
                </a:lnTo>
                <a:lnTo>
                  <a:pt x="175714" y="779334"/>
                </a:lnTo>
                <a:lnTo>
                  <a:pt x="166413" y="786945"/>
                </a:lnTo>
                <a:lnTo>
                  <a:pt x="156407" y="793566"/>
                </a:lnTo>
                <a:lnTo>
                  <a:pt x="145679" y="799347"/>
                </a:lnTo>
                <a:lnTo>
                  <a:pt x="134210" y="804439"/>
                </a:lnTo>
                <a:lnTo>
                  <a:pt x="121979" y="808992"/>
                </a:lnTo>
                <a:lnTo>
                  <a:pt x="108968" y="813156"/>
                </a:lnTo>
                <a:lnTo>
                  <a:pt x="95158" y="817080"/>
                </a:lnTo>
                <a:lnTo>
                  <a:pt x="80530" y="820916"/>
                </a:lnTo>
                <a:lnTo>
                  <a:pt x="84032" y="818465"/>
                </a:lnTo>
                <a:lnTo>
                  <a:pt x="95762" y="809705"/>
                </a:lnTo>
                <a:lnTo>
                  <a:pt x="105468" y="801143"/>
                </a:lnTo>
                <a:lnTo>
                  <a:pt x="113341" y="792184"/>
                </a:lnTo>
                <a:lnTo>
                  <a:pt x="119573" y="782229"/>
                </a:lnTo>
                <a:lnTo>
                  <a:pt x="124359" y="770682"/>
                </a:lnTo>
                <a:lnTo>
                  <a:pt x="127889" y="756946"/>
                </a:lnTo>
                <a:lnTo>
                  <a:pt x="116711" y="761347"/>
                </a:lnTo>
                <a:lnTo>
                  <a:pt x="104688" y="765500"/>
                </a:lnTo>
                <a:lnTo>
                  <a:pt x="92549" y="769180"/>
                </a:lnTo>
                <a:lnTo>
                  <a:pt x="80303" y="772463"/>
                </a:lnTo>
                <a:lnTo>
                  <a:pt x="67961" y="775425"/>
                </a:lnTo>
                <a:lnTo>
                  <a:pt x="55531" y="778143"/>
                </a:lnTo>
                <a:lnTo>
                  <a:pt x="43023" y="780694"/>
                </a:lnTo>
                <a:lnTo>
                  <a:pt x="50480" y="776559"/>
                </a:lnTo>
                <a:lnTo>
                  <a:pt x="61954" y="768606"/>
                </a:lnTo>
                <a:lnTo>
                  <a:pt x="70755" y="760109"/>
                </a:lnTo>
                <a:lnTo>
                  <a:pt x="77562" y="750750"/>
                </a:lnTo>
                <a:lnTo>
                  <a:pt x="83055" y="740209"/>
                </a:lnTo>
                <a:lnTo>
                  <a:pt x="87913" y="728169"/>
                </a:lnTo>
                <a:lnTo>
                  <a:pt x="92816" y="714311"/>
                </a:lnTo>
                <a:lnTo>
                  <a:pt x="87531" y="716034"/>
                </a:lnTo>
                <a:lnTo>
                  <a:pt x="74467" y="719831"/>
                </a:lnTo>
                <a:lnTo>
                  <a:pt x="62151" y="722722"/>
                </a:lnTo>
                <a:lnTo>
                  <a:pt x="50244" y="724824"/>
                </a:lnTo>
                <a:lnTo>
                  <a:pt x="38413" y="726255"/>
                </a:lnTo>
                <a:lnTo>
                  <a:pt x="26319" y="727132"/>
                </a:lnTo>
                <a:lnTo>
                  <a:pt x="13626" y="727573"/>
                </a:lnTo>
                <a:lnTo>
                  <a:pt x="0" y="727693"/>
                </a:lnTo>
                <a:lnTo>
                  <a:pt x="12944" y="717542"/>
                </a:lnTo>
                <a:lnTo>
                  <a:pt x="25257" y="707257"/>
                </a:lnTo>
                <a:lnTo>
                  <a:pt x="36919" y="696827"/>
                </a:lnTo>
                <a:lnTo>
                  <a:pt x="47912" y="686239"/>
                </a:lnTo>
                <a:lnTo>
                  <a:pt x="58215" y="675481"/>
                </a:lnTo>
                <a:lnTo>
                  <a:pt x="67809" y="664540"/>
                </a:lnTo>
                <a:lnTo>
                  <a:pt x="76676" y="653404"/>
                </a:lnTo>
                <a:lnTo>
                  <a:pt x="84794" y="642060"/>
                </a:lnTo>
                <a:lnTo>
                  <a:pt x="92145" y="630497"/>
                </a:lnTo>
                <a:lnTo>
                  <a:pt x="98710" y="618701"/>
                </a:lnTo>
                <a:lnTo>
                  <a:pt x="104468" y="606660"/>
                </a:lnTo>
                <a:lnTo>
                  <a:pt x="109402" y="594362"/>
                </a:lnTo>
                <a:lnTo>
                  <a:pt x="113490" y="581795"/>
                </a:lnTo>
                <a:lnTo>
                  <a:pt x="116714" y="568945"/>
                </a:lnTo>
                <a:lnTo>
                  <a:pt x="119054" y="555802"/>
                </a:lnTo>
                <a:lnTo>
                  <a:pt x="120491" y="542351"/>
                </a:lnTo>
                <a:lnTo>
                  <a:pt x="121006" y="528581"/>
                </a:lnTo>
                <a:lnTo>
                  <a:pt x="120578" y="514479"/>
                </a:lnTo>
                <a:lnTo>
                  <a:pt x="119189" y="500033"/>
                </a:lnTo>
                <a:lnTo>
                  <a:pt x="116819" y="485231"/>
                </a:lnTo>
                <a:lnTo>
                  <a:pt x="110075" y="453843"/>
                </a:lnTo>
                <a:lnTo>
                  <a:pt x="104835" y="420931"/>
                </a:lnTo>
                <a:lnTo>
                  <a:pt x="101237" y="386892"/>
                </a:lnTo>
                <a:lnTo>
                  <a:pt x="99429" y="352108"/>
                </a:lnTo>
                <a:lnTo>
                  <a:pt x="99559" y="316960"/>
                </a:lnTo>
                <a:lnTo>
                  <a:pt x="101775" y="281827"/>
                </a:lnTo>
                <a:lnTo>
                  <a:pt x="106225" y="247093"/>
                </a:lnTo>
                <a:lnTo>
                  <a:pt x="113056" y="213137"/>
                </a:lnTo>
                <a:lnTo>
                  <a:pt x="122417" y="180341"/>
                </a:lnTo>
                <a:lnTo>
                  <a:pt x="134455" y="149085"/>
                </a:lnTo>
                <a:lnTo>
                  <a:pt x="149318" y="119752"/>
                </a:lnTo>
                <a:lnTo>
                  <a:pt x="167154" y="92721"/>
                </a:lnTo>
                <a:lnTo>
                  <a:pt x="188110" y="68374"/>
                </a:lnTo>
                <a:lnTo>
                  <a:pt x="212335" y="47093"/>
                </a:lnTo>
                <a:lnTo>
                  <a:pt x="239977" y="29258"/>
                </a:lnTo>
                <a:lnTo>
                  <a:pt x="271182" y="15250"/>
                </a:lnTo>
                <a:lnTo>
                  <a:pt x="306100" y="5450"/>
                </a:lnTo>
                <a:lnTo>
                  <a:pt x="344877" y="239"/>
                </a:lnTo>
                <a:lnTo>
                  <a:pt x="387662" y="0"/>
                </a:lnTo>
                <a:lnTo>
                  <a:pt x="434602" y="5111"/>
                </a:lnTo>
                <a:lnTo>
                  <a:pt x="468164" y="5867"/>
                </a:lnTo>
                <a:lnTo>
                  <a:pt x="499303" y="9156"/>
                </a:lnTo>
                <a:lnTo>
                  <a:pt x="528080" y="14812"/>
                </a:lnTo>
                <a:lnTo>
                  <a:pt x="554557" y="22667"/>
                </a:lnTo>
                <a:lnTo>
                  <a:pt x="578793" y="32555"/>
                </a:lnTo>
                <a:lnTo>
                  <a:pt x="600850" y="44309"/>
                </a:lnTo>
                <a:lnTo>
                  <a:pt x="620789" y="57763"/>
                </a:lnTo>
                <a:lnTo>
                  <a:pt x="638670" y="72749"/>
                </a:lnTo>
                <a:lnTo>
                  <a:pt x="654554" y="89100"/>
                </a:lnTo>
                <a:lnTo>
                  <a:pt x="668502" y="106651"/>
                </a:lnTo>
                <a:lnTo>
                  <a:pt x="680574" y="125234"/>
                </a:lnTo>
                <a:lnTo>
                  <a:pt x="690831" y="144683"/>
                </a:lnTo>
                <a:lnTo>
                  <a:pt x="699335" y="164829"/>
                </a:lnTo>
                <a:lnTo>
                  <a:pt x="706145" y="185508"/>
                </a:lnTo>
                <a:lnTo>
                  <a:pt x="711323" y="206552"/>
                </a:lnTo>
                <a:lnTo>
                  <a:pt x="714930" y="227794"/>
                </a:lnTo>
                <a:lnTo>
                  <a:pt x="717025" y="249068"/>
                </a:lnTo>
                <a:lnTo>
                  <a:pt x="717670" y="270206"/>
                </a:lnTo>
                <a:lnTo>
                  <a:pt x="716926" y="291042"/>
                </a:lnTo>
                <a:lnTo>
                  <a:pt x="714854" y="311410"/>
                </a:lnTo>
                <a:lnTo>
                  <a:pt x="714791" y="311880"/>
                </a:lnTo>
                <a:lnTo>
                  <a:pt x="713724" y="324453"/>
                </a:lnTo>
                <a:lnTo>
                  <a:pt x="713775" y="337045"/>
                </a:lnTo>
                <a:lnTo>
                  <a:pt x="714867" y="349605"/>
                </a:lnTo>
                <a:lnTo>
                  <a:pt x="716922" y="362080"/>
                </a:lnTo>
                <a:lnTo>
                  <a:pt x="719861" y="374417"/>
                </a:lnTo>
                <a:lnTo>
                  <a:pt x="723607" y="386564"/>
                </a:lnTo>
                <a:lnTo>
                  <a:pt x="728081" y="398469"/>
                </a:lnTo>
                <a:lnTo>
                  <a:pt x="733205" y="410079"/>
                </a:lnTo>
                <a:lnTo>
                  <a:pt x="738902" y="421342"/>
                </a:lnTo>
                <a:lnTo>
                  <a:pt x="745092" y="432205"/>
                </a:lnTo>
                <a:lnTo>
                  <a:pt x="751699" y="442617"/>
                </a:lnTo>
                <a:lnTo>
                  <a:pt x="733337" y="437028"/>
                </a:lnTo>
                <a:lnTo>
                  <a:pt x="716259" y="429088"/>
                </a:lnTo>
                <a:lnTo>
                  <a:pt x="700322" y="419067"/>
                </a:lnTo>
                <a:lnTo>
                  <a:pt x="685381" y="407236"/>
                </a:lnTo>
                <a:lnTo>
                  <a:pt x="671294" y="393863"/>
                </a:lnTo>
                <a:lnTo>
                  <a:pt x="657916" y="379220"/>
                </a:lnTo>
                <a:lnTo>
                  <a:pt x="645105" y="363576"/>
                </a:lnTo>
                <a:lnTo>
                  <a:pt x="632716" y="347203"/>
                </a:lnTo>
                <a:lnTo>
                  <a:pt x="620607" y="330370"/>
                </a:lnTo>
                <a:lnTo>
                  <a:pt x="608634" y="313347"/>
                </a:lnTo>
                <a:lnTo>
                  <a:pt x="596653" y="296405"/>
                </a:lnTo>
                <a:lnTo>
                  <a:pt x="584521" y="279814"/>
                </a:lnTo>
                <a:lnTo>
                  <a:pt x="572094" y="263844"/>
                </a:lnTo>
                <a:lnTo>
                  <a:pt x="559229" y="248765"/>
                </a:lnTo>
                <a:lnTo>
                  <a:pt x="545782" y="234848"/>
                </a:lnTo>
                <a:lnTo>
                  <a:pt x="531610" y="222363"/>
                </a:lnTo>
                <a:lnTo>
                  <a:pt x="516570" y="211580"/>
                </a:lnTo>
                <a:lnTo>
                  <a:pt x="500517" y="202769"/>
                </a:lnTo>
                <a:lnTo>
                  <a:pt x="483309" y="196201"/>
                </a:lnTo>
                <a:lnTo>
                  <a:pt x="464802" y="192145"/>
                </a:lnTo>
                <a:lnTo>
                  <a:pt x="463941" y="193095"/>
                </a:lnTo>
                <a:lnTo>
                  <a:pt x="454188" y="203222"/>
                </a:lnTo>
                <a:lnTo>
                  <a:pt x="444467" y="212199"/>
                </a:lnTo>
                <a:lnTo>
                  <a:pt x="434708" y="220195"/>
                </a:lnTo>
                <a:lnTo>
                  <a:pt x="424840" y="227377"/>
                </a:lnTo>
                <a:lnTo>
                  <a:pt x="414791" y="233912"/>
                </a:lnTo>
                <a:lnTo>
                  <a:pt x="404493" y="239969"/>
                </a:lnTo>
                <a:lnTo>
                  <a:pt x="393872" y="245714"/>
                </a:lnTo>
                <a:lnTo>
                  <a:pt x="382860" y="251315"/>
                </a:lnTo>
                <a:lnTo>
                  <a:pt x="371385" y="256940"/>
                </a:lnTo>
                <a:lnTo>
                  <a:pt x="359377" y="262756"/>
                </a:lnTo>
                <a:lnTo>
                  <a:pt x="346764" y="268932"/>
                </a:lnTo>
                <a:lnTo>
                  <a:pt x="343291" y="272958"/>
                </a:lnTo>
                <a:lnTo>
                  <a:pt x="336584" y="282509"/>
                </a:lnTo>
                <a:lnTo>
                  <a:pt x="330689" y="293099"/>
                </a:lnTo>
                <a:lnTo>
                  <a:pt x="325309" y="304534"/>
                </a:lnTo>
                <a:lnTo>
                  <a:pt x="320145" y="316620"/>
                </a:lnTo>
                <a:lnTo>
                  <a:pt x="314899" y="329162"/>
                </a:lnTo>
                <a:lnTo>
                  <a:pt x="309274" y="341967"/>
                </a:lnTo>
                <a:lnTo>
                  <a:pt x="307023" y="346602"/>
                </a:lnTo>
                <a:lnTo>
                  <a:pt x="300832" y="357578"/>
                </a:lnTo>
                <a:lnTo>
                  <a:pt x="294016" y="368184"/>
                </a:lnTo>
                <a:lnTo>
                  <a:pt x="286979" y="378670"/>
                </a:lnTo>
                <a:lnTo>
                  <a:pt x="280126" y="389285"/>
                </a:lnTo>
                <a:lnTo>
                  <a:pt x="273861" y="400279"/>
                </a:lnTo>
                <a:lnTo>
                  <a:pt x="268587" y="411899"/>
                </a:lnTo>
                <a:lnTo>
                  <a:pt x="264710" y="424395"/>
                </a:lnTo>
                <a:lnTo>
                  <a:pt x="262632" y="438016"/>
                </a:lnTo>
                <a:lnTo>
                  <a:pt x="261549" y="457571"/>
                </a:lnTo>
                <a:lnTo>
                  <a:pt x="261163" y="476527"/>
                </a:lnTo>
                <a:lnTo>
                  <a:pt x="261412" y="494944"/>
                </a:lnTo>
                <a:lnTo>
                  <a:pt x="262232" y="512882"/>
                </a:lnTo>
                <a:lnTo>
                  <a:pt x="263559" y="530401"/>
                </a:lnTo>
                <a:lnTo>
                  <a:pt x="265330" y="547561"/>
                </a:lnTo>
                <a:lnTo>
                  <a:pt x="267482" y="564422"/>
                </a:lnTo>
                <a:lnTo>
                  <a:pt x="269951" y="581045"/>
                </a:lnTo>
                <a:lnTo>
                  <a:pt x="272674" y="597488"/>
                </a:lnTo>
                <a:lnTo>
                  <a:pt x="275588" y="613813"/>
                </a:lnTo>
                <a:lnTo>
                  <a:pt x="278630" y="630080"/>
                </a:lnTo>
                <a:lnTo>
                  <a:pt x="281735" y="646348"/>
                </a:lnTo>
                <a:lnTo>
                  <a:pt x="284840" y="662677"/>
                </a:lnTo>
                <a:lnTo>
                  <a:pt x="287883" y="679128"/>
                </a:lnTo>
                <a:lnTo>
                  <a:pt x="290799" y="695760"/>
                </a:lnTo>
                <a:lnTo>
                  <a:pt x="293526" y="712634"/>
                </a:lnTo>
                <a:lnTo>
                  <a:pt x="296000" y="729810"/>
                </a:lnTo>
                <a:lnTo>
                  <a:pt x="298157" y="747347"/>
                </a:lnTo>
                <a:lnTo>
                  <a:pt x="299935" y="765307"/>
                </a:lnTo>
                <a:lnTo>
                  <a:pt x="301269" y="783748"/>
                </a:lnTo>
                <a:lnTo>
                  <a:pt x="293995" y="782242"/>
                </a:lnTo>
                <a:lnTo>
                  <a:pt x="281079" y="778288"/>
                </a:lnTo>
                <a:close/>
              </a:path>
            </a:pathLst>
          </a:custGeom>
          <a:solidFill>
            <a:srgbClr val="44241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151163" y="9818394"/>
            <a:ext cx="47494" cy="18735"/>
          </a:xfrm>
          <a:custGeom>
            <a:avLst/>
            <a:gdLst/>
            <a:ahLst/>
            <a:cxnLst/>
            <a:rect l="l" t="t" r="r" b="b"/>
            <a:pathLst>
              <a:path w="47494" h="18735">
                <a:moveTo>
                  <a:pt x="40753" y="9719"/>
                </a:moveTo>
                <a:lnTo>
                  <a:pt x="37964" y="14165"/>
                </a:lnTo>
                <a:lnTo>
                  <a:pt x="43235" y="12795"/>
                </a:lnTo>
                <a:lnTo>
                  <a:pt x="44762" y="10551"/>
                </a:lnTo>
                <a:lnTo>
                  <a:pt x="47494" y="6245"/>
                </a:lnTo>
                <a:lnTo>
                  <a:pt x="46899" y="11897"/>
                </a:lnTo>
                <a:lnTo>
                  <a:pt x="44773" y="14244"/>
                </a:lnTo>
                <a:lnTo>
                  <a:pt x="40885" y="17973"/>
                </a:lnTo>
                <a:lnTo>
                  <a:pt x="29511" y="15993"/>
                </a:lnTo>
                <a:lnTo>
                  <a:pt x="16599" y="15384"/>
                </a:lnTo>
                <a:lnTo>
                  <a:pt x="8453" y="16755"/>
                </a:lnTo>
                <a:lnTo>
                  <a:pt x="0" y="18735"/>
                </a:lnTo>
                <a:lnTo>
                  <a:pt x="2749" y="16162"/>
                </a:lnTo>
                <a:lnTo>
                  <a:pt x="3699" y="13171"/>
                </a:lnTo>
                <a:lnTo>
                  <a:pt x="4918" y="9748"/>
                </a:lnTo>
                <a:lnTo>
                  <a:pt x="5356" y="12030"/>
                </a:lnTo>
                <a:lnTo>
                  <a:pt x="5196" y="13969"/>
                </a:lnTo>
                <a:lnTo>
                  <a:pt x="4611" y="16146"/>
                </a:lnTo>
                <a:lnTo>
                  <a:pt x="7082" y="13793"/>
                </a:lnTo>
                <a:lnTo>
                  <a:pt x="8857" y="11057"/>
                </a:lnTo>
                <a:lnTo>
                  <a:pt x="10451" y="8073"/>
                </a:lnTo>
                <a:lnTo>
                  <a:pt x="11333" y="10911"/>
                </a:lnTo>
                <a:lnTo>
                  <a:pt x="10845" y="12608"/>
                </a:lnTo>
                <a:lnTo>
                  <a:pt x="9837" y="15232"/>
                </a:lnTo>
                <a:lnTo>
                  <a:pt x="13902" y="12688"/>
                </a:lnTo>
                <a:lnTo>
                  <a:pt x="15408" y="9120"/>
                </a:lnTo>
                <a:lnTo>
                  <a:pt x="17522" y="5026"/>
                </a:lnTo>
                <a:lnTo>
                  <a:pt x="18669" y="8536"/>
                </a:lnTo>
                <a:lnTo>
                  <a:pt x="17927" y="10478"/>
                </a:lnTo>
                <a:lnTo>
                  <a:pt x="16600" y="13708"/>
                </a:lnTo>
                <a:lnTo>
                  <a:pt x="21230" y="10506"/>
                </a:lnTo>
                <a:lnTo>
                  <a:pt x="23400" y="6342"/>
                </a:lnTo>
                <a:lnTo>
                  <a:pt x="25668" y="1371"/>
                </a:lnTo>
                <a:lnTo>
                  <a:pt x="27014" y="6337"/>
                </a:lnTo>
                <a:lnTo>
                  <a:pt x="25954" y="8671"/>
                </a:lnTo>
                <a:lnTo>
                  <a:pt x="23670" y="12946"/>
                </a:lnTo>
                <a:lnTo>
                  <a:pt x="28960" y="9538"/>
                </a:lnTo>
                <a:lnTo>
                  <a:pt x="30212" y="5600"/>
                </a:lnTo>
                <a:lnTo>
                  <a:pt x="32277" y="0"/>
                </a:lnTo>
                <a:lnTo>
                  <a:pt x="34235" y="3880"/>
                </a:lnTo>
                <a:lnTo>
                  <a:pt x="33714" y="6730"/>
                </a:lnTo>
                <a:lnTo>
                  <a:pt x="33046" y="10814"/>
                </a:lnTo>
                <a:lnTo>
                  <a:pt x="37069" y="8590"/>
                </a:lnTo>
                <a:lnTo>
                  <a:pt x="38878" y="5786"/>
                </a:lnTo>
                <a:lnTo>
                  <a:pt x="41038" y="1980"/>
                </a:lnTo>
                <a:lnTo>
                  <a:pt x="42238" y="7404"/>
                </a:lnTo>
                <a:lnTo>
                  <a:pt x="40753" y="97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0348255" y="9798755"/>
            <a:ext cx="581024" cy="247642"/>
          </a:xfrm>
          <a:custGeom>
            <a:avLst/>
            <a:gdLst/>
            <a:ahLst/>
            <a:cxnLst/>
            <a:rect l="l" t="t" r="r" b="b"/>
            <a:pathLst>
              <a:path w="581024" h="247642">
                <a:moveTo>
                  <a:pt x="581024" y="123821"/>
                </a:moveTo>
                <a:lnTo>
                  <a:pt x="458703" y="0"/>
                </a:lnTo>
                <a:lnTo>
                  <a:pt x="458703" y="92865"/>
                </a:lnTo>
                <a:lnTo>
                  <a:pt x="0" y="92865"/>
                </a:lnTo>
                <a:lnTo>
                  <a:pt x="0" y="154776"/>
                </a:lnTo>
                <a:lnTo>
                  <a:pt x="458703" y="154776"/>
                </a:lnTo>
                <a:lnTo>
                  <a:pt x="458703" y="247642"/>
                </a:lnTo>
                <a:lnTo>
                  <a:pt x="581024" y="1238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138966" y="9847807"/>
            <a:ext cx="438767" cy="190260"/>
          </a:xfrm>
          <a:custGeom>
            <a:avLst/>
            <a:gdLst/>
            <a:ahLst/>
            <a:cxnLst/>
            <a:rect l="l" t="t" r="r" b="b"/>
            <a:pathLst>
              <a:path w="438767" h="190260">
                <a:moveTo>
                  <a:pt x="93178" y="118912"/>
                </a:moveTo>
                <a:lnTo>
                  <a:pt x="438767" y="104063"/>
                </a:lnTo>
                <a:lnTo>
                  <a:pt x="436723" y="56498"/>
                </a:lnTo>
                <a:lnTo>
                  <a:pt x="91135" y="71347"/>
                </a:lnTo>
                <a:lnTo>
                  <a:pt x="88069" y="0"/>
                </a:lnTo>
                <a:lnTo>
                  <a:pt x="0" y="99089"/>
                </a:lnTo>
                <a:lnTo>
                  <a:pt x="96244" y="190260"/>
                </a:lnTo>
                <a:lnTo>
                  <a:pt x="93178" y="1189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26047" y="6577116"/>
            <a:ext cx="1876424" cy="249554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786683" y="9449411"/>
            <a:ext cx="618291" cy="827192"/>
          </a:xfrm>
          <a:custGeom>
            <a:avLst/>
            <a:gdLst/>
            <a:ahLst/>
            <a:cxnLst/>
            <a:rect l="l" t="t" r="r" b="b"/>
            <a:pathLst>
              <a:path w="618291" h="827192">
                <a:moveTo>
                  <a:pt x="536495" y="773259"/>
                </a:moveTo>
                <a:lnTo>
                  <a:pt x="536495" y="0"/>
                </a:lnTo>
                <a:lnTo>
                  <a:pt x="618291" y="0"/>
                </a:lnTo>
                <a:lnTo>
                  <a:pt x="618291" y="827192"/>
                </a:lnTo>
                <a:lnTo>
                  <a:pt x="0" y="827192"/>
                </a:lnTo>
                <a:lnTo>
                  <a:pt x="0" y="773259"/>
                </a:lnTo>
                <a:lnTo>
                  <a:pt x="536495" y="773259"/>
                </a:lnTo>
                <a:close/>
              </a:path>
            </a:pathLst>
          </a:custGeom>
          <a:solidFill>
            <a:srgbClr val="FAE2A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704887" y="9395478"/>
            <a:ext cx="618291" cy="827192"/>
          </a:xfrm>
          <a:custGeom>
            <a:avLst/>
            <a:gdLst/>
            <a:ahLst/>
            <a:cxnLst/>
            <a:rect l="l" t="t" r="r" b="b"/>
            <a:pathLst>
              <a:path w="618291" h="827192">
                <a:moveTo>
                  <a:pt x="618291" y="53933"/>
                </a:moveTo>
                <a:lnTo>
                  <a:pt x="618291" y="827192"/>
                </a:lnTo>
                <a:lnTo>
                  <a:pt x="0" y="827192"/>
                </a:lnTo>
                <a:lnTo>
                  <a:pt x="0" y="0"/>
                </a:lnTo>
                <a:lnTo>
                  <a:pt x="618291" y="0"/>
                </a:lnTo>
                <a:lnTo>
                  <a:pt x="618291" y="53933"/>
                </a:lnTo>
                <a:close/>
              </a:path>
            </a:pathLst>
          </a:custGeom>
          <a:solidFill>
            <a:srgbClr val="E2ECE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750321" y="9961886"/>
            <a:ext cx="218241" cy="215804"/>
          </a:xfrm>
          <a:custGeom>
            <a:avLst/>
            <a:gdLst/>
            <a:ahLst/>
            <a:cxnLst/>
            <a:rect l="l" t="t" r="r" b="b"/>
            <a:pathLst>
              <a:path w="218241" h="215804">
                <a:moveTo>
                  <a:pt x="982" y="93394"/>
                </a:moveTo>
                <a:lnTo>
                  <a:pt x="3843" y="79440"/>
                </a:lnTo>
                <a:lnTo>
                  <a:pt x="8457" y="66201"/>
                </a:lnTo>
                <a:lnTo>
                  <a:pt x="14696" y="53804"/>
                </a:lnTo>
                <a:lnTo>
                  <a:pt x="22432" y="42374"/>
                </a:lnTo>
                <a:lnTo>
                  <a:pt x="31540" y="32037"/>
                </a:lnTo>
                <a:lnTo>
                  <a:pt x="41891" y="22919"/>
                </a:lnTo>
                <a:lnTo>
                  <a:pt x="37987" y="92748"/>
                </a:lnTo>
                <a:lnTo>
                  <a:pt x="36366" y="107095"/>
                </a:lnTo>
                <a:lnTo>
                  <a:pt x="36361" y="107937"/>
                </a:lnTo>
                <a:lnTo>
                  <a:pt x="37819" y="122332"/>
                </a:lnTo>
                <a:lnTo>
                  <a:pt x="42002" y="135748"/>
                </a:lnTo>
                <a:lnTo>
                  <a:pt x="48623" y="147902"/>
                </a:lnTo>
                <a:lnTo>
                  <a:pt x="57397" y="158512"/>
                </a:lnTo>
                <a:lnTo>
                  <a:pt x="68038" y="167293"/>
                </a:lnTo>
                <a:lnTo>
                  <a:pt x="80260" y="173964"/>
                </a:lnTo>
                <a:lnTo>
                  <a:pt x="93777" y="178242"/>
                </a:lnTo>
                <a:lnTo>
                  <a:pt x="108303" y="179844"/>
                </a:lnTo>
                <a:lnTo>
                  <a:pt x="109156" y="179849"/>
                </a:lnTo>
                <a:lnTo>
                  <a:pt x="123714" y="178407"/>
                </a:lnTo>
                <a:lnTo>
                  <a:pt x="137284" y="174270"/>
                </a:lnTo>
                <a:lnTo>
                  <a:pt x="149580" y="167722"/>
                </a:lnTo>
                <a:lnTo>
                  <a:pt x="160312" y="159045"/>
                </a:lnTo>
                <a:lnTo>
                  <a:pt x="169196" y="148524"/>
                </a:lnTo>
                <a:lnTo>
                  <a:pt x="175942" y="136440"/>
                </a:lnTo>
                <a:lnTo>
                  <a:pt x="180264" y="123079"/>
                </a:lnTo>
                <a:lnTo>
                  <a:pt x="181875" y="108722"/>
                </a:lnTo>
                <a:lnTo>
                  <a:pt x="181879" y="107937"/>
                </a:lnTo>
                <a:lnTo>
                  <a:pt x="180420" y="93536"/>
                </a:lnTo>
                <a:lnTo>
                  <a:pt x="176235" y="80114"/>
                </a:lnTo>
                <a:lnTo>
                  <a:pt x="169610" y="67956"/>
                </a:lnTo>
                <a:lnTo>
                  <a:pt x="160833" y="57344"/>
                </a:lnTo>
                <a:lnTo>
                  <a:pt x="150191" y="48562"/>
                </a:lnTo>
                <a:lnTo>
                  <a:pt x="137971" y="41894"/>
                </a:lnTo>
                <a:lnTo>
                  <a:pt x="124461" y="37622"/>
                </a:lnTo>
                <a:lnTo>
                  <a:pt x="109948" y="36030"/>
                </a:lnTo>
                <a:lnTo>
                  <a:pt x="109156" y="36026"/>
                </a:lnTo>
                <a:lnTo>
                  <a:pt x="94581" y="37467"/>
                </a:lnTo>
                <a:lnTo>
                  <a:pt x="80999" y="41599"/>
                </a:lnTo>
                <a:lnTo>
                  <a:pt x="68696" y="48142"/>
                </a:lnTo>
                <a:lnTo>
                  <a:pt x="57957" y="56810"/>
                </a:lnTo>
                <a:lnTo>
                  <a:pt x="49068" y="67323"/>
                </a:lnTo>
                <a:lnTo>
                  <a:pt x="53358" y="15144"/>
                </a:lnTo>
                <a:lnTo>
                  <a:pt x="65815" y="8840"/>
                </a:lnTo>
                <a:lnTo>
                  <a:pt x="79134" y="4132"/>
                </a:lnTo>
                <a:lnTo>
                  <a:pt x="93187" y="1146"/>
                </a:lnTo>
                <a:lnTo>
                  <a:pt x="107848" y="7"/>
                </a:lnTo>
                <a:lnTo>
                  <a:pt x="109156" y="0"/>
                </a:lnTo>
                <a:lnTo>
                  <a:pt x="123853" y="971"/>
                </a:lnTo>
                <a:lnTo>
                  <a:pt x="137955" y="3803"/>
                </a:lnTo>
                <a:lnTo>
                  <a:pt x="151336" y="8368"/>
                </a:lnTo>
                <a:lnTo>
                  <a:pt x="163867" y="14541"/>
                </a:lnTo>
                <a:lnTo>
                  <a:pt x="175421" y="22197"/>
                </a:lnTo>
                <a:lnTo>
                  <a:pt x="185871" y="31208"/>
                </a:lnTo>
                <a:lnTo>
                  <a:pt x="195089" y="41449"/>
                </a:lnTo>
                <a:lnTo>
                  <a:pt x="202947" y="52795"/>
                </a:lnTo>
                <a:lnTo>
                  <a:pt x="209319" y="65119"/>
                </a:lnTo>
                <a:lnTo>
                  <a:pt x="214075" y="78296"/>
                </a:lnTo>
                <a:lnTo>
                  <a:pt x="217089" y="92199"/>
                </a:lnTo>
                <a:lnTo>
                  <a:pt x="218234" y="106703"/>
                </a:lnTo>
                <a:lnTo>
                  <a:pt x="218241" y="107938"/>
                </a:lnTo>
                <a:lnTo>
                  <a:pt x="217258" y="122474"/>
                </a:lnTo>
                <a:lnTo>
                  <a:pt x="214393" y="136423"/>
                </a:lnTo>
                <a:lnTo>
                  <a:pt x="209774" y="149658"/>
                </a:lnTo>
                <a:lnTo>
                  <a:pt x="203529" y="162052"/>
                </a:lnTo>
                <a:lnTo>
                  <a:pt x="195785" y="173480"/>
                </a:lnTo>
                <a:lnTo>
                  <a:pt x="186671" y="183814"/>
                </a:lnTo>
                <a:lnTo>
                  <a:pt x="176313" y="192930"/>
                </a:lnTo>
                <a:lnTo>
                  <a:pt x="164840" y="200699"/>
                </a:lnTo>
                <a:lnTo>
                  <a:pt x="152379" y="206997"/>
                </a:lnTo>
                <a:lnTo>
                  <a:pt x="139057" y="211697"/>
                </a:lnTo>
                <a:lnTo>
                  <a:pt x="125003" y="214673"/>
                </a:lnTo>
                <a:lnTo>
                  <a:pt x="110345" y="215798"/>
                </a:lnTo>
                <a:lnTo>
                  <a:pt x="109156" y="215804"/>
                </a:lnTo>
                <a:lnTo>
                  <a:pt x="94443" y="214833"/>
                </a:lnTo>
                <a:lnTo>
                  <a:pt x="80327" y="212001"/>
                </a:lnTo>
                <a:lnTo>
                  <a:pt x="66935" y="207437"/>
                </a:lnTo>
                <a:lnTo>
                  <a:pt x="54395" y="201265"/>
                </a:lnTo>
                <a:lnTo>
                  <a:pt x="42834" y="193613"/>
                </a:lnTo>
                <a:lnTo>
                  <a:pt x="32379" y="184605"/>
                </a:lnTo>
                <a:lnTo>
                  <a:pt x="23157" y="174369"/>
                </a:lnTo>
                <a:lnTo>
                  <a:pt x="15296" y="163030"/>
                </a:lnTo>
                <a:lnTo>
                  <a:pt x="8923" y="150715"/>
                </a:lnTo>
                <a:lnTo>
                  <a:pt x="4166" y="137549"/>
                </a:lnTo>
                <a:lnTo>
                  <a:pt x="1151" y="123659"/>
                </a:lnTo>
                <a:lnTo>
                  <a:pt x="7" y="109171"/>
                </a:lnTo>
                <a:lnTo>
                  <a:pt x="0" y="107938"/>
                </a:lnTo>
                <a:lnTo>
                  <a:pt x="982" y="93394"/>
                </a:lnTo>
                <a:close/>
              </a:path>
            </a:pathLst>
          </a:custGeom>
          <a:solidFill>
            <a:srgbClr val="F9B0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788308" y="9977031"/>
            <a:ext cx="15371" cy="77603"/>
          </a:xfrm>
          <a:custGeom>
            <a:avLst/>
            <a:gdLst/>
            <a:ahLst/>
            <a:cxnLst/>
            <a:rect l="l" t="t" r="r" b="b"/>
            <a:pathLst>
              <a:path w="15371" h="77603">
                <a:moveTo>
                  <a:pt x="4329" y="64252"/>
                </a:moveTo>
                <a:lnTo>
                  <a:pt x="0" y="77603"/>
                </a:lnTo>
                <a:lnTo>
                  <a:pt x="3903" y="7774"/>
                </a:lnTo>
                <a:lnTo>
                  <a:pt x="15371" y="0"/>
                </a:lnTo>
                <a:lnTo>
                  <a:pt x="11081" y="52178"/>
                </a:lnTo>
                <a:lnTo>
                  <a:pt x="4329" y="64252"/>
                </a:lnTo>
                <a:close/>
              </a:path>
            </a:pathLst>
          </a:custGeom>
          <a:solidFill>
            <a:srgbClr val="F9B0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786683" y="9997913"/>
            <a:ext cx="145518" cy="143822"/>
          </a:xfrm>
          <a:custGeom>
            <a:avLst/>
            <a:gdLst/>
            <a:ahLst/>
            <a:cxnLst/>
            <a:rect l="l" t="t" r="r" b="b"/>
            <a:pathLst>
              <a:path w="145518" h="143822">
                <a:moveTo>
                  <a:pt x="72794" y="0"/>
                </a:moveTo>
                <a:lnTo>
                  <a:pt x="87352" y="1441"/>
                </a:lnTo>
                <a:lnTo>
                  <a:pt x="100923" y="5578"/>
                </a:lnTo>
                <a:lnTo>
                  <a:pt x="113218" y="12126"/>
                </a:lnTo>
                <a:lnTo>
                  <a:pt x="123951" y="20803"/>
                </a:lnTo>
                <a:lnTo>
                  <a:pt x="132834" y="31325"/>
                </a:lnTo>
                <a:lnTo>
                  <a:pt x="139580" y="43408"/>
                </a:lnTo>
                <a:lnTo>
                  <a:pt x="143903" y="56770"/>
                </a:lnTo>
                <a:lnTo>
                  <a:pt x="145513" y="71127"/>
                </a:lnTo>
                <a:lnTo>
                  <a:pt x="145518" y="71911"/>
                </a:lnTo>
                <a:lnTo>
                  <a:pt x="144059" y="86313"/>
                </a:lnTo>
                <a:lnTo>
                  <a:pt x="139873" y="99734"/>
                </a:lnTo>
                <a:lnTo>
                  <a:pt x="133248" y="111893"/>
                </a:lnTo>
                <a:lnTo>
                  <a:pt x="124471" y="122504"/>
                </a:lnTo>
                <a:lnTo>
                  <a:pt x="113829" y="131286"/>
                </a:lnTo>
                <a:lnTo>
                  <a:pt x="101610" y="137954"/>
                </a:lnTo>
                <a:lnTo>
                  <a:pt x="88100" y="142226"/>
                </a:lnTo>
                <a:lnTo>
                  <a:pt x="73587" y="143818"/>
                </a:lnTo>
                <a:lnTo>
                  <a:pt x="72794" y="143822"/>
                </a:lnTo>
                <a:lnTo>
                  <a:pt x="58220" y="142382"/>
                </a:lnTo>
                <a:lnTo>
                  <a:pt x="44638" y="138249"/>
                </a:lnTo>
                <a:lnTo>
                  <a:pt x="32334" y="131707"/>
                </a:lnTo>
                <a:lnTo>
                  <a:pt x="21595" y="123038"/>
                </a:lnTo>
                <a:lnTo>
                  <a:pt x="12707" y="112525"/>
                </a:lnTo>
                <a:lnTo>
                  <a:pt x="5955" y="100452"/>
                </a:lnTo>
                <a:lnTo>
                  <a:pt x="1625" y="87100"/>
                </a:lnTo>
                <a:lnTo>
                  <a:pt x="4" y="72753"/>
                </a:lnTo>
                <a:lnTo>
                  <a:pt x="0" y="71911"/>
                </a:lnTo>
                <a:lnTo>
                  <a:pt x="1457" y="57516"/>
                </a:lnTo>
                <a:lnTo>
                  <a:pt x="5640" y="44100"/>
                </a:lnTo>
                <a:lnTo>
                  <a:pt x="12261" y="31946"/>
                </a:lnTo>
                <a:lnTo>
                  <a:pt x="21036" y="21337"/>
                </a:lnTo>
                <a:lnTo>
                  <a:pt x="31677" y="12555"/>
                </a:lnTo>
                <a:lnTo>
                  <a:pt x="43899" y="5884"/>
                </a:lnTo>
                <a:lnTo>
                  <a:pt x="57415" y="1606"/>
                </a:lnTo>
                <a:lnTo>
                  <a:pt x="71941" y="4"/>
                </a:lnTo>
                <a:lnTo>
                  <a:pt x="72794" y="0"/>
                </a:lnTo>
                <a:close/>
              </a:path>
            </a:pathLst>
          </a:custGeom>
          <a:solidFill>
            <a:srgbClr val="FAC78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95827" y="9557349"/>
            <a:ext cx="72723" cy="26931"/>
          </a:xfrm>
          <a:custGeom>
            <a:avLst/>
            <a:gdLst/>
            <a:ahLst/>
            <a:cxnLst/>
            <a:rect l="l" t="t" r="r" b="b"/>
            <a:pathLst>
              <a:path w="72723" h="26931">
                <a:moveTo>
                  <a:pt x="69761" y="19778"/>
                </a:moveTo>
                <a:lnTo>
                  <a:pt x="72723" y="26931"/>
                </a:lnTo>
                <a:lnTo>
                  <a:pt x="0" y="26931"/>
                </a:lnTo>
                <a:lnTo>
                  <a:pt x="6185" y="14822"/>
                </a:lnTo>
                <a:lnTo>
                  <a:pt x="16076" y="5842"/>
                </a:lnTo>
                <a:lnTo>
                  <a:pt x="28581" y="800"/>
                </a:lnTo>
                <a:lnTo>
                  <a:pt x="36361" y="0"/>
                </a:lnTo>
                <a:lnTo>
                  <a:pt x="49859" y="2467"/>
                </a:lnTo>
                <a:lnTo>
                  <a:pt x="61356" y="9330"/>
                </a:lnTo>
                <a:lnTo>
                  <a:pt x="69761" y="19778"/>
                </a:lnTo>
                <a:close/>
              </a:path>
            </a:pathLst>
          </a:custGeom>
          <a:solidFill>
            <a:srgbClr val="9C9D9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732176" y="9521323"/>
            <a:ext cx="54506" cy="27002"/>
          </a:xfrm>
          <a:custGeom>
            <a:avLst/>
            <a:gdLst/>
            <a:ahLst/>
            <a:cxnLst/>
            <a:rect l="l" t="t" r="r" b="b"/>
            <a:pathLst>
              <a:path w="54506" h="27002">
                <a:moveTo>
                  <a:pt x="0" y="0"/>
                </a:moveTo>
                <a:lnTo>
                  <a:pt x="54506" y="0"/>
                </a:lnTo>
                <a:lnTo>
                  <a:pt x="50844" y="13557"/>
                </a:lnTo>
                <a:lnTo>
                  <a:pt x="41195" y="23229"/>
                </a:lnTo>
                <a:lnTo>
                  <a:pt x="27571" y="27000"/>
                </a:lnTo>
                <a:lnTo>
                  <a:pt x="27289" y="27002"/>
                </a:lnTo>
                <a:lnTo>
                  <a:pt x="13606" y="23370"/>
                </a:lnTo>
                <a:lnTo>
                  <a:pt x="3833" y="13813"/>
                </a:lnTo>
                <a:lnTo>
                  <a:pt x="2" y="338"/>
                </a:lnTo>
                <a:lnTo>
                  <a:pt x="0" y="0"/>
                </a:lnTo>
                <a:close/>
              </a:path>
            </a:pathLst>
          </a:custGeom>
          <a:solidFill>
            <a:srgbClr val="F9B0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77623" y="9521323"/>
            <a:ext cx="54578" cy="27002"/>
          </a:xfrm>
          <a:custGeom>
            <a:avLst/>
            <a:gdLst/>
            <a:ahLst/>
            <a:cxnLst/>
            <a:rect l="l" t="t" r="r" b="b"/>
            <a:pathLst>
              <a:path w="54578" h="27002">
                <a:moveTo>
                  <a:pt x="54578" y="0"/>
                </a:moveTo>
                <a:lnTo>
                  <a:pt x="50906" y="13541"/>
                </a:lnTo>
                <a:lnTo>
                  <a:pt x="41246" y="23210"/>
                </a:lnTo>
                <a:lnTo>
                  <a:pt x="27630" y="27000"/>
                </a:lnTo>
                <a:lnTo>
                  <a:pt x="27289" y="27002"/>
                </a:lnTo>
                <a:lnTo>
                  <a:pt x="13606" y="23370"/>
                </a:lnTo>
                <a:lnTo>
                  <a:pt x="3833" y="13813"/>
                </a:lnTo>
                <a:lnTo>
                  <a:pt x="2" y="338"/>
                </a:lnTo>
                <a:lnTo>
                  <a:pt x="0" y="0"/>
                </a:lnTo>
                <a:lnTo>
                  <a:pt x="54578" y="0"/>
                </a:lnTo>
                <a:close/>
              </a:path>
            </a:pathLst>
          </a:custGeom>
          <a:solidFill>
            <a:srgbClr val="F9B03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813972" y="9431434"/>
            <a:ext cx="36361" cy="35955"/>
          </a:xfrm>
          <a:custGeom>
            <a:avLst/>
            <a:gdLst/>
            <a:ahLst/>
            <a:cxnLst/>
            <a:rect l="l" t="t" r="r" b="b"/>
            <a:pathLst>
              <a:path w="36361" h="35955">
                <a:moveTo>
                  <a:pt x="35218" y="24302"/>
                </a:moveTo>
                <a:lnTo>
                  <a:pt x="32646" y="31123"/>
                </a:lnTo>
                <a:lnTo>
                  <a:pt x="26003" y="35955"/>
                </a:lnTo>
                <a:lnTo>
                  <a:pt x="10429" y="35955"/>
                </a:lnTo>
                <a:lnTo>
                  <a:pt x="3714" y="31123"/>
                </a:lnTo>
                <a:lnTo>
                  <a:pt x="1142" y="24302"/>
                </a:lnTo>
                <a:lnTo>
                  <a:pt x="428" y="22312"/>
                </a:lnTo>
                <a:lnTo>
                  <a:pt x="0" y="20180"/>
                </a:lnTo>
                <a:lnTo>
                  <a:pt x="0" y="17977"/>
                </a:lnTo>
                <a:lnTo>
                  <a:pt x="5256" y="5332"/>
                </a:lnTo>
                <a:lnTo>
                  <a:pt x="17988" y="1"/>
                </a:lnTo>
                <a:lnTo>
                  <a:pt x="18216" y="0"/>
                </a:lnTo>
                <a:lnTo>
                  <a:pt x="30984" y="5203"/>
                </a:lnTo>
                <a:lnTo>
                  <a:pt x="36360" y="17810"/>
                </a:lnTo>
                <a:lnTo>
                  <a:pt x="36361" y="20180"/>
                </a:lnTo>
                <a:lnTo>
                  <a:pt x="35933" y="22312"/>
                </a:lnTo>
                <a:lnTo>
                  <a:pt x="35218" y="24302"/>
                </a:lnTo>
                <a:close/>
              </a:path>
            </a:pathLst>
          </a:custGeom>
          <a:solidFill>
            <a:srgbClr val="BE3A3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697743" y="9388372"/>
            <a:ext cx="707231" cy="895338"/>
          </a:xfrm>
          <a:custGeom>
            <a:avLst/>
            <a:gdLst/>
            <a:ahLst/>
            <a:cxnLst/>
            <a:rect l="l" t="t" r="r" b="b"/>
            <a:pathLst>
              <a:path w="707231" h="895338">
                <a:moveTo>
                  <a:pt x="618255" y="14211"/>
                </a:moveTo>
                <a:lnTo>
                  <a:pt x="14287" y="14211"/>
                </a:lnTo>
                <a:lnTo>
                  <a:pt x="625399" y="0"/>
                </a:lnTo>
                <a:lnTo>
                  <a:pt x="629342" y="0"/>
                </a:lnTo>
                <a:lnTo>
                  <a:pt x="632543" y="3183"/>
                </a:lnTo>
                <a:lnTo>
                  <a:pt x="632543" y="53947"/>
                </a:lnTo>
                <a:lnTo>
                  <a:pt x="707231" y="53947"/>
                </a:lnTo>
                <a:lnTo>
                  <a:pt x="632550" y="68159"/>
                </a:lnTo>
                <a:lnTo>
                  <a:pt x="632550" y="838207"/>
                </a:lnTo>
                <a:lnTo>
                  <a:pt x="629350" y="841390"/>
                </a:lnTo>
                <a:lnTo>
                  <a:pt x="96119" y="841390"/>
                </a:lnTo>
                <a:lnTo>
                  <a:pt x="618255" y="827178"/>
                </a:lnTo>
                <a:lnTo>
                  <a:pt x="618255" y="14211"/>
                </a:lnTo>
                <a:close/>
              </a:path>
              <a:path w="707231" h="895338">
                <a:moveTo>
                  <a:pt x="3200" y="0"/>
                </a:moveTo>
                <a:lnTo>
                  <a:pt x="625399" y="0"/>
                </a:lnTo>
                <a:lnTo>
                  <a:pt x="14287" y="14211"/>
                </a:lnTo>
                <a:lnTo>
                  <a:pt x="14287" y="827178"/>
                </a:lnTo>
                <a:lnTo>
                  <a:pt x="618255" y="827178"/>
                </a:lnTo>
                <a:lnTo>
                  <a:pt x="96119" y="841390"/>
                </a:lnTo>
                <a:lnTo>
                  <a:pt x="96119" y="881126"/>
                </a:lnTo>
                <a:lnTo>
                  <a:pt x="700087" y="881126"/>
                </a:lnTo>
                <a:lnTo>
                  <a:pt x="700087" y="68159"/>
                </a:lnTo>
                <a:lnTo>
                  <a:pt x="632550" y="68159"/>
                </a:lnTo>
                <a:lnTo>
                  <a:pt x="707231" y="53947"/>
                </a:lnTo>
                <a:lnTo>
                  <a:pt x="711174" y="53947"/>
                </a:lnTo>
                <a:lnTo>
                  <a:pt x="714374" y="57131"/>
                </a:lnTo>
                <a:lnTo>
                  <a:pt x="714374" y="892154"/>
                </a:lnTo>
                <a:lnTo>
                  <a:pt x="711174" y="895338"/>
                </a:lnTo>
                <a:lnTo>
                  <a:pt x="85032" y="895338"/>
                </a:lnTo>
                <a:lnTo>
                  <a:pt x="81831" y="892154"/>
                </a:lnTo>
                <a:lnTo>
                  <a:pt x="81831" y="841390"/>
                </a:lnTo>
                <a:lnTo>
                  <a:pt x="3200" y="841390"/>
                </a:lnTo>
                <a:lnTo>
                  <a:pt x="0" y="838207"/>
                </a:lnTo>
                <a:lnTo>
                  <a:pt x="0" y="3183"/>
                </a:lnTo>
                <a:lnTo>
                  <a:pt x="3200" y="0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25018" y="9424328"/>
            <a:ext cx="214312" cy="167065"/>
          </a:xfrm>
          <a:custGeom>
            <a:avLst/>
            <a:gdLst/>
            <a:ahLst/>
            <a:cxnLst/>
            <a:rect l="l" t="t" r="r" b="b"/>
            <a:pathLst>
              <a:path w="214312" h="167065">
                <a:moveTo>
                  <a:pt x="205113" y="120191"/>
                </a:moveTo>
                <a:lnTo>
                  <a:pt x="193876" y="128162"/>
                </a:lnTo>
                <a:lnTo>
                  <a:pt x="179893" y="131103"/>
                </a:lnTo>
                <a:lnTo>
                  <a:pt x="171328" y="116891"/>
                </a:lnTo>
                <a:lnTo>
                  <a:pt x="188459" y="116891"/>
                </a:lnTo>
                <a:lnTo>
                  <a:pt x="195795" y="111590"/>
                </a:lnTo>
                <a:lnTo>
                  <a:pt x="198696" y="104129"/>
                </a:lnTo>
                <a:lnTo>
                  <a:pt x="165270" y="89924"/>
                </a:lnTo>
                <a:lnTo>
                  <a:pt x="194517" y="89924"/>
                </a:lnTo>
                <a:lnTo>
                  <a:pt x="179893" y="65821"/>
                </a:lnTo>
                <a:lnTo>
                  <a:pt x="182387" y="45399"/>
                </a:lnTo>
                <a:lnTo>
                  <a:pt x="183015" y="45804"/>
                </a:lnTo>
                <a:lnTo>
                  <a:pt x="184544" y="46792"/>
                </a:lnTo>
                <a:lnTo>
                  <a:pt x="186008" y="48390"/>
                </a:lnTo>
                <a:lnTo>
                  <a:pt x="213283" y="93349"/>
                </a:lnTo>
                <a:lnTo>
                  <a:pt x="213369" y="93662"/>
                </a:lnTo>
                <a:lnTo>
                  <a:pt x="213933" y="95154"/>
                </a:lnTo>
                <a:lnTo>
                  <a:pt x="214312" y="97023"/>
                </a:lnTo>
                <a:lnTo>
                  <a:pt x="212318" y="108461"/>
                </a:lnTo>
                <a:lnTo>
                  <a:pt x="205113" y="120191"/>
                </a:lnTo>
                <a:close/>
              </a:path>
              <a:path w="214312" h="167065">
                <a:moveTo>
                  <a:pt x="150375" y="157956"/>
                </a:moveTo>
                <a:lnTo>
                  <a:pt x="151011" y="160102"/>
                </a:lnTo>
                <a:lnTo>
                  <a:pt x="150590" y="162425"/>
                </a:lnTo>
                <a:lnTo>
                  <a:pt x="149240" y="164216"/>
                </a:lnTo>
                <a:lnTo>
                  <a:pt x="147897" y="166014"/>
                </a:lnTo>
                <a:lnTo>
                  <a:pt x="145775" y="167065"/>
                </a:lnTo>
                <a:lnTo>
                  <a:pt x="70787" y="167065"/>
                </a:lnTo>
                <a:lnTo>
                  <a:pt x="82131" y="152854"/>
                </a:lnTo>
                <a:lnTo>
                  <a:pt x="132180" y="152854"/>
                </a:lnTo>
                <a:lnTo>
                  <a:pt x="135663" y="136036"/>
                </a:lnTo>
                <a:lnTo>
                  <a:pt x="144623" y="145783"/>
                </a:lnTo>
                <a:lnTo>
                  <a:pt x="150375" y="157956"/>
                </a:lnTo>
                <a:close/>
              </a:path>
              <a:path w="214312" h="167065">
                <a:moveTo>
                  <a:pt x="2969" y="110871"/>
                </a:moveTo>
                <a:lnTo>
                  <a:pt x="0" y="97023"/>
                </a:lnTo>
                <a:lnTo>
                  <a:pt x="85" y="96710"/>
                </a:lnTo>
                <a:lnTo>
                  <a:pt x="378" y="95161"/>
                </a:lnTo>
                <a:lnTo>
                  <a:pt x="1028" y="93356"/>
                </a:lnTo>
                <a:lnTo>
                  <a:pt x="28303" y="48397"/>
                </a:lnTo>
                <a:lnTo>
                  <a:pt x="28732" y="47964"/>
                </a:lnTo>
                <a:lnTo>
                  <a:pt x="30246" y="46379"/>
                </a:lnTo>
                <a:lnTo>
                  <a:pt x="31932" y="45399"/>
                </a:lnTo>
                <a:lnTo>
                  <a:pt x="34425" y="65814"/>
                </a:lnTo>
                <a:lnTo>
                  <a:pt x="19802" y="89917"/>
                </a:lnTo>
                <a:lnTo>
                  <a:pt x="53220" y="104129"/>
                </a:lnTo>
                <a:lnTo>
                  <a:pt x="15623" y="104129"/>
                </a:lnTo>
                <a:lnTo>
                  <a:pt x="18523" y="111590"/>
                </a:lnTo>
                <a:lnTo>
                  <a:pt x="22866" y="129129"/>
                </a:lnTo>
                <a:lnTo>
                  <a:pt x="11020" y="121997"/>
                </a:lnTo>
                <a:lnTo>
                  <a:pt x="2969" y="110871"/>
                </a:lnTo>
                <a:close/>
              </a:path>
              <a:path w="214312" h="167065">
                <a:moveTo>
                  <a:pt x="59642" y="120193"/>
                </a:moveTo>
                <a:lnTo>
                  <a:pt x="48403" y="128163"/>
                </a:lnTo>
                <a:lnTo>
                  <a:pt x="34418" y="131103"/>
                </a:lnTo>
                <a:lnTo>
                  <a:pt x="22866" y="129129"/>
                </a:lnTo>
                <a:lnTo>
                  <a:pt x="18523" y="111590"/>
                </a:lnTo>
                <a:lnTo>
                  <a:pt x="25860" y="116891"/>
                </a:lnTo>
                <a:lnTo>
                  <a:pt x="42983" y="116891"/>
                </a:lnTo>
                <a:lnTo>
                  <a:pt x="50320" y="111583"/>
                </a:lnTo>
                <a:lnTo>
                  <a:pt x="53220" y="104129"/>
                </a:lnTo>
                <a:lnTo>
                  <a:pt x="19802" y="89917"/>
                </a:lnTo>
                <a:lnTo>
                  <a:pt x="49041" y="89917"/>
                </a:lnTo>
                <a:lnTo>
                  <a:pt x="34425" y="65814"/>
                </a:lnTo>
                <a:lnTo>
                  <a:pt x="31932" y="45399"/>
                </a:lnTo>
                <a:lnTo>
                  <a:pt x="82017" y="26831"/>
                </a:lnTo>
                <a:lnTo>
                  <a:pt x="81838" y="25090"/>
                </a:lnTo>
                <a:lnTo>
                  <a:pt x="84447" y="14003"/>
                </a:lnTo>
                <a:lnTo>
                  <a:pt x="93625" y="3893"/>
                </a:lnTo>
                <a:lnTo>
                  <a:pt x="96119" y="19100"/>
                </a:lnTo>
                <a:lnTo>
                  <a:pt x="96119" y="31095"/>
                </a:lnTo>
                <a:lnTo>
                  <a:pt x="101069" y="35976"/>
                </a:lnTo>
                <a:lnTo>
                  <a:pt x="100019" y="126470"/>
                </a:lnTo>
                <a:lnTo>
                  <a:pt x="100019" y="49044"/>
                </a:lnTo>
                <a:lnTo>
                  <a:pt x="94768" y="47502"/>
                </a:lnTo>
                <a:lnTo>
                  <a:pt x="90254" y="44368"/>
                </a:lnTo>
                <a:lnTo>
                  <a:pt x="87025" y="40148"/>
                </a:lnTo>
                <a:lnTo>
                  <a:pt x="44991" y="55731"/>
                </a:lnTo>
                <a:lnTo>
                  <a:pt x="67815" y="93349"/>
                </a:lnTo>
                <a:lnTo>
                  <a:pt x="67901" y="93662"/>
                </a:lnTo>
                <a:lnTo>
                  <a:pt x="68465" y="95154"/>
                </a:lnTo>
                <a:lnTo>
                  <a:pt x="68844" y="97023"/>
                </a:lnTo>
                <a:lnTo>
                  <a:pt x="66848" y="108465"/>
                </a:lnTo>
                <a:lnTo>
                  <a:pt x="59642" y="120193"/>
                </a:lnTo>
                <a:close/>
              </a:path>
              <a:path w="214312" h="167065">
                <a:moveTo>
                  <a:pt x="63936" y="157956"/>
                </a:moveTo>
                <a:lnTo>
                  <a:pt x="68059" y="148381"/>
                </a:lnTo>
                <a:lnTo>
                  <a:pt x="76351" y="138028"/>
                </a:lnTo>
                <a:lnTo>
                  <a:pt x="87259" y="130536"/>
                </a:lnTo>
                <a:lnTo>
                  <a:pt x="100019" y="126470"/>
                </a:lnTo>
                <a:lnTo>
                  <a:pt x="101069" y="35976"/>
                </a:lnTo>
                <a:lnTo>
                  <a:pt x="113242" y="35976"/>
                </a:lnTo>
                <a:lnTo>
                  <a:pt x="118193" y="31095"/>
                </a:lnTo>
                <a:lnTo>
                  <a:pt x="118193" y="19100"/>
                </a:lnTo>
                <a:lnTo>
                  <a:pt x="113242" y="14218"/>
                </a:lnTo>
                <a:lnTo>
                  <a:pt x="101069" y="14218"/>
                </a:lnTo>
                <a:lnTo>
                  <a:pt x="96119" y="19100"/>
                </a:lnTo>
                <a:lnTo>
                  <a:pt x="93625" y="3893"/>
                </a:lnTo>
                <a:lnTo>
                  <a:pt x="107163" y="0"/>
                </a:lnTo>
                <a:lnTo>
                  <a:pt x="118354" y="2584"/>
                </a:lnTo>
                <a:lnTo>
                  <a:pt x="128559" y="11678"/>
                </a:lnTo>
                <a:lnTo>
                  <a:pt x="132487" y="25090"/>
                </a:lnTo>
                <a:lnTo>
                  <a:pt x="132309" y="26831"/>
                </a:lnTo>
                <a:lnTo>
                  <a:pt x="182387" y="45399"/>
                </a:lnTo>
                <a:lnTo>
                  <a:pt x="179893" y="65821"/>
                </a:lnTo>
                <a:lnTo>
                  <a:pt x="165270" y="89924"/>
                </a:lnTo>
                <a:lnTo>
                  <a:pt x="198696" y="104129"/>
                </a:lnTo>
                <a:lnTo>
                  <a:pt x="161091" y="104129"/>
                </a:lnTo>
                <a:lnTo>
                  <a:pt x="163991" y="111583"/>
                </a:lnTo>
                <a:lnTo>
                  <a:pt x="171328" y="116891"/>
                </a:lnTo>
                <a:lnTo>
                  <a:pt x="179893" y="131103"/>
                </a:lnTo>
                <a:lnTo>
                  <a:pt x="168344" y="129129"/>
                </a:lnTo>
                <a:lnTo>
                  <a:pt x="156498" y="121997"/>
                </a:lnTo>
                <a:lnTo>
                  <a:pt x="148445" y="110871"/>
                </a:lnTo>
                <a:lnTo>
                  <a:pt x="145475" y="97023"/>
                </a:lnTo>
                <a:lnTo>
                  <a:pt x="145561" y="96710"/>
                </a:lnTo>
                <a:lnTo>
                  <a:pt x="145853" y="95154"/>
                </a:lnTo>
                <a:lnTo>
                  <a:pt x="146504" y="93349"/>
                </a:lnTo>
                <a:lnTo>
                  <a:pt x="169328" y="55731"/>
                </a:lnTo>
                <a:lnTo>
                  <a:pt x="127294" y="40148"/>
                </a:lnTo>
                <a:lnTo>
                  <a:pt x="124065" y="44368"/>
                </a:lnTo>
                <a:lnTo>
                  <a:pt x="119543" y="47502"/>
                </a:lnTo>
                <a:lnTo>
                  <a:pt x="114299" y="49044"/>
                </a:lnTo>
                <a:lnTo>
                  <a:pt x="114299" y="126470"/>
                </a:lnTo>
                <a:lnTo>
                  <a:pt x="124263" y="129279"/>
                </a:lnTo>
                <a:lnTo>
                  <a:pt x="135663" y="136036"/>
                </a:lnTo>
                <a:lnTo>
                  <a:pt x="132180" y="152854"/>
                </a:lnTo>
                <a:lnTo>
                  <a:pt x="130453" y="150690"/>
                </a:lnTo>
                <a:lnTo>
                  <a:pt x="120071" y="142935"/>
                </a:lnTo>
                <a:lnTo>
                  <a:pt x="107156" y="140091"/>
                </a:lnTo>
                <a:lnTo>
                  <a:pt x="104285" y="140226"/>
                </a:lnTo>
                <a:lnTo>
                  <a:pt x="91776" y="144204"/>
                </a:lnTo>
                <a:lnTo>
                  <a:pt x="82131" y="152854"/>
                </a:lnTo>
                <a:lnTo>
                  <a:pt x="70787" y="167065"/>
                </a:lnTo>
                <a:lnTo>
                  <a:pt x="68537" y="167065"/>
                </a:lnTo>
                <a:lnTo>
                  <a:pt x="66415" y="166007"/>
                </a:lnTo>
                <a:lnTo>
                  <a:pt x="65072" y="164216"/>
                </a:lnTo>
                <a:lnTo>
                  <a:pt x="63722" y="162425"/>
                </a:lnTo>
                <a:lnTo>
                  <a:pt x="63300" y="160102"/>
                </a:lnTo>
                <a:lnTo>
                  <a:pt x="63936" y="157956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006874" y="9469294"/>
            <a:ext cx="196124" cy="14211"/>
          </a:xfrm>
          <a:custGeom>
            <a:avLst/>
            <a:gdLst/>
            <a:ahLst/>
            <a:cxnLst/>
            <a:rect l="l" t="t" r="r" b="b"/>
            <a:pathLst>
              <a:path w="196124" h="14211">
                <a:moveTo>
                  <a:pt x="7143" y="14211"/>
                </a:moveTo>
                <a:lnTo>
                  <a:pt x="3200" y="14211"/>
                </a:lnTo>
                <a:lnTo>
                  <a:pt x="0" y="11028"/>
                </a:lnTo>
                <a:lnTo>
                  <a:pt x="0" y="3183"/>
                </a:lnTo>
                <a:lnTo>
                  <a:pt x="3200" y="0"/>
                </a:lnTo>
                <a:lnTo>
                  <a:pt x="192924" y="0"/>
                </a:lnTo>
                <a:lnTo>
                  <a:pt x="196124" y="3183"/>
                </a:lnTo>
                <a:lnTo>
                  <a:pt x="196124" y="11028"/>
                </a:lnTo>
                <a:lnTo>
                  <a:pt x="192924" y="14211"/>
                </a:lnTo>
                <a:lnTo>
                  <a:pt x="7143" y="14211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979600" y="9532230"/>
            <a:ext cx="296144" cy="14211"/>
          </a:xfrm>
          <a:custGeom>
            <a:avLst/>
            <a:gdLst/>
            <a:ahLst/>
            <a:cxnLst/>
            <a:rect l="l" t="t" r="r" b="b"/>
            <a:pathLst>
              <a:path w="296144" h="14211">
                <a:moveTo>
                  <a:pt x="7143" y="14211"/>
                </a:moveTo>
                <a:lnTo>
                  <a:pt x="3193" y="14211"/>
                </a:lnTo>
                <a:lnTo>
                  <a:pt x="0" y="11028"/>
                </a:lnTo>
                <a:lnTo>
                  <a:pt x="0" y="3183"/>
                </a:lnTo>
                <a:lnTo>
                  <a:pt x="3200" y="0"/>
                </a:lnTo>
                <a:lnTo>
                  <a:pt x="292943" y="0"/>
                </a:lnTo>
                <a:lnTo>
                  <a:pt x="296144" y="3183"/>
                </a:lnTo>
                <a:lnTo>
                  <a:pt x="296144" y="11028"/>
                </a:lnTo>
                <a:lnTo>
                  <a:pt x="292943" y="14211"/>
                </a:lnTo>
                <a:lnTo>
                  <a:pt x="7143" y="14211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1770481" y="9640126"/>
            <a:ext cx="123393" cy="14211"/>
          </a:xfrm>
          <a:custGeom>
            <a:avLst/>
            <a:gdLst/>
            <a:ahLst/>
            <a:cxnLst/>
            <a:rect l="l" t="t" r="r" b="b"/>
            <a:pathLst>
              <a:path w="123393" h="14211">
                <a:moveTo>
                  <a:pt x="116250" y="0"/>
                </a:moveTo>
                <a:lnTo>
                  <a:pt x="120193" y="0"/>
                </a:lnTo>
                <a:lnTo>
                  <a:pt x="123393" y="3183"/>
                </a:lnTo>
                <a:lnTo>
                  <a:pt x="123393" y="11028"/>
                </a:lnTo>
                <a:lnTo>
                  <a:pt x="120193" y="14211"/>
                </a:lnTo>
                <a:lnTo>
                  <a:pt x="3200" y="14211"/>
                </a:lnTo>
                <a:lnTo>
                  <a:pt x="0" y="11028"/>
                </a:lnTo>
                <a:lnTo>
                  <a:pt x="0" y="3183"/>
                </a:lnTo>
                <a:lnTo>
                  <a:pt x="3200" y="0"/>
                </a:lnTo>
                <a:lnTo>
                  <a:pt x="116250" y="0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815936" y="9694073"/>
            <a:ext cx="441612" cy="14211"/>
          </a:xfrm>
          <a:custGeom>
            <a:avLst/>
            <a:gdLst/>
            <a:ahLst/>
            <a:cxnLst/>
            <a:rect l="l" t="t" r="r" b="b"/>
            <a:pathLst>
              <a:path w="441612" h="14211">
                <a:moveTo>
                  <a:pt x="0" y="7105"/>
                </a:moveTo>
                <a:lnTo>
                  <a:pt x="0" y="3176"/>
                </a:lnTo>
                <a:lnTo>
                  <a:pt x="3200" y="0"/>
                </a:lnTo>
                <a:lnTo>
                  <a:pt x="438411" y="0"/>
                </a:lnTo>
                <a:lnTo>
                  <a:pt x="441612" y="3183"/>
                </a:lnTo>
                <a:lnTo>
                  <a:pt x="441612" y="11028"/>
                </a:lnTo>
                <a:lnTo>
                  <a:pt x="438411" y="14211"/>
                </a:lnTo>
                <a:lnTo>
                  <a:pt x="3200" y="14211"/>
                </a:lnTo>
                <a:lnTo>
                  <a:pt x="0" y="11028"/>
                </a:lnTo>
                <a:lnTo>
                  <a:pt x="0" y="7105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770481" y="9765999"/>
            <a:ext cx="487075" cy="14211"/>
          </a:xfrm>
          <a:custGeom>
            <a:avLst/>
            <a:gdLst/>
            <a:ahLst/>
            <a:cxnLst/>
            <a:rect l="l" t="t" r="r" b="b"/>
            <a:pathLst>
              <a:path w="487075" h="14211">
                <a:moveTo>
                  <a:pt x="7143" y="14211"/>
                </a:moveTo>
                <a:lnTo>
                  <a:pt x="3193" y="14211"/>
                </a:lnTo>
                <a:lnTo>
                  <a:pt x="0" y="11028"/>
                </a:lnTo>
                <a:lnTo>
                  <a:pt x="0" y="3183"/>
                </a:lnTo>
                <a:lnTo>
                  <a:pt x="3200" y="0"/>
                </a:lnTo>
                <a:lnTo>
                  <a:pt x="483874" y="0"/>
                </a:lnTo>
                <a:lnTo>
                  <a:pt x="487075" y="3183"/>
                </a:lnTo>
                <a:lnTo>
                  <a:pt x="487075" y="11028"/>
                </a:lnTo>
                <a:lnTo>
                  <a:pt x="483874" y="14211"/>
                </a:lnTo>
                <a:lnTo>
                  <a:pt x="7143" y="14211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770481" y="9846920"/>
            <a:ext cx="487075" cy="14211"/>
          </a:xfrm>
          <a:custGeom>
            <a:avLst/>
            <a:gdLst/>
            <a:ahLst/>
            <a:cxnLst/>
            <a:rect l="l" t="t" r="r" b="b"/>
            <a:pathLst>
              <a:path w="487075" h="14211">
                <a:moveTo>
                  <a:pt x="7143" y="14211"/>
                </a:moveTo>
                <a:lnTo>
                  <a:pt x="3193" y="14211"/>
                </a:lnTo>
                <a:lnTo>
                  <a:pt x="0" y="11028"/>
                </a:lnTo>
                <a:lnTo>
                  <a:pt x="0" y="3183"/>
                </a:lnTo>
                <a:lnTo>
                  <a:pt x="3200" y="0"/>
                </a:lnTo>
                <a:lnTo>
                  <a:pt x="483874" y="0"/>
                </a:lnTo>
                <a:lnTo>
                  <a:pt x="487075" y="3183"/>
                </a:lnTo>
                <a:lnTo>
                  <a:pt x="487075" y="11028"/>
                </a:lnTo>
                <a:lnTo>
                  <a:pt x="483874" y="14211"/>
                </a:lnTo>
                <a:lnTo>
                  <a:pt x="7143" y="14211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961412" y="9918846"/>
            <a:ext cx="296144" cy="14211"/>
          </a:xfrm>
          <a:custGeom>
            <a:avLst/>
            <a:gdLst/>
            <a:ahLst/>
            <a:cxnLst/>
            <a:rect l="l" t="t" r="r" b="b"/>
            <a:pathLst>
              <a:path w="296144" h="14211">
                <a:moveTo>
                  <a:pt x="7143" y="14211"/>
                </a:moveTo>
                <a:lnTo>
                  <a:pt x="3200" y="14211"/>
                </a:lnTo>
                <a:lnTo>
                  <a:pt x="0" y="11028"/>
                </a:lnTo>
                <a:lnTo>
                  <a:pt x="0" y="3183"/>
                </a:lnTo>
                <a:lnTo>
                  <a:pt x="3200" y="0"/>
                </a:lnTo>
                <a:lnTo>
                  <a:pt x="292943" y="0"/>
                </a:lnTo>
                <a:lnTo>
                  <a:pt x="296144" y="3183"/>
                </a:lnTo>
                <a:lnTo>
                  <a:pt x="296144" y="11028"/>
                </a:lnTo>
                <a:lnTo>
                  <a:pt x="292943" y="14211"/>
                </a:lnTo>
                <a:lnTo>
                  <a:pt x="7143" y="14211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743206" y="9984394"/>
            <a:ext cx="38486" cy="73542"/>
          </a:xfrm>
          <a:custGeom>
            <a:avLst/>
            <a:gdLst/>
            <a:ahLst/>
            <a:cxnLst/>
            <a:rect l="l" t="t" r="r" b="b"/>
            <a:pathLst>
              <a:path w="38486" h="73542">
                <a:moveTo>
                  <a:pt x="28754" y="9770"/>
                </a:moveTo>
                <a:lnTo>
                  <a:pt x="38486" y="0"/>
                </a:lnTo>
                <a:lnTo>
                  <a:pt x="29947" y="31791"/>
                </a:lnTo>
                <a:lnTo>
                  <a:pt x="23317" y="43957"/>
                </a:lnTo>
                <a:lnTo>
                  <a:pt x="20246" y="20626"/>
                </a:lnTo>
                <a:lnTo>
                  <a:pt x="28754" y="9770"/>
                </a:lnTo>
                <a:close/>
              </a:path>
              <a:path w="38486" h="73542">
                <a:moveTo>
                  <a:pt x="0" y="85415"/>
                </a:moveTo>
                <a:lnTo>
                  <a:pt x="710" y="72659"/>
                </a:lnTo>
                <a:lnTo>
                  <a:pt x="3194" y="58582"/>
                </a:lnTo>
                <a:lnTo>
                  <a:pt x="7353" y="45143"/>
                </a:lnTo>
                <a:lnTo>
                  <a:pt x="13075" y="32454"/>
                </a:lnTo>
                <a:lnTo>
                  <a:pt x="20246" y="20626"/>
                </a:lnTo>
                <a:lnTo>
                  <a:pt x="23317" y="43957"/>
                </a:lnTo>
                <a:lnTo>
                  <a:pt x="18398" y="57046"/>
                </a:lnTo>
                <a:lnTo>
                  <a:pt x="15339" y="70914"/>
                </a:lnTo>
                <a:lnTo>
                  <a:pt x="14287" y="85415"/>
                </a:lnTo>
                <a:lnTo>
                  <a:pt x="14376" y="89657"/>
                </a:lnTo>
                <a:lnTo>
                  <a:pt x="16023" y="103990"/>
                </a:lnTo>
                <a:lnTo>
                  <a:pt x="19633" y="117648"/>
                </a:lnTo>
                <a:lnTo>
                  <a:pt x="25061" y="130486"/>
                </a:lnTo>
                <a:lnTo>
                  <a:pt x="32158" y="142358"/>
                </a:lnTo>
                <a:lnTo>
                  <a:pt x="40779" y="153119"/>
                </a:lnTo>
                <a:lnTo>
                  <a:pt x="50775" y="162623"/>
                </a:lnTo>
                <a:lnTo>
                  <a:pt x="62000" y="170725"/>
                </a:lnTo>
                <a:lnTo>
                  <a:pt x="74306" y="177279"/>
                </a:lnTo>
                <a:lnTo>
                  <a:pt x="87546" y="182141"/>
                </a:lnTo>
                <a:lnTo>
                  <a:pt x="101574" y="185165"/>
                </a:lnTo>
                <a:lnTo>
                  <a:pt x="116243" y="186205"/>
                </a:lnTo>
                <a:lnTo>
                  <a:pt x="120539" y="186117"/>
                </a:lnTo>
                <a:lnTo>
                  <a:pt x="135038" y="184488"/>
                </a:lnTo>
                <a:lnTo>
                  <a:pt x="148855" y="180919"/>
                </a:lnTo>
                <a:lnTo>
                  <a:pt x="161841" y="175553"/>
                </a:lnTo>
                <a:lnTo>
                  <a:pt x="173850" y="168537"/>
                </a:lnTo>
                <a:lnTo>
                  <a:pt x="184736" y="160016"/>
                </a:lnTo>
                <a:lnTo>
                  <a:pt x="194350" y="150134"/>
                </a:lnTo>
                <a:lnTo>
                  <a:pt x="202546" y="139038"/>
                </a:lnTo>
                <a:lnTo>
                  <a:pt x="209176" y="126873"/>
                </a:lnTo>
                <a:lnTo>
                  <a:pt x="214094" y="113784"/>
                </a:lnTo>
                <a:lnTo>
                  <a:pt x="217153" y="99916"/>
                </a:lnTo>
                <a:lnTo>
                  <a:pt x="218205" y="85415"/>
                </a:lnTo>
                <a:lnTo>
                  <a:pt x="218116" y="81169"/>
                </a:lnTo>
                <a:lnTo>
                  <a:pt x="216469" y="66836"/>
                </a:lnTo>
                <a:lnTo>
                  <a:pt x="212858" y="53179"/>
                </a:lnTo>
                <a:lnTo>
                  <a:pt x="207430" y="40341"/>
                </a:lnTo>
                <a:lnTo>
                  <a:pt x="200332" y="28470"/>
                </a:lnTo>
                <a:lnTo>
                  <a:pt x="191711" y="17710"/>
                </a:lnTo>
                <a:lnTo>
                  <a:pt x="181714" y="8207"/>
                </a:lnTo>
                <a:lnTo>
                  <a:pt x="170489" y="105"/>
                </a:lnTo>
                <a:lnTo>
                  <a:pt x="158182" y="-6448"/>
                </a:lnTo>
                <a:lnTo>
                  <a:pt x="144941" y="-11309"/>
                </a:lnTo>
                <a:lnTo>
                  <a:pt x="130912" y="-14333"/>
                </a:lnTo>
                <a:lnTo>
                  <a:pt x="116243" y="-15373"/>
                </a:lnTo>
                <a:lnTo>
                  <a:pt x="111953" y="-15285"/>
                </a:lnTo>
                <a:lnTo>
                  <a:pt x="97454" y="-13657"/>
                </a:lnTo>
                <a:lnTo>
                  <a:pt x="83638" y="-10088"/>
                </a:lnTo>
                <a:lnTo>
                  <a:pt x="70652" y="-4723"/>
                </a:lnTo>
                <a:lnTo>
                  <a:pt x="58643" y="2292"/>
                </a:lnTo>
                <a:lnTo>
                  <a:pt x="47758" y="10813"/>
                </a:lnTo>
                <a:lnTo>
                  <a:pt x="38143" y="20695"/>
                </a:lnTo>
                <a:lnTo>
                  <a:pt x="29947" y="31791"/>
                </a:lnTo>
                <a:lnTo>
                  <a:pt x="38486" y="0"/>
                </a:lnTo>
                <a:lnTo>
                  <a:pt x="49328" y="-8574"/>
                </a:lnTo>
                <a:lnTo>
                  <a:pt x="61167" y="-15840"/>
                </a:lnTo>
                <a:lnTo>
                  <a:pt x="73891" y="-21685"/>
                </a:lnTo>
                <a:lnTo>
                  <a:pt x="87387" y="-25999"/>
                </a:lnTo>
                <a:lnTo>
                  <a:pt x="101542" y="-28670"/>
                </a:lnTo>
                <a:lnTo>
                  <a:pt x="116243" y="-29585"/>
                </a:lnTo>
                <a:lnTo>
                  <a:pt x="129143" y="-28881"/>
                </a:lnTo>
                <a:lnTo>
                  <a:pt x="143372" y="-26423"/>
                </a:lnTo>
                <a:lnTo>
                  <a:pt x="156956" y="-22308"/>
                </a:lnTo>
                <a:lnTo>
                  <a:pt x="169783" y="-16646"/>
                </a:lnTo>
                <a:lnTo>
                  <a:pt x="181739" y="-9551"/>
                </a:lnTo>
                <a:lnTo>
                  <a:pt x="192712" y="-1134"/>
                </a:lnTo>
                <a:lnTo>
                  <a:pt x="202588" y="8493"/>
                </a:lnTo>
                <a:lnTo>
                  <a:pt x="211255" y="19219"/>
                </a:lnTo>
                <a:lnTo>
                  <a:pt x="218599" y="30931"/>
                </a:lnTo>
                <a:lnTo>
                  <a:pt x="224508" y="43519"/>
                </a:lnTo>
                <a:lnTo>
                  <a:pt x="228869" y="56871"/>
                </a:lnTo>
                <a:lnTo>
                  <a:pt x="231568" y="70873"/>
                </a:lnTo>
                <a:lnTo>
                  <a:pt x="232493" y="85415"/>
                </a:lnTo>
                <a:lnTo>
                  <a:pt x="231782" y="98178"/>
                </a:lnTo>
                <a:lnTo>
                  <a:pt x="229297" y="112254"/>
                </a:lnTo>
                <a:lnTo>
                  <a:pt x="225137" y="125692"/>
                </a:lnTo>
                <a:lnTo>
                  <a:pt x="219414" y="138381"/>
                </a:lnTo>
                <a:lnTo>
                  <a:pt x="212242" y="150208"/>
                </a:lnTo>
                <a:lnTo>
                  <a:pt x="203733" y="161063"/>
                </a:lnTo>
                <a:lnTo>
                  <a:pt x="194001" y="170833"/>
                </a:lnTo>
                <a:lnTo>
                  <a:pt x="183158" y="179407"/>
                </a:lnTo>
                <a:lnTo>
                  <a:pt x="171318" y="186672"/>
                </a:lnTo>
                <a:lnTo>
                  <a:pt x="158593" y="192518"/>
                </a:lnTo>
                <a:lnTo>
                  <a:pt x="145097" y="196832"/>
                </a:lnTo>
                <a:lnTo>
                  <a:pt x="130943" y="199502"/>
                </a:lnTo>
                <a:lnTo>
                  <a:pt x="116243" y="200417"/>
                </a:lnTo>
                <a:lnTo>
                  <a:pt x="103349" y="199714"/>
                </a:lnTo>
                <a:lnTo>
                  <a:pt x="89121" y="197256"/>
                </a:lnTo>
                <a:lnTo>
                  <a:pt x="75537" y="193141"/>
                </a:lnTo>
                <a:lnTo>
                  <a:pt x="62711" y="187480"/>
                </a:lnTo>
                <a:lnTo>
                  <a:pt x="50755" y="180385"/>
                </a:lnTo>
                <a:lnTo>
                  <a:pt x="39782" y="171968"/>
                </a:lnTo>
                <a:lnTo>
                  <a:pt x="29905" y="162340"/>
                </a:lnTo>
                <a:lnTo>
                  <a:pt x="21238" y="151614"/>
                </a:lnTo>
                <a:lnTo>
                  <a:pt x="13894" y="139901"/>
                </a:lnTo>
                <a:lnTo>
                  <a:pt x="7985" y="127313"/>
                </a:lnTo>
                <a:lnTo>
                  <a:pt x="3624" y="113961"/>
                </a:lnTo>
                <a:lnTo>
                  <a:pt x="924" y="99958"/>
                </a:lnTo>
                <a:lnTo>
                  <a:pt x="0" y="85415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779567" y="10008644"/>
            <a:ext cx="159762" cy="140203"/>
          </a:xfrm>
          <a:custGeom>
            <a:avLst/>
            <a:gdLst/>
            <a:ahLst/>
            <a:cxnLst/>
            <a:rect l="l" t="t" r="r" b="b"/>
            <a:pathLst>
              <a:path w="159762" h="140203">
                <a:moveTo>
                  <a:pt x="0" y="61165"/>
                </a:moveTo>
                <a:lnTo>
                  <a:pt x="963" y="48877"/>
                </a:lnTo>
                <a:lnTo>
                  <a:pt x="4439" y="35166"/>
                </a:lnTo>
                <a:lnTo>
                  <a:pt x="10218" y="22515"/>
                </a:lnTo>
                <a:lnTo>
                  <a:pt x="18062" y="11160"/>
                </a:lnTo>
                <a:lnTo>
                  <a:pt x="15909" y="46836"/>
                </a:lnTo>
                <a:lnTo>
                  <a:pt x="14294" y="61165"/>
                </a:lnTo>
                <a:lnTo>
                  <a:pt x="14408" y="65002"/>
                </a:lnTo>
                <a:lnTo>
                  <a:pt x="16840" y="79074"/>
                </a:lnTo>
                <a:lnTo>
                  <a:pt x="22172" y="91946"/>
                </a:lnTo>
                <a:lnTo>
                  <a:pt x="30048" y="103265"/>
                </a:lnTo>
                <a:lnTo>
                  <a:pt x="40113" y="112681"/>
                </a:lnTo>
                <a:lnTo>
                  <a:pt x="52012" y="119842"/>
                </a:lnTo>
                <a:lnTo>
                  <a:pt x="65389" y="124396"/>
                </a:lnTo>
                <a:lnTo>
                  <a:pt x="79888" y="125992"/>
                </a:lnTo>
                <a:lnTo>
                  <a:pt x="83770" y="125880"/>
                </a:lnTo>
                <a:lnTo>
                  <a:pt x="98010" y="123476"/>
                </a:lnTo>
                <a:lnTo>
                  <a:pt x="111035" y="118207"/>
                </a:lnTo>
                <a:lnTo>
                  <a:pt x="122488" y="110423"/>
                </a:lnTo>
                <a:lnTo>
                  <a:pt x="132015" y="100476"/>
                </a:lnTo>
                <a:lnTo>
                  <a:pt x="139260" y="88717"/>
                </a:lnTo>
                <a:lnTo>
                  <a:pt x="143867" y="75496"/>
                </a:lnTo>
                <a:lnTo>
                  <a:pt x="145482" y="61165"/>
                </a:lnTo>
                <a:lnTo>
                  <a:pt x="145368" y="57328"/>
                </a:lnTo>
                <a:lnTo>
                  <a:pt x="142936" y="43253"/>
                </a:lnTo>
                <a:lnTo>
                  <a:pt x="137604" y="30381"/>
                </a:lnTo>
                <a:lnTo>
                  <a:pt x="129728" y="19062"/>
                </a:lnTo>
                <a:lnTo>
                  <a:pt x="130420" y="0"/>
                </a:lnTo>
                <a:lnTo>
                  <a:pt x="140345" y="9567"/>
                </a:lnTo>
                <a:lnTo>
                  <a:pt x="148482" y="20704"/>
                </a:lnTo>
                <a:lnTo>
                  <a:pt x="154589" y="33174"/>
                </a:lnTo>
                <a:lnTo>
                  <a:pt x="158429" y="46740"/>
                </a:lnTo>
                <a:lnTo>
                  <a:pt x="159762" y="61165"/>
                </a:lnTo>
                <a:lnTo>
                  <a:pt x="158798" y="73453"/>
                </a:lnTo>
                <a:lnTo>
                  <a:pt x="155323" y="87164"/>
                </a:lnTo>
                <a:lnTo>
                  <a:pt x="149544" y="99815"/>
                </a:lnTo>
                <a:lnTo>
                  <a:pt x="141700" y="111170"/>
                </a:lnTo>
                <a:lnTo>
                  <a:pt x="132030" y="120990"/>
                </a:lnTo>
                <a:lnTo>
                  <a:pt x="120774" y="129041"/>
                </a:lnTo>
                <a:lnTo>
                  <a:pt x="108171" y="135084"/>
                </a:lnTo>
                <a:lnTo>
                  <a:pt x="94461" y="138884"/>
                </a:lnTo>
                <a:lnTo>
                  <a:pt x="79881" y="140203"/>
                </a:lnTo>
                <a:lnTo>
                  <a:pt x="67461" y="139250"/>
                </a:lnTo>
                <a:lnTo>
                  <a:pt x="53603" y="135811"/>
                </a:lnTo>
                <a:lnTo>
                  <a:pt x="40817" y="130092"/>
                </a:lnTo>
                <a:lnTo>
                  <a:pt x="29342" y="122330"/>
                </a:lnTo>
                <a:lnTo>
                  <a:pt x="19416" y="112763"/>
                </a:lnTo>
                <a:lnTo>
                  <a:pt x="11280" y="101626"/>
                </a:lnTo>
                <a:lnTo>
                  <a:pt x="5173" y="89156"/>
                </a:lnTo>
                <a:lnTo>
                  <a:pt x="1333" y="75590"/>
                </a:lnTo>
                <a:lnTo>
                  <a:pt x="0" y="61165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795477" y="9990771"/>
            <a:ext cx="114511" cy="64709"/>
          </a:xfrm>
          <a:custGeom>
            <a:avLst/>
            <a:gdLst/>
            <a:ahLst/>
            <a:cxnLst/>
            <a:rect l="l" t="t" r="r" b="b"/>
            <a:pathLst>
              <a:path w="114511" h="64709">
                <a:moveTo>
                  <a:pt x="21379" y="29782"/>
                </a:moveTo>
                <a:lnTo>
                  <a:pt x="11852" y="39730"/>
                </a:lnTo>
                <a:lnTo>
                  <a:pt x="4607" y="51489"/>
                </a:lnTo>
                <a:lnTo>
                  <a:pt x="0" y="64709"/>
                </a:lnTo>
                <a:lnTo>
                  <a:pt x="2153" y="29033"/>
                </a:lnTo>
                <a:lnTo>
                  <a:pt x="11822" y="19213"/>
                </a:lnTo>
                <a:lnTo>
                  <a:pt x="23078" y="11162"/>
                </a:lnTo>
                <a:lnTo>
                  <a:pt x="35681" y="5118"/>
                </a:lnTo>
                <a:lnTo>
                  <a:pt x="49392" y="1319"/>
                </a:lnTo>
                <a:lnTo>
                  <a:pt x="63971" y="0"/>
                </a:lnTo>
                <a:lnTo>
                  <a:pt x="76391" y="953"/>
                </a:lnTo>
                <a:lnTo>
                  <a:pt x="90249" y="4392"/>
                </a:lnTo>
                <a:lnTo>
                  <a:pt x="103035" y="10111"/>
                </a:lnTo>
                <a:lnTo>
                  <a:pt x="114511" y="17873"/>
                </a:lnTo>
                <a:lnTo>
                  <a:pt x="113819" y="36935"/>
                </a:lnTo>
                <a:lnTo>
                  <a:pt x="103754" y="27520"/>
                </a:lnTo>
                <a:lnTo>
                  <a:pt x="91855" y="20360"/>
                </a:lnTo>
                <a:lnTo>
                  <a:pt x="78478" y="15807"/>
                </a:lnTo>
                <a:lnTo>
                  <a:pt x="63979" y="14211"/>
                </a:lnTo>
                <a:lnTo>
                  <a:pt x="60096" y="14323"/>
                </a:lnTo>
                <a:lnTo>
                  <a:pt x="45856" y="16727"/>
                </a:lnTo>
                <a:lnTo>
                  <a:pt x="32832" y="21997"/>
                </a:lnTo>
                <a:lnTo>
                  <a:pt x="21379" y="29782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814950" y="10034863"/>
            <a:ext cx="79788" cy="69026"/>
          </a:xfrm>
          <a:custGeom>
            <a:avLst/>
            <a:gdLst/>
            <a:ahLst/>
            <a:cxnLst/>
            <a:rect l="l" t="t" r="r" b="b"/>
            <a:pathLst>
              <a:path w="79788" h="69026">
                <a:moveTo>
                  <a:pt x="2200" y="38911"/>
                </a:moveTo>
                <a:lnTo>
                  <a:pt x="0" y="35650"/>
                </a:lnTo>
                <a:lnTo>
                  <a:pt x="878" y="31237"/>
                </a:lnTo>
                <a:lnTo>
                  <a:pt x="4150" y="29048"/>
                </a:lnTo>
                <a:lnTo>
                  <a:pt x="7436" y="26845"/>
                </a:lnTo>
                <a:lnTo>
                  <a:pt x="11865" y="27727"/>
                </a:lnTo>
                <a:lnTo>
                  <a:pt x="14066" y="30988"/>
                </a:lnTo>
                <a:lnTo>
                  <a:pt x="26953" y="50103"/>
                </a:lnTo>
                <a:lnTo>
                  <a:pt x="66301" y="3403"/>
                </a:lnTo>
                <a:lnTo>
                  <a:pt x="68837" y="397"/>
                </a:lnTo>
                <a:lnTo>
                  <a:pt x="73337" y="0"/>
                </a:lnTo>
                <a:lnTo>
                  <a:pt x="76366" y="2522"/>
                </a:lnTo>
                <a:lnTo>
                  <a:pt x="79388" y="5045"/>
                </a:lnTo>
                <a:lnTo>
                  <a:pt x="79788" y="9528"/>
                </a:lnTo>
                <a:lnTo>
                  <a:pt x="77252" y="12541"/>
                </a:lnTo>
                <a:lnTo>
                  <a:pt x="31789" y="66489"/>
                </a:lnTo>
                <a:lnTo>
                  <a:pt x="30425" y="68102"/>
                </a:lnTo>
                <a:lnTo>
                  <a:pt x="28417" y="69026"/>
                </a:lnTo>
                <a:lnTo>
                  <a:pt x="25931" y="69019"/>
                </a:lnTo>
                <a:lnTo>
                  <a:pt x="23688" y="68905"/>
                </a:lnTo>
                <a:lnTo>
                  <a:pt x="21631" y="67740"/>
                </a:lnTo>
                <a:lnTo>
                  <a:pt x="20381" y="65885"/>
                </a:lnTo>
                <a:lnTo>
                  <a:pt x="2200" y="38911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008039" y="10050038"/>
            <a:ext cx="268647" cy="69135"/>
          </a:xfrm>
          <a:custGeom>
            <a:avLst/>
            <a:gdLst/>
            <a:ahLst/>
            <a:cxnLst/>
            <a:rect l="l" t="t" r="r" b="b"/>
            <a:pathLst>
              <a:path w="268647" h="69135">
                <a:moveTo>
                  <a:pt x="232514" y="29207"/>
                </a:moveTo>
                <a:lnTo>
                  <a:pt x="233884" y="28820"/>
                </a:lnTo>
                <a:lnTo>
                  <a:pt x="246042" y="25054"/>
                </a:lnTo>
                <a:lnTo>
                  <a:pt x="257975" y="20766"/>
                </a:lnTo>
                <a:lnTo>
                  <a:pt x="261654" y="19352"/>
                </a:lnTo>
                <a:lnTo>
                  <a:pt x="265790" y="21171"/>
                </a:lnTo>
                <a:lnTo>
                  <a:pt x="267219" y="24816"/>
                </a:lnTo>
                <a:lnTo>
                  <a:pt x="268647" y="28475"/>
                </a:lnTo>
                <a:lnTo>
                  <a:pt x="266818" y="32590"/>
                </a:lnTo>
                <a:lnTo>
                  <a:pt x="263139" y="34011"/>
                </a:lnTo>
                <a:lnTo>
                  <a:pt x="248558" y="39196"/>
                </a:lnTo>
                <a:lnTo>
                  <a:pt x="236379" y="42886"/>
                </a:lnTo>
                <a:lnTo>
                  <a:pt x="229264" y="44783"/>
                </a:lnTo>
                <a:lnTo>
                  <a:pt x="216875" y="47641"/>
                </a:lnTo>
                <a:lnTo>
                  <a:pt x="204363" y="49971"/>
                </a:lnTo>
                <a:lnTo>
                  <a:pt x="191781" y="51761"/>
                </a:lnTo>
                <a:lnTo>
                  <a:pt x="188894" y="52102"/>
                </a:lnTo>
                <a:lnTo>
                  <a:pt x="186101" y="50696"/>
                </a:lnTo>
                <a:lnTo>
                  <a:pt x="184687" y="48187"/>
                </a:lnTo>
                <a:lnTo>
                  <a:pt x="183272" y="45679"/>
                </a:lnTo>
                <a:lnTo>
                  <a:pt x="183515" y="42566"/>
                </a:lnTo>
                <a:lnTo>
                  <a:pt x="185308" y="40307"/>
                </a:lnTo>
                <a:lnTo>
                  <a:pt x="188837" y="35858"/>
                </a:lnTo>
                <a:lnTo>
                  <a:pt x="191331" y="30913"/>
                </a:lnTo>
                <a:lnTo>
                  <a:pt x="192702" y="25619"/>
                </a:lnTo>
                <a:lnTo>
                  <a:pt x="193316" y="23260"/>
                </a:lnTo>
                <a:lnTo>
                  <a:pt x="195174" y="16090"/>
                </a:lnTo>
                <a:lnTo>
                  <a:pt x="194088" y="14576"/>
                </a:lnTo>
                <a:lnTo>
                  <a:pt x="193517" y="14001"/>
                </a:lnTo>
                <a:lnTo>
                  <a:pt x="188452" y="12573"/>
                </a:lnTo>
                <a:lnTo>
                  <a:pt x="175793" y="16808"/>
                </a:lnTo>
                <a:lnTo>
                  <a:pt x="165911" y="21038"/>
                </a:lnTo>
                <a:lnTo>
                  <a:pt x="153165" y="29365"/>
                </a:lnTo>
                <a:lnTo>
                  <a:pt x="142826" y="38734"/>
                </a:lnTo>
                <a:lnTo>
                  <a:pt x="135002" y="47575"/>
                </a:lnTo>
                <a:lnTo>
                  <a:pt x="129801" y="54319"/>
                </a:lnTo>
                <a:lnTo>
                  <a:pt x="127001" y="58078"/>
                </a:lnTo>
                <a:lnTo>
                  <a:pt x="125594" y="59969"/>
                </a:lnTo>
                <a:lnTo>
                  <a:pt x="122329" y="60423"/>
                </a:lnTo>
                <a:lnTo>
                  <a:pt x="120415" y="60686"/>
                </a:lnTo>
                <a:lnTo>
                  <a:pt x="118443" y="60168"/>
                </a:lnTo>
                <a:lnTo>
                  <a:pt x="116928" y="59009"/>
                </a:lnTo>
                <a:lnTo>
                  <a:pt x="114435" y="57091"/>
                </a:lnTo>
                <a:lnTo>
                  <a:pt x="112335" y="53531"/>
                </a:lnTo>
                <a:lnTo>
                  <a:pt x="116471" y="47420"/>
                </a:lnTo>
                <a:lnTo>
                  <a:pt x="118171" y="44919"/>
                </a:lnTo>
                <a:lnTo>
                  <a:pt x="121322" y="40257"/>
                </a:lnTo>
                <a:lnTo>
                  <a:pt x="123136" y="34068"/>
                </a:lnTo>
                <a:lnTo>
                  <a:pt x="127758" y="18257"/>
                </a:lnTo>
                <a:lnTo>
                  <a:pt x="124965" y="15124"/>
                </a:lnTo>
                <a:lnTo>
                  <a:pt x="124844" y="14996"/>
                </a:lnTo>
                <a:lnTo>
                  <a:pt x="121538" y="14342"/>
                </a:lnTo>
                <a:lnTo>
                  <a:pt x="111136" y="16642"/>
                </a:lnTo>
                <a:lnTo>
                  <a:pt x="89396" y="25221"/>
                </a:lnTo>
                <a:lnTo>
                  <a:pt x="78603" y="30189"/>
                </a:lnTo>
                <a:lnTo>
                  <a:pt x="67326" y="35716"/>
                </a:lnTo>
                <a:lnTo>
                  <a:pt x="56109" y="41558"/>
                </a:lnTo>
                <a:lnTo>
                  <a:pt x="44967" y="47708"/>
                </a:lnTo>
                <a:lnTo>
                  <a:pt x="33910" y="54159"/>
                </a:lnTo>
                <a:lnTo>
                  <a:pt x="22953" y="60904"/>
                </a:lnTo>
                <a:lnTo>
                  <a:pt x="12108" y="67934"/>
                </a:lnTo>
                <a:lnTo>
                  <a:pt x="10887" y="68744"/>
                </a:lnTo>
                <a:lnTo>
                  <a:pt x="8143" y="69135"/>
                </a:lnTo>
                <a:lnTo>
                  <a:pt x="5836" y="69135"/>
                </a:lnTo>
                <a:lnTo>
                  <a:pt x="3571" y="68034"/>
                </a:lnTo>
                <a:lnTo>
                  <a:pt x="2193" y="65980"/>
                </a:lnTo>
                <a:lnTo>
                  <a:pt x="0" y="62719"/>
                </a:lnTo>
                <a:lnTo>
                  <a:pt x="4164" y="56124"/>
                </a:lnTo>
                <a:lnTo>
                  <a:pt x="16544" y="48118"/>
                </a:lnTo>
                <a:lnTo>
                  <a:pt x="27507" y="41403"/>
                </a:lnTo>
                <a:lnTo>
                  <a:pt x="38569" y="34975"/>
                </a:lnTo>
                <a:lnTo>
                  <a:pt x="49715" y="28839"/>
                </a:lnTo>
                <a:lnTo>
                  <a:pt x="60935" y="23002"/>
                </a:lnTo>
                <a:lnTo>
                  <a:pt x="72216" y="17471"/>
                </a:lnTo>
                <a:lnTo>
                  <a:pt x="83546" y="12253"/>
                </a:lnTo>
                <a:lnTo>
                  <a:pt x="92401" y="8427"/>
                </a:lnTo>
                <a:lnTo>
                  <a:pt x="106783" y="3101"/>
                </a:lnTo>
                <a:lnTo>
                  <a:pt x="118643" y="458"/>
                </a:lnTo>
                <a:lnTo>
                  <a:pt x="128067" y="981"/>
                </a:lnTo>
                <a:lnTo>
                  <a:pt x="135145" y="5154"/>
                </a:lnTo>
                <a:lnTo>
                  <a:pt x="139260" y="9411"/>
                </a:lnTo>
                <a:lnTo>
                  <a:pt x="140338" y="15479"/>
                </a:lnTo>
                <a:lnTo>
                  <a:pt x="140003" y="21760"/>
                </a:lnTo>
                <a:lnTo>
                  <a:pt x="148070" y="15365"/>
                </a:lnTo>
                <a:lnTo>
                  <a:pt x="158904" y="8638"/>
                </a:lnTo>
                <a:lnTo>
                  <a:pt x="171235" y="3335"/>
                </a:lnTo>
                <a:lnTo>
                  <a:pt x="184984" y="0"/>
                </a:lnTo>
                <a:lnTo>
                  <a:pt x="197071" y="487"/>
                </a:lnTo>
                <a:lnTo>
                  <a:pt x="205161" y="5573"/>
                </a:lnTo>
                <a:lnTo>
                  <a:pt x="205316" y="5765"/>
                </a:lnTo>
                <a:lnTo>
                  <a:pt x="208673" y="17451"/>
                </a:lnTo>
                <a:lnTo>
                  <a:pt x="206547" y="29165"/>
                </a:lnTo>
                <a:lnTo>
                  <a:pt x="205982" y="31339"/>
                </a:lnTo>
                <a:lnTo>
                  <a:pt x="205282" y="33464"/>
                </a:lnTo>
                <a:lnTo>
                  <a:pt x="204454" y="35539"/>
                </a:lnTo>
                <a:lnTo>
                  <a:pt x="207771" y="34945"/>
                </a:lnTo>
                <a:lnTo>
                  <a:pt x="220220" y="32349"/>
                </a:lnTo>
                <a:lnTo>
                  <a:pt x="232514" y="29207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051973" y="10125243"/>
            <a:ext cx="196845" cy="32594"/>
          </a:xfrm>
          <a:custGeom>
            <a:avLst/>
            <a:gdLst/>
            <a:ahLst/>
            <a:cxnLst/>
            <a:rect l="l" t="t" r="r" b="b"/>
            <a:pathLst>
              <a:path w="196845" h="32594">
                <a:moveTo>
                  <a:pt x="188637" y="433"/>
                </a:moveTo>
                <a:lnTo>
                  <a:pt x="192581" y="0"/>
                </a:lnTo>
                <a:lnTo>
                  <a:pt x="196060" y="2892"/>
                </a:lnTo>
                <a:lnTo>
                  <a:pt x="196453" y="6800"/>
                </a:lnTo>
                <a:lnTo>
                  <a:pt x="196845" y="10708"/>
                </a:lnTo>
                <a:lnTo>
                  <a:pt x="193974" y="14183"/>
                </a:lnTo>
                <a:lnTo>
                  <a:pt x="190052" y="14574"/>
                </a:lnTo>
                <a:lnTo>
                  <a:pt x="8208" y="32559"/>
                </a:lnTo>
                <a:lnTo>
                  <a:pt x="3864" y="32594"/>
                </a:lnTo>
                <a:lnTo>
                  <a:pt x="757" y="29858"/>
                </a:lnTo>
                <a:lnTo>
                  <a:pt x="392" y="26192"/>
                </a:lnTo>
                <a:lnTo>
                  <a:pt x="0" y="22283"/>
                </a:lnTo>
                <a:lnTo>
                  <a:pt x="2871" y="18809"/>
                </a:lnTo>
                <a:lnTo>
                  <a:pt x="6793" y="18418"/>
                </a:lnTo>
                <a:lnTo>
                  <a:pt x="188637" y="433"/>
                </a:lnTo>
                <a:close/>
              </a:path>
            </a:pathLst>
          </a:custGeom>
          <a:solidFill>
            <a:srgbClr val="3A322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077611" y="9095353"/>
            <a:ext cx="1123950" cy="11906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48904" y="3083267"/>
            <a:ext cx="1217932" cy="1614993"/>
          </a:xfrm>
          <a:custGeom>
            <a:avLst/>
            <a:gdLst/>
            <a:ahLst/>
            <a:cxnLst/>
            <a:rect l="l" t="t" r="r" b="b"/>
            <a:pathLst>
              <a:path w="1217932" h="1614993">
                <a:moveTo>
                  <a:pt x="533489" y="125465"/>
                </a:moveTo>
                <a:lnTo>
                  <a:pt x="534904" y="125231"/>
                </a:lnTo>
                <a:lnTo>
                  <a:pt x="536327" y="125051"/>
                </a:lnTo>
                <a:lnTo>
                  <a:pt x="537213" y="14955"/>
                </a:lnTo>
                <a:lnTo>
                  <a:pt x="533181" y="17569"/>
                </a:lnTo>
                <a:lnTo>
                  <a:pt x="536805" y="14897"/>
                </a:lnTo>
                <a:lnTo>
                  <a:pt x="538489" y="8135"/>
                </a:lnTo>
                <a:lnTo>
                  <a:pt x="541994" y="4754"/>
                </a:lnTo>
                <a:lnTo>
                  <a:pt x="542726" y="4041"/>
                </a:lnTo>
                <a:lnTo>
                  <a:pt x="547010" y="1739"/>
                </a:lnTo>
                <a:lnTo>
                  <a:pt x="547127" y="969"/>
                </a:lnTo>
                <a:lnTo>
                  <a:pt x="547270" y="0"/>
                </a:lnTo>
                <a:lnTo>
                  <a:pt x="545280" y="1628"/>
                </a:lnTo>
                <a:lnTo>
                  <a:pt x="544340" y="1908"/>
                </a:lnTo>
                <a:lnTo>
                  <a:pt x="542740" y="2389"/>
                </a:lnTo>
                <a:lnTo>
                  <a:pt x="541151" y="2980"/>
                </a:lnTo>
                <a:lnTo>
                  <a:pt x="539600" y="3601"/>
                </a:lnTo>
                <a:lnTo>
                  <a:pt x="535000" y="5439"/>
                </a:lnTo>
                <a:lnTo>
                  <a:pt x="530290" y="6849"/>
                </a:lnTo>
                <a:lnTo>
                  <a:pt x="532428" y="125768"/>
                </a:lnTo>
                <a:lnTo>
                  <a:pt x="533489" y="125465"/>
                </a:lnTo>
                <a:close/>
              </a:path>
              <a:path w="1217932" h="1614993">
                <a:moveTo>
                  <a:pt x="163362" y="1613833"/>
                </a:moveTo>
                <a:lnTo>
                  <a:pt x="173734" y="1612720"/>
                </a:lnTo>
                <a:lnTo>
                  <a:pt x="180171" y="1612199"/>
                </a:lnTo>
                <a:lnTo>
                  <a:pt x="192828" y="1611208"/>
                </a:lnTo>
                <a:lnTo>
                  <a:pt x="205493" y="1610258"/>
                </a:lnTo>
                <a:lnTo>
                  <a:pt x="218163" y="1609343"/>
                </a:lnTo>
                <a:lnTo>
                  <a:pt x="230836" y="1608459"/>
                </a:lnTo>
                <a:lnTo>
                  <a:pt x="243512" y="1607600"/>
                </a:lnTo>
                <a:lnTo>
                  <a:pt x="256189" y="1606761"/>
                </a:lnTo>
                <a:lnTo>
                  <a:pt x="268864" y="1605938"/>
                </a:lnTo>
                <a:lnTo>
                  <a:pt x="281536" y="1605125"/>
                </a:lnTo>
                <a:lnTo>
                  <a:pt x="294204" y="1604316"/>
                </a:lnTo>
                <a:lnTo>
                  <a:pt x="310654" y="1603300"/>
                </a:lnTo>
                <a:lnTo>
                  <a:pt x="327101" y="1602347"/>
                </a:lnTo>
                <a:lnTo>
                  <a:pt x="343546" y="1601451"/>
                </a:lnTo>
                <a:lnTo>
                  <a:pt x="338227" y="466073"/>
                </a:lnTo>
                <a:lnTo>
                  <a:pt x="338647" y="466881"/>
                </a:lnTo>
                <a:lnTo>
                  <a:pt x="338853" y="467262"/>
                </a:lnTo>
                <a:lnTo>
                  <a:pt x="339440" y="446633"/>
                </a:lnTo>
                <a:lnTo>
                  <a:pt x="338036" y="454423"/>
                </a:lnTo>
                <a:lnTo>
                  <a:pt x="338006" y="454589"/>
                </a:lnTo>
                <a:lnTo>
                  <a:pt x="337881" y="455099"/>
                </a:lnTo>
                <a:lnTo>
                  <a:pt x="337648" y="456005"/>
                </a:lnTo>
                <a:lnTo>
                  <a:pt x="317323" y="453795"/>
                </a:lnTo>
                <a:lnTo>
                  <a:pt x="317482" y="454107"/>
                </a:lnTo>
                <a:lnTo>
                  <a:pt x="317575" y="454423"/>
                </a:lnTo>
                <a:lnTo>
                  <a:pt x="317586" y="454725"/>
                </a:lnTo>
                <a:lnTo>
                  <a:pt x="317512" y="455026"/>
                </a:lnTo>
                <a:lnTo>
                  <a:pt x="317273" y="455419"/>
                </a:lnTo>
                <a:lnTo>
                  <a:pt x="316937" y="455735"/>
                </a:lnTo>
                <a:lnTo>
                  <a:pt x="316599" y="455975"/>
                </a:lnTo>
                <a:lnTo>
                  <a:pt x="316279" y="456158"/>
                </a:lnTo>
                <a:lnTo>
                  <a:pt x="315775" y="456405"/>
                </a:lnTo>
                <a:lnTo>
                  <a:pt x="315362" y="456584"/>
                </a:lnTo>
                <a:lnTo>
                  <a:pt x="314934" y="456753"/>
                </a:lnTo>
                <a:lnTo>
                  <a:pt x="314559" y="456892"/>
                </a:lnTo>
                <a:lnTo>
                  <a:pt x="313755" y="457175"/>
                </a:lnTo>
                <a:lnTo>
                  <a:pt x="312955" y="457447"/>
                </a:lnTo>
                <a:lnTo>
                  <a:pt x="311194" y="458048"/>
                </a:lnTo>
                <a:lnTo>
                  <a:pt x="309385" y="458702"/>
                </a:lnTo>
                <a:lnTo>
                  <a:pt x="308445" y="459693"/>
                </a:lnTo>
                <a:lnTo>
                  <a:pt x="303200" y="465222"/>
                </a:lnTo>
                <a:lnTo>
                  <a:pt x="298406" y="471209"/>
                </a:lnTo>
                <a:lnTo>
                  <a:pt x="293379" y="476936"/>
                </a:lnTo>
                <a:lnTo>
                  <a:pt x="292566" y="477862"/>
                </a:lnTo>
                <a:lnTo>
                  <a:pt x="284272" y="487556"/>
                </a:lnTo>
                <a:lnTo>
                  <a:pt x="276278" y="497480"/>
                </a:lnTo>
                <a:lnTo>
                  <a:pt x="268705" y="507698"/>
                </a:lnTo>
                <a:lnTo>
                  <a:pt x="261674" y="518276"/>
                </a:lnTo>
                <a:lnTo>
                  <a:pt x="255304" y="529279"/>
                </a:lnTo>
                <a:lnTo>
                  <a:pt x="254486" y="530832"/>
                </a:lnTo>
                <a:lnTo>
                  <a:pt x="254294" y="531195"/>
                </a:lnTo>
                <a:lnTo>
                  <a:pt x="254168" y="531442"/>
                </a:lnTo>
                <a:lnTo>
                  <a:pt x="253943" y="531878"/>
                </a:lnTo>
                <a:lnTo>
                  <a:pt x="253768" y="532219"/>
                </a:lnTo>
                <a:lnTo>
                  <a:pt x="253614" y="532520"/>
                </a:lnTo>
                <a:lnTo>
                  <a:pt x="253459" y="532825"/>
                </a:lnTo>
                <a:lnTo>
                  <a:pt x="253307" y="533126"/>
                </a:lnTo>
                <a:lnTo>
                  <a:pt x="253078" y="532882"/>
                </a:lnTo>
                <a:lnTo>
                  <a:pt x="251501" y="532783"/>
                </a:lnTo>
                <a:lnTo>
                  <a:pt x="242763" y="537190"/>
                </a:lnTo>
                <a:lnTo>
                  <a:pt x="241758" y="537763"/>
                </a:lnTo>
                <a:lnTo>
                  <a:pt x="231279" y="544936"/>
                </a:lnTo>
                <a:lnTo>
                  <a:pt x="221026" y="552436"/>
                </a:lnTo>
                <a:lnTo>
                  <a:pt x="212619" y="558012"/>
                </a:lnTo>
                <a:lnTo>
                  <a:pt x="202044" y="565044"/>
                </a:lnTo>
                <a:lnTo>
                  <a:pt x="191489" y="572148"/>
                </a:lnTo>
                <a:lnTo>
                  <a:pt x="181005" y="579362"/>
                </a:lnTo>
                <a:lnTo>
                  <a:pt x="170640" y="586721"/>
                </a:lnTo>
                <a:lnTo>
                  <a:pt x="160444" y="594263"/>
                </a:lnTo>
                <a:lnTo>
                  <a:pt x="152442" y="600258"/>
                </a:lnTo>
                <a:lnTo>
                  <a:pt x="142218" y="607775"/>
                </a:lnTo>
                <a:lnTo>
                  <a:pt x="131924" y="615248"/>
                </a:lnTo>
                <a:lnTo>
                  <a:pt x="121599" y="622711"/>
                </a:lnTo>
                <a:lnTo>
                  <a:pt x="111283" y="630202"/>
                </a:lnTo>
                <a:lnTo>
                  <a:pt x="101016" y="637757"/>
                </a:lnTo>
                <a:lnTo>
                  <a:pt x="90835" y="645411"/>
                </a:lnTo>
                <a:lnTo>
                  <a:pt x="80782" y="653202"/>
                </a:lnTo>
                <a:lnTo>
                  <a:pt x="70896" y="661165"/>
                </a:lnTo>
                <a:lnTo>
                  <a:pt x="61215" y="669336"/>
                </a:lnTo>
                <a:lnTo>
                  <a:pt x="51779" y="677751"/>
                </a:lnTo>
                <a:lnTo>
                  <a:pt x="50610" y="678822"/>
                </a:lnTo>
                <a:lnTo>
                  <a:pt x="40306" y="687932"/>
                </a:lnTo>
                <a:lnTo>
                  <a:pt x="31065" y="696096"/>
                </a:lnTo>
                <a:lnTo>
                  <a:pt x="22805" y="704254"/>
                </a:lnTo>
                <a:lnTo>
                  <a:pt x="15440" y="713346"/>
                </a:lnTo>
                <a:lnTo>
                  <a:pt x="8886" y="724314"/>
                </a:lnTo>
                <a:lnTo>
                  <a:pt x="3058" y="738098"/>
                </a:lnTo>
                <a:lnTo>
                  <a:pt x="4769" y="743093"/>
                </a:lnTo>
                <a:lnTo>
                  <a:pt x="5352" y="755114"/>
                </a:lnTo>
                <a:lnTo>
                  <a:pt x="4096" y="769421"/>
                </a:lnTo>
                <a:lnTo>
                  <a:pt x="2237" y="783458"/>
                </a:lnTo>
                <a:lnTo>
                  <a:pt x="1008" y="794670"/>
                </a:lnTo>
                <a:lnTo>
                  <a:pt x="513" y="805091"/>
                </a:lnTo>
                <a:lnTo>
                  <a:pt x="139" y="817756"/>
                </a:lnTo>
                <a:lnTo>
                  <a:pt x="0" y="830447"/>
                </a:lnTo>
                <a:lnTo>
                  <a:pt x="78" y="843154"/>
                </a:lnTo>
                <a:lnTo>
                  <a:pt x="831" y="868579"/>
                </a:lnTo>
                <a:lnTo>
                  <a:pt x="2275" y="893952"/>
                </a:lnTo>
                <a:lnTo>
                  <a:pt x="4289" y="919196"/>
                </a:lnTo>
                <a:lnTo>
                  <a:pt x="6000" y="936036"/>
                </a:lnTo>
                <a:lnTo>
                  <a:pt x="8103" y="952845"/>
                </a:lnTo>
                <a:lnTo>
                  <a:pt x="10585" y="969619"/>
                </a:lnTo>
                <a:lnTo>
                  <a:pt x="13433" y="986351"/>
                </a:lnTo>
                <a:lnTo>
                  <a:pt x="16634" y="1003038"/>
                </a:lnTo>
                <a:lnTo>
                  <a:pt x="20174" y="1019674"/>
                </a:lnTo>
                <a:lnTo>
                  <a:pt x="24042" y="1036254"/>
                </a:lnTo>
                <a:lnTo>
                  <a:pt x="28225" y="1052772"/>
                </a:lnTo>
                <a:lnTo>
                  <a:pt x="32708" y="1069224"/>
                </a:lnTo>
                <a:lnTo>
                  <a:pt x="37481" y="1085603"/>
                </a:lnTo>
                <a:lnTo>
                  <a:pt x="42529" y="1101907"/>
                </a:lnTo>
                <a:lnTo>
                  <a:pt x="47839" y="1118128"/>
                </a:lnTo>
                <a:lnTo>
                  <a:pt x="53400" y="1134262"/>
                </a:lnTo>
                <a:lnTo>
                  <a:pt x="59197" y="1150304"/>
                </a:lnTo>
                <a:lnTo>
                  <a:pt x="65219" y="1166248"/>
                </a:lnTo>
                <a:lnTo>
                  <a:pt x="71452" y="1182090"/>
                </a:lnTo>
                <a:lnTo>
                  <a:pt x="77883" y="1197824"/>
                </a:lnTo>
                <a:lnTo>
                  <a:pt x="84499" y="1213445"/>
                </a:lnTo>
                <a:lnTo>
                  <a:pt x="91288" y="1228949"/>
                </a:lnTo>
                <a:lnTo>
                  <a:pt x="98237" y="1244329"/>
                </a:lnTo>
                <a:lnTo>
                  <a:pt x="99686" y="1243574"/>
                </a:lnTo>
                <a:lnTo>
                  <a:pt x="98558" y="1247597"/>
                </a:lnTo>
                <a:lnTo>
                  <a:pt x="99048" y="1249149"/>
                </a:lnTo>
                <a:lnTo>
                  <a:pt x="100039" y="1252288"/>
                </a:lnTo>
                <a:lnTo>
                  <a:pt x="101070" y="1255405"/>
                </a:lnTo>
                <a:lnTo>
                  <a:pt x="102018" y="1258558"/>
                </a:lnTo>
                <a:lnTo>
                  <a:pt x="105365" y="1269812"/>
                </a:lnTo>
                <a:lnTo>
                  <a:pt x="108945" y="1281998"/>
                </a:lnTo>
                <a:lnTo>
                  <a:pt x="112495" y="1294191"/>
                </a:lnTo>
                <a:lnTo>
                  <a:pt x="116045" y="1305736"/>
                </a:lnTo>
                <a:lnTo>
                  <a:pt x="120127" y="1317762"/>
                </a:lnTo>
                <a:lnTo>
                  <a:pt x="124458" y="1329651"/>
                </a:lnTo>
                <a:lnTo>
                  <a:pt x="128957" y="1341473"/>
                </a:lnTo>
                <a:lnTo>
                  <a:pt x="133542" y="1353299"/>
                </a:lnTo>
                <a:lnTo>
                  <a:pt x="138131" y="1365198"/>
                </a:lnTo>
                <a:lnTo>
                  <a:pt x="139814" y="1369848"/>
                </a:lnTo>
                <a:lnTo>
                  <a:pt x="144041" y="1382135"/>
                </a:lnTo>
                <a:lnTo>
                  <a:pt x="149140" y="1394377"/>
                </a:lnTo>
                <a:lnTo>
                  <a:pt x="155936" y="1404715"/>
                </a:lnTo>
                <a:lnTo>
                  <a:pt x="158113" y="1407128"/>
                </a:lnTo>
                <a:lnTo>
                  <a:pt x="157874" y="1410919"/>
                </a:lnTo>
                <a:lnTo>
                  <a:pt x="156790" y="1415078"/>
                </a:lnTo>
                <a:lnTo>
                  <a:pt x="156646" y="1415618"/>
                </a:lnTo>
                <a:lnTo>
                  <a:pt x="156491" y="1416161"/>
                </a:lnTo>
                <a:lnTo>
                  <a:pt x="156354" y="1416635"/>
                </a:lnTo>
                <a:lnTo>
                  <a:pt x="156134" y="1417354"/>
                </a:lnTo>
                <a:lnTo>
                  <a:pt x="155842" y="1418258"/>
                </a:lnTo>
                <a:lnTo>
                  <a:pt x="155799" y="1418394"/>
                </a:lnTo>
                <a:lnTo>
                  <a:pt x="155434" y="1419473"/>
                </a:lnTo>
                <a:lnTo>
                  <a:pt x="155065" y="1420538"/>
                </a:lnTo>
                <a:lnTo>
                  <a:pt x="154969" y="1420814"/>
                </a:lnTo>
                <a:lnTo>
                  <a:pt x="154688" y="1421596"/>
                </a:lnTo>
                <a:lnTo>
                  <a:pt x="154102" y="1423226"/>
                </a:lnTo>
                <a:lnTo>
                  <a:pt x="153963" y="1423627"/>
                </a:lnTo>
                <a:lnTo>
                  <a:pt x="153767" y="1424164"/>
                </a:lnTo>
                <a:lnTo>
                  <a:pt x="153595" y="1424659"/>
                </a:lnTo>
                <a:lnTo>
                  <a:pt x="153484" y="1424974"/>
                </a:lnTo>
                <a:lnTo>
                  <a:pt x="153466" y="1425025"/>
                </a:lnTo>
                <a:lnTo>
                  <a:pt x="153352" y="1425356"/>
                </a:lnTo>
                <a:lnTo>
                  <a:pt x="153237" y="1425686"/>
                </a:lnTo>
                <a:lnTo>
                  <a:pt x="153131" y="1426012"/>
                </a:lnTo>
                <a:lnTo>
                  <a:pt x="153080" y="1426169"/>
                </a:lnTo>
                <a:lnTo>
                  <a:pt x="152840" y="1426893"/>
                </a:lnTo>
                <a:lnTo>
                  <a:pt x="152659" y="1427466"/>
                </a:lnTo>
                <a:lnTo>
                  <a:pt x="152545" y="1427841"/>
                </a:lnTo>
                <a:lnTo>
                  <a:pt x="152395" y="1428351"/>
                </a:lnTo>
                <a:lnTo>
                  <a:pt x="152284" y="1428752"/>
                </a:lnTo>
                <a:lnTo>
                  <a:pt x="152188" y="1429116"/>
                </a:lnTo>
                <a:lnTo>
                  <a:pt x="152099" y="1429449"/>
                </a:lnTo>
                <a:lnTo>
                  <a:pt x="151987" y="1429934"/>
                </a:lnTo>
                <a:lnTo>
                  <a:pt x="151916" y="1430254"/>
                </a:lnTo>
                <a:lnTo>
                  <a:pt x="151767" y="1431024"/>
                </a:lnTo>
                <a:lnTo>
                  <a:pt x="151658" y="1431764"/>
                </a:lnTo>
                <a:lnTo>
                  <a:pt x="150778" y="1439371"/>
                </a:lnTo>
                <a:lnTo>
                  <a:pt x="149380" y="1451988"/>
                </a:lnTo>
                <a:lnTo>
                  <a:pt x="147932" y="1464577"/>
                </a:lnTo>
                <a:lnTo>
                  <a:pt x="146283" y="1477153"/>
                </a:lnTo>
                <a:lnTo>
                  <a:pt x="144283" y="1489732"/>
                </a:lnTo>
                <a:lnTo>
                  <a:pt x="144179" y="1490316"/>
                </a:lnTo>
                <a:lnTo>
                  <a:pt x="144075" y="1490903"/>
                </a:lnTo>
                <a:lnTo>
                  <a:pt x="143976" y="1491487"/>
                </a:lnTo>
                <a:lnTo>
                  <a:pt x="143946" y="1491645"/>
                </a:lnTo>
                <a:lnTo>
                  <a:pt x="143880" y="1492039"/>
                </a:lnTo>
                <a:lnTo>
                  <a:pt x="143751" y="1492813"/>
                </a:lnTo>
                <a:lnTo>
                  <a:pt x="143678" y="1493261"/>
                </a:lnTo>
                <a:lnTo>
                  <a:pt x="143626" y="1493558"/>
                </a:lnTo>
                <a:lnTo>
                  <a:pt x="143575" y="1493878"/>
                </a:lnTo>
                <a:lnTo>
                  <a:pt x="143494" y="1494355"/>
                </a:lnTo>
                <a:lnTo>
                  <a:pt x="143376" y="1495090"/>
                </a:lnTo>
                <a:lnTo>
                  <a:pt x="143313" y="1495471"/>
                </a:lnTo>
                <a:lnTo>
                  <a:pt x="143245" y="1495894"/>
                </a:lnTo>
                <a:lnTo>
                  <a:pt x="143005" y="1497411"/>
                </a:lnTo>
                <a:lnTo>
                  <a:pt x="142913" y="1497994"/>
                </a:lnTo>
                <a:lnTo>
                  <a:pt x="142825" y="1498577"/>
                </a:lnTo>
                <a:lnTo>
                  <a:pt x="142736" y="1499165"/>
                </a:lnTo>
                <a:lnTo>
                  <a:pt x="142714" y="1499301"/>
                </a:lnTo>
                <a:lnTo>
                  <a:pt x="142655" y="1499690"/>
                </a:lnTo>
                <a:lnTo>
                  <a:pt x="142530" y="1500520"/>
                </a:lnTo>
                <a:lnTo>
                  <a:pt x="142472" y="1500939"/>
                </a:lnTo>
                <a:lnTo>
                  <a:pt x="142431" y="1501218"/>
                </a:lnTo>
                <a:lnTo>
                  <a:pt x="142383" y="1501552"/>
                </a:lnTo>
                <a:lnTo>
                  <a:pt x="142305" y="1502066"/>
                </a:lnTo>
                <a:lnTo>
                  <a:pt x="142206" y="1502756"/>
                </a:lnTo>
                <a:lnTo>
                  <a:pt x="142155" y="1503134"/>
                </a:lnTo>
                <a:lnTo>
                  <a:pt x="142087" y="1503608"/>
                </a:lnTo>
                <a:lnTo>
                  <a:pt x="141918" y="1504812"/>
                </a:lnTo>
                <a:lnTo>
                  <a:pt x="141852" y="1505289"/>
                </a:lnTo>
                <a:lnTo>
                  <a:pt x="141626" y="1506967"/>
                </a:lnTo>
                <a:lnTo>
                  <a:pt x="141502" y="1507907"/>
                </a:lnTo>
                <a:lnTo>
                  <a:pt x="141458" y="1508237"/>
                </a:lnTo>
                <a:lnTo>
                  <a:pt x="141428" y="1508469"/>
                </a:lnTo>
                <a:lnTo>
                  <a:pt x="141314" y="1509357"/>
                </a:lnTo>
                <a:lnTo>
                  <a:pt x="141200" y="1510249"/>
                </a:lnTo>
                <a:lnTo>
                  <a:pt x="141089" y="1511141"/>
                </a:lnTo>
                <a:lnTo>
                  <a:pt x="141063" y="1511328"/>
                </a:lnTo>
                <a:lnTo>
                  <a:pt x="141023" y="1511674"/>
                </a:lnTo>
                <a:lnTo>
                  <a:pt x="140891" y="1512724"/>
                </a:lnTo>
                <a:lnTo>
                  <a:pt x="140718" y="1514167"/>
                </a:lnTo>
                <a:lnTo>
                  <a:pt x="140678" y="1514512"/>
                </a:lnTo>
                <a:lnTo>
                  <a:pt x="140569" y="1515408"/>
                </a:lnTo>
                <a:lnTo>
                  <a:pt x="140467" y="1516307"/>
                </a:lnTo>
                <a:lnTo>
                  <a:pt x="140364" y="1517203"/>
                </a:lnTo>
                <a:lnTo>
                  <a:pt x="140331" y="1517508"/>
                </a:lnTo>
                <a:lnTo>
                  <a:pt x="140293" y="1517835"/>
                </a:lnTo>
                <a:lnTo>
                  <a:pt x="140190" y="1518727"/>
                </a:lnTo>
                <a:lnTo>
                  <a:pt x="140093" y="1519620"/>
                </a:lnTo>
                <a:lnTo>
                  <a:pt x="139994" y="1520511"/>
                </a:lnTo>
                <a:lnTo>
                  <a:pt x="139957" y="1520879"/>
                </a:lnTo>
                <a:lnTo>
                  <a:pt x="139802" y="1522322"/>
                </a:lnTo>
                <a:lnTo>
                  <a:pt x="139696" y="1523324"/>
                </a:lnTo>
                <a:lnTo>
                  <a:pt x="139655" y="1523690"/>
                </a:lnTo>
                <a:lnTo>
                  <a:pt x="139633" y="1523922"/>
                </a:lnTo>
                <a:lnTo>
                  <a:pt x="139600" y="1524242"/>
                </a:lnTo>
                <a:lnTo>
                  <a:pt x="139529" y="1524951"/>
                </a:lnTo>
                <a:lnTo>
                  <a:pt x="139341" y="1526786"/>
                </a:lnTo>
                <a:lnTo>
                  <a:pt x="139260" y="1527609"/>
                </a:lnTo>
                <a:lnTo>
                  <a:pt x="139212" y="1528083"/>
                </a:lnTo>
                <a:lnTo>
                  <a:pt x="139149" y="1528747"/>
                </a:lnTo>
                <a:lnTo>
                  <a:pt x="139035" y="1529881"/>
                </a:lnTo>
                <a:lnTo>
                  <a:pt x="138903" y="1531299"/>
                </a:lnTo>
                <a:lnTo>
                  <a:pt x="138840" y="1531927"/>
                </a:lnTo>
                <a:lnTo>
                  <a:pt x="138802" y="1532326"/>
                </a:lnTo>
                <a:lnTo>
                  <a:pt x="138744" y="1532972"/>
                </a:lnTo>
                <a:lnTo>
                  <a:pt x="138511" y="1535483"/>
                </a:lnTo>
                <a:lnTo>
                  <a:pt x="138478" y="1535835"/>
                </a:lnTo>
                <a:lnTo>
                  <a:pt x="138367" y="1537073"/>
                </a:lnTo>
                <a:lnTo>
                  <a:pt x="138257" y="1538310"/>
                </a:lnTo>
                <a:lnTo>
                  <a:pt x="138146" y="1539547"/>
                </a:lnTo>
                <a:lnTo>
                  <a:pt x="138121" y="1539877"/>
                </a:lnTo>
                <a:lnTo>
                  <a:pt x="137910" y="1542255"/>
                </a:lnTo>
                <a:lnTo>
                  <a:pt x="137826" y="1543246"/>
                </a:lnTo>
                <a:lnTo>
                  <a:pt x="137808" y="1543451"/>
                </a:lnTo>
                <a:lnTo>
                  <a:pt x="137778" y="1543804"/>
                </a:lnTo>
                <a:lnTo>
                  <a:pt x="137649" y="1545349"/>
                </a:lnTo>
                <a:lnTo>
                  <a:pt x="137553" y="1546454"/>
                </a:lnTo>
                <a:lnTo>
                  <a:pt x="137482" y="1547295"/>
                </a:lnTo>
                <a:lnTo>
                  <a:pt x="137217" y="1550467"/>
                </a:lnTo>
                <a:lnTo>
                  <a:pt x="136151" y="1563250"/>
                </a:lnTo>
                <a:lnTo>
                  <a:pt x="135038" y="1575896"/>
                </a:lnTo>
                <a:lnTo>
                  <a:pt x="134979" y="1576539"/>
                </a:lnTo>
                <a:lnTo>
                  <a:pt x="134729" y="1579167"/>
                </a:lnTo>
                <a:lnTo>
                  <a:pt x="134673" y="1579743"/>
                </a:lnTo>
                <a:lnTo>
                  <a:pt x="134386" y="1582701"/>
                </a:lnTo>
                <a:lnTo>
                  <a:pt x="134085" y="1585661"/>
                </a:lnTo>
                <a:lnTo>
                  <a:pt x="133763" y="1588619"/>
                </a:lnTo>
                <a:lnTo>
                  <a:pt x="132903" y="1596578"/>
                </a:lnTo>
                <a:lnTo>
                  <a:pt x="131897" y="1604521"/>
                </a:lnTo>
                <a:lnTo>
                  <a:pt x="130648" y="1612440"/>
                </a:lnTo>
                <a:lnTo>
                  <a:pt x="134056" y="1614186"/>
                </a:lnTo>
                <a:lnTo>
                  <a:pt x="147540" y="1614993"/>
                </a:lnTo>
                <a:lnTo>
                  <a:pt x="163362" y="1613833"/>
                </a:lnTo>
                <a:close/>
              </a:path>
              <a:path w="1217932" h="1614993">
                <a:moveTo>
                  <a:pt x="441404" y="230003"/>
                </a:moveTo>
                <a:lnTo>
                  <a:pt x="442801" y="227337"/>
                </a:lnTo>
                <a:lnTo>
                  <a:pt x="444264" y="224725"/>
                </a:lnTo>
                <a:lnTo>
                  <a:pt x="449579" y="216362"/>
                </a:lnTo>
                <a:lnTo>
                  <a:pt x="450055" y="215910"/>
                </a:lnTo>
                <a:lnTo>
                  <a:pt x="451477" y="214864"/>
                </a:lnTo>
                <a:lnTo>
                  <a:pt x="451829" y="214644"/>
                </a:lnTo>
                <a:lnTo>
                  <a:pt x="452331" y="214365"/>
                </a:lnTo>
                <a:lnTo>
                  <a:pt x="452785" y="214153"/>
                </a:lnTo>
                <a:lnTo>
                  <a:pt x="453084" y="214012"/>
                </a:lnTo>
                <a:lnTo>
                  <a:pt x="453319" y="213906"/>
                </a:lnTo>
                <a:lnTo>
                  <a:pt x="453803" y="213711"/>
                </a:lnTo>
                <a:lnTo>
                  <a:pt x="463166" y="28592"/>
                </a:lnTo>
                <a:lnTo>
                  <a:pt x="451172" y="32824"/>
                </a:lnTo>
                <a:lnTo>
                  <a:pt x="439795" y="37583"/>
                </a:lnTo>
                <a:lnTo>
                  <a:pt x="440063" y="232705"/>
                </a:lnTo>
                <a:lnTo>
                  <a:pt x="441404" y="230003"/>
                </a:lnTo>
                <a:close/>
              </a:path>
              <a:path w="1217932" h="1614993">
                <a:moveTo>
                  <a:pt x="439070" y="234724"/>
                </a:moveTo>
                <a:lnTo>
                  <a:pt x="437455" y="238058"/>
                </a:lnTo>
                <a:lnTo>
                  <a:pt x="435931" y="241402"/>
                </a:lnTo>
                <a:lnTo>
                  <a:pt x="434446" y="244779"/>
                </a:lnTo>
                <a:lnTo>
                  <a:pt x="433803" y="246243"/>
                </a:lnTo>
                <a:lnTo>
                  <a:pt x="428279" y="43354"/>
                </a:lnTo>
                <a:lnTo>
                  <a:pt x="417233" y="49896"/>
                </a:lnTo>
                <a:lnTo>
                  <a:pt x="406693" y="57187"/>
                </a:lnTo>
                <a:lnTo>
                  <a:pt x="410421" y="285505"/>
                </a:lnTo>
                <a:lnTo>
                  <a:pt x="413877" y="285692"/>
                </a:lnTo>
                <a:lnTo>
                  <a:pt x="416973" y="528761"/>
                </a:lnTo>
                <a:lnTo>
                  <a:pt x="417958" y="283125"/>
                </a:lnTo>
                <a:lnTo>
                  <a:pt x="418272" y="282472"/>
                </a:lnTo>
                <a:lnTo>
                  <a:pt x="418356" y="282303"/>
                </a:lnTo>
                <a:lnTo>
                  <a:pt x="420294" y="278419"/>
                </a:lnTo>
                <a:lnTo>
                  <a:pt x="421260" y="276447"/>
                </a:lnTo>
                <a:lnTo>
                  <a:pt x="422119" y="274433"/>
                </a:lnTo>
                <a:lnTo>
                  <a:pt x="422937" y="272399"/>
                </a:lnTo>
                <a:lnTo>
                  <a:pt x="424389" y="268730"/>
                </a:lnTo>
                <a:lnTo>
                  <a:pt x="425037" y="267072"/>
                </a:lnTo>
                <a:lnTo>
                  <a:pt x="425694" y="265416"/>
                </a:lnTo>
                <a:lnTo>
                  <a:pt x="426386" y="263778"/>
                </a:lnTo>
                <a:lnTo>
                  <a:pt x="425998" y="264704"/>
                </a:lnTo>
                <a:lnTo>
                  <a:pt x="425446" y="266041"/>
                </a:lnTo>
                <a:lnTo>
                  <a:pt x="424916" y="267384"/>
                </a:lnTo>
                <a:lnTo>
                  <a:pt x="424842" y="532625"/>
                </a:lnTo>
                <a:lnTo>
                  <a:pt x="426107" y="533223"/>
                </a:lnTo>
                <a:lnTo>
                  <a:pt x="426707" y="533502"/>
                </a:lnTo>
                <a:lnTo>
                  <a:pt x="427135" y="533698"/>
                </a:lnTo>
                <a:lnTo>
                  <a:pt x="427558" y="533897"/>
                </a:lnTo>
                <a:lnTo>
                  <a:pt x="428123" y="534158"/>
                </a:lnTo>
                <a:lnTo>
                  <a:pt x="430022" y="535037"/>
                </a:lnTo>
                <a:lnTo>
                  <a:pt x="430465" y="535242"/>
                </a:lnTo>
                <a:lnTo>
                  <a:pt x="430845" y="535414"/>
                </a:lnTo>
                <a:lnTo>
                  <a:pt x="433617" y="536678"/>
                </a:lnTo>
                <a:lnTo>
                  <a:pt x="436296" y="537892"/>
                </a:lnTo>
                <a:lnTo>
                  <a:pt x="437983" y="538656"/>
                </a:lnTo>
                <a:lnTo>
                  <a:pt x="439070" y="234724"/>
                </a:lnTo>
                <a:close/>
              </a:path>
              <a:path w="1217932" h="1614993">
                <a:moveTo>
                  <a:pt x="424916" y="267384"/>
                </a:moveTo>
                <a:lnTo>
                  <a:pt x="424389" y="268730"/>
                </a:lnTo>
                <a:lnTo>
                  <a:pt x="422937" y="272399"/>
                </a:lnTo>
                <a:lnTo>
                  <a:pt x="422119" y="274433"/>
                </a:lnTo>
                <a:lnTo>
                  <a:pt x="421260" y="276447"/>
                </a:lnTo>
                <a:lnTo>
                  <a:pt x="420294" y="278419"/>
                </a:lnTo>
                <a:lnTo>
                  <a:pt x="418356" y="282303"/>
                </a:lnTo>
                <a:lnTo>
                  <a:pt x="418090" y="282850"/>
                </a:lnTo>
                <a:lnTo>
                  <a:pt x="417958" y="283125"/>
                </a:lnTo>
                <a:lnTo>
                  <a:pt x="416973" y="528761"/>
                </a:lnTo>
                <a:lnTo>
                  <a:pt x="419545" y="530076"/>
                </a:lnTo>
                <a:lnTo>
                  <a:pt x="422144" y="531346"/>
                </a:lnTo>
                <a:lnTo>
                  <a:pt x="424757" y="532583"/>
                </a:lnTo>
                <a:lnTo>
                  <a:pt x="424916" y="267384"/>
                </a:lnTo>
                <a:close/>
              </a:path>
              <a:path w="1217932" h="1614993">
                <a:moveTo>
                  <a:pt x="370005" y="93757"/>
                </a:moveTo>
                <a:lnTo>
                  <a:pt x="365768" y="215304"/>
                </a:lnTo>
                <a:lnTo>
                  <a:pt x="366095" y="215458"/>
                </a:lnTo>
                <a:lnTo>
                  <a:pt x="365768" y="215304"/>
                </a:lnTo>
                <a:lnTo>
                  <a:pt x="365577" y="215213"/>
                </a:lnTo>
                <a:lnTo>
                  <a:pt x="365013" y="214956"/>
                </a:lnTo>
                <a:lnTo>
                  <a:pt x="365222" y="493979"/>
                </a:lnTo>
                <a:lnTo>
                  <a:pt x="365609" y="494251"/>
                </a:lnTo>
                <a:lnTo>
                  <a:pt x="366619" y="494963"/>
                </a:lnTo>
                <a:lnTo>
                  <a:pt x="370005" y="93757"/>
                </a:lnTo>
                <a:close/>
              </a:path>
              <a:path w="1217932" h="1614993">
                <a:moveTo>
                  <a:pt x="391713" y="284661"/>
                </a:moveTo>
                <a:lnTo>
                  <a:pt x="392937" y="284422"/>
                </a:lnTo>
                <a:lnTo>
                  <a:pt x="393371" y="284363"/>
                </a:lnTo>
                <a:lnTo>
                  <a:pt x="394347" y="284230"/>
                </a:lnTo>
                <a:lnTo>
                  <a:pt x="394817" y="284172"/>
                </a:lnTo>
                <a:lnTo>
                  <a:pt x="395056" y="284147"/>
                </a:lnTo>
                <a:lnTo>
                  <a:pt x="396693" y="65202"/>
                </a:lnTo>
                <a:lnTo>
                  <a:pt x="387272" y="73916"/>
                </a:lnTo>
                <a:lnTo>
                  <a:pt x="388550" y="253692"/>
                </a:lnTo>
                <a:lnTo>
                  <a:pt x="388618" y="254205"/>
                </a:lnTo>
                <a:lnTo>
                  <a:pt x="388684" y="254723"/>
                </a:lnTo>
                <a:lnTo>
                  <a:pt x="388742" y="255237"/>
                </a:lnTo>
                <a:lnTo>
                  <a:pt x="389203" y="283671"/>
                </a:lnTo>
                <a:lnTo>
                  <a:pt x="389284" y="281851"/>
                </a:lnTo>
                <a:lnTo>
                  <a:pt x="389317" y="281040"/>
                </a:lnTo>
                <a:lnTo>
                  <a:pt x="389350" y="280218"/>
                </a:lnTo>
                <a:lnTo>
                  <a:pt x="389380" y="279388"/>
                </a:lnTo>
                <a:lnTo>
                  <a:pt x="389433" y="264562"/>
                </a:lnTo>
                <a:lnTo>
                  <a:pt x="389466" y="265392"/>
                </a:lnTo>
                <a:lnTo>
                  <a:pt x="389482" y="265964"/>
                </a:lnTo>
                <a:lnTo>
                  <a:pt x="389488" y="266218"/>
                </a:lnTo>
                <a:lnTo>
                  <a:pt x="389506" y="267040"/>
                </a:lnTo>
                <a:lnTo>
                  <a:pt x="389907" y="284440"/>
                </a:lnTo>
                <a:lnTo>
                  <a:pt x="390173" y="284488"/>
                </a:lnTo>
                <a:lnTo>
                  <a:pt x="391526" y="284697"/>
                </a:lnTo>
                <a:lnTo>
                  <a:pt x="391713" y="284661"/>
                </a:lnTo>
                <a:close/>
              </a:path>
              <a:path w="1217932" h="1614993">
                <a:moveTo>
                  <a:pt x="380831" y="229427"/>
                </a:moveTo>
                <a:lnTo>
                  <a:pt x="381394" y="230366"/>
                </a:lnTo>
                <a:lnTo>
                  <a:pt x="381556" y="230641"/>
                </a:lnTo>
                <a:lnTo>
                  <a:pt x="382224" y="231890"/>
                </a:lnTo>
                <a:lnTo>
                  <a:pt x="382843" y="233167"/>
                </a:lnTo>
                <a:lnTo>
                  <a:pt x="384011" y="235784"/>
                </a:lnTo>
                <a:lnTo>
                  <a:pt x="384169" y="236170"/>
                </a:lnTo>
                <a:lnTo>
                  <a:pt x="384373" y="236673"/>
                </a:lnTo>
                <a:lnTo>
                  <a:pt x="384475" y="236945"/>
                </a:lnTo>
                <a:lnTo>
                  <a:pt x="385519" y="239870"/>
                </a:lnTo>
                <a:lnTo>
                  <a:pt x="385901" y="241038"/>
                </a:lnTo>
                <a:lnTo>
                  <a:pt x="386248" y="242220"/>
                </a:lnTo>
                <a:lnTo>
                  <a:pt x="386565" y="243416"/>
                </a:lnTo>
                <a:lnTo>
                  <a:pt x="387272" y="73916"/>
                </a:lnTo>
                <a:lnTo>
                  <a:pt x="378466" y="83306"/>
                </a:lnTo>
                <a:lnTo>
                  <a:pt x="370310" y="93347"/>
                </a:lnTo>
                <a:lnTo>
                  <a:pt x="371196" y="218575"/>
                </a:lnTo>
                <a:lnTo>
                  <a:pt x="371667" y="218928"/>
                </a:lnTo>
                <a:lnTo>
                  <a:pt x="372034" y="219211"/>
                </a:lnTo>
                <a:lnTo>
                  <a:pt x="372196" y="219342"/>
                </a:lnTo>
                <a:lnTo>
                  <a:pt x="376869" y="223862"/>
                </a:lnTo>
                <a:lnTo>
                  <a:pt x="377134" y="224174"/>
                </a:lnTo>
                <a:lnTo>
                  <a:pt x="377263" y="224331"/>
                </a:lnTo>
                <a:lnTo>
                  <a:pt x="377492" y="224614"/>
                </a:lnTo>
                <a:lnTo>
                  <a:pt x="377496" y="502701"/>
                </a:lnTo>
                <a:lnTo>
                  <a:pt x="380603" y="504992"/>
                </a:lnTo>
                <a:lnTo>
                  <a:pt x="380831" y="229427"/>
                </a:lnTo>
                <a:close/>
              </a:path>
              <a:path w="1217932" h="1614993">
                <a:moveTo>
                  <a:pt x="370005" y="93757"/>
                </a:moveTo>
                <a:lnTo>
                  <a:pt x="364441" y="214710"/>
                </a:lnTo>
                <a:lnTo>
                  <a:pt x="364920" y="214915"/>
                </a:lnTo>
                <a:lnTo>
                  <a:pt x="370005" y="93757"/>
                </a:lnTo>
                <a:close/>
              </a:path>
              <a:path w="1217932" h="1614993">
                <a:moveTo>
                  <a:pt x="359989" y="1600608"/>
                </a:moveTo>
                <a:lnTo>
                  <a:pt x="345572" y="477160"/>
                </a:lnTo>
                <a:lnTo>
                  <a:pt x="345288" y="476822"/>
                </a:lnTo>
                <a:lnTo>
                  <a:pt x="345004" y="476481"/>
                </a:lnTo>
                <a:lnTo>
                  <a:pt x="344728" y="476136"/>
                </a:lnTo>
                <a:lnTo>
                  <a:pt x="344001" y="475214"/>
                </a:lnTo>
                <a:lnTo>
                  <a:pt x="342734" y="473574"/>
                </a:lnTo>
                <a:lnTo>
                  <a:pt x="342569" y="473357"/>
                </a:lnTo>
                <a:lnTo>
                  <a:pt x="341211" y="471366"/>
                </a:lnTo>
                <a:lnTo>
                  <a:pt x="339944" y="469208"/>
                </a:lnTo>
                <a:lnTo>
                  <a:pt x="343546" y="1601451"/>
                </a:lnTo>
                <a:lnTo>
                  <a:pt x="359989" y="1600608"/>
                </a:lnTo>
                <a:close/>
              </a:path>
              <a:path w="1217932" h="1614993">
                <a:moveTo>
                  <a:pt x="339944" y="469208"/>
                </a:moveTo>
                <a:lnTo>
                  <a:pt x="340390" y="469957"/>
                </a:lnTo>
                <a:lnTo>
                  <a:pt x="341528" y="471830"/>
                </a:lnTo>
                <a:lnTo>
                  <a:pt x="342716" y="473547"/>
                </a:lnTo>
                <a:lnTo>
                  <a:pt x="344001" y="475214"/>
                </a:lnTo>
                <a:lnTo>
                  <a:pt x="344728" y="476136"/>
                </a:lnTo>
                <a:lnTo>
                  <a:pt x="345009" y="476481"/>
                </a:lnTo>
                <a:lnTo>
                  <a:pt x="345286" y="476819"/>
                </a:lnTo>
                <a:lnTo>
                  <a:pt x="345572" y="477160"/>
                </a:lnTo>
                <a:lnTo>
                  <a:pt x="359989" y="1600608"/>
                </a:lnTo>
                <a:lnTo>
                  <a:pt x="365222" y="493979"/>
                </a:lnTo>
                <a:lnTo>
                  <a:pt x="363866" y="214476"/>
                </a:lnTo>
                <a:lnTo>
                  <a:pt x="364228" y="214622"/>
                </a:lnTo>
                <a:lnTo>
                  <a:pt x="365222" y="493979"/>
                </a:lnTo>
                <a:lnTo>
                  <a:pt x="365013" y="214956"/>
                </a:lnTo>
                <a:lnTo>
                  <a:pt x="365388" y="215125"/>
                </a:lnTo>
                <a:lnTo>
                  <a:pt x="365577" y="215213"/>
                </a:lnTo>
                <a:lnTo>
                  <a:pt x="365768" y="215304"/>
                </a:lnTo>
                <a:lnTo>
                  <a:pt x="370005" y="93757"/>
                </a:lnTo>
                <a:lnTo>
                  <a:pt x="364920" y="214915"/>
                </a:lnTo>
                <a:lnTo>
                  <a:pt x="364441" y="214710"/>
                </a:lnTo>
                <a:lnTo>
                  <a:pt x="370005" y="93757"/>
                </a:lnTo>
                <a:lnTo>
                  <a:pt x="363897" y="104808"/>
                </a:lnTo>
                <a:lnTo>
                  <a:pt x="359609" y="117017"/>
                </a:lnTo>
                <a:lnTo>
                  <a:pt x="358894" y="213028"/>
                </a:lnTo>
                <a:lnTo>
                  <a:pt x="358526" y="212962"/>
                </a:lnTo>
                <a:lnTo>
                  <a:pt x="358297" y="212926"/>
                </a:lnTo>
                <a:lnTo>
                  <a:pt x="357711" y="212838"/>
                </a:lnTo>
                <a:lnTo>
                  <a:pt x="357542" y="212816"/>
                </a:lnTo>
                <a:lnTo>
                  <a:pt x="357136" y="212768"/>
                </a:lnTo>
                <a:lnTo>
                  <a:pt x="355962" y="129202"/>
                </a:lnTo>
                <a:lnTo>
                  <a:pt x="355609" y="130324"/>
                </a:lnTo>
                <a:lnTo>
                  <a:pt x="354438" y="212632"/>
                </a:lnTo>
                <a:lnTo>
                  <a:pt x="354129" y="212639"/>
                </a:lnTo>
                <a:lnTo>
                  <a:pt x="353533" y="212661"/>
                </a:lnTo>
                <a:lnTo>
                  <a:pt x="353348" y="338068"/>
                </a:lnTo>
                <a:lnTo>
                  <a:pt x="353180" y="338060"/>
                </a:lnTo>
                <a:lnTo>
                  <a:pt x="352923" y="341581"/>
                </a:lnTo>
                <a:lnTo>
                  <a:pt x="351197" y="354188"/>
                </a:lnTo>
                <a:lnTo>
                  <a:pt x="349395" y="366768"/>
                </a:lnTo>
                <a:lnTo>
                  <a:pt x="349279" y="367868"/>
                </a:lnTo>
                <a:lnTo>
                  <a:pt x="347871" y="380490"/>
                </a:lnTo>
                <a:lnTo>
                  <a:pt x="346348" y="393096"/>
                </a:lnTo>
                <a:lnTo>
                  <a:pt x="344745" y="405693"/>
                </a:lnTo>
                <a:lnTo>
                  <a:pt x="343094" y="418287"/>
                </a:lnTo>
                <a:lnTo>
                  <a:pt x="341431" y="430881"/>
                </a:lnTo>
                <a:lnTo>
                  <a:pt x="340398" y="438726"/>
                </a:lnTo>
                <a:lnTo>
                  <a:pt x="339440" y="446633"/>
                </a:lnTo>
                <a:lnTo>
                  <a:pt x="338853" y="467262"/>
                </a:lnTo>
                <a:lnTo>
                  <a:pt x="338639" y="466870"/>
                </a:lnTo>
                <a:lnTo>
                  <a:pt x="338432" y="466477"/>
                </a:lnTo>
                <a:lnTo>
                  <a:pt x="338227" y="466073"/>
                </a:lnTo>
                <a:lnTo>
                  <a:pt x="343546" y="1601451"/>
                </a:lnTo>
                <a:lnTo>
                  <a:pt x="339944" y="469208"/>
                </a:lnTo>
                <a:close/>
              </a:path>
              <a:path w="1217932" h="1614993">
                <a:moveTo>
                  <a:pt x="353533" y="212661"/>
                </a:moveTo>
                <a:lnTo>
                  <a:pt x="353842" y="212647"/>
                </a:lnTo>
                <a:lnTo>
                  <a:pt x="354438" y="212632"/>
                </a:lnTo>
                <a:lnTo>
                  <a:pt x="355609" y="130324"/>
                </a:lnTo>
                <a:lnTo>
                  <a:pt x="353135" y="212687"/>
                </a:lnTo>
                <a:lnTo>
                  <a:pt x="352939" y="212705"/>
                </a:lnTo>
                <a:lnTo>
                  <a:pt x="353180" y="338060"/>
                </a:lnTo>
                <a:lnTo>
                  <a:pt x="353199" y="337659"/>
                </a:lnTo>
                <a:lnTo>
                  <a:pt x="353348" y="338068"/>
                </a:lnTo>
                <a:lnTo>
                  <a:pt x="353533" y="212661"/>
                </a:lnTo>
                <a:close/>
              </a:path>
              <a:path w="1217932" h="1614993">
                <a:moveTo>
                  <a:pt x="352939" y="212705"/>
                </a:moveTo>
                <a:lnTo>
                  <a:pt x="352651" y="212732"/>
                </a:lnTo>
                <a:lnTo>
                  <a:pt x="352342" y="212765"/>
                </a:lnTo>
                <a:lnTo>
                  <a:pt x="355609" y="130324"/>
                </a:lnTo>
                <a:lnTo>
                  <a:pt x="351905" y="142735"/>
                </a:lnTo>
                <a:lnTo>
                  <a:pt x="351471" y="212881"/>
                </a:lnTo>
                <a:lnTo>
                  <a:pt x="351136" y="212940"/>
                </a:lnTo>
                <a:lnTo>
                  <a:pt x="352534" y="338031"/>
                </a:lnTo>
                <a:lnTo>
                  <a:pt x="351746" y="212842"/>
                </a:lnTo>
                <a:lnTo>
                  <a:pt x="352000" y="212805"/>
                </a:lnTo>
                <a:lnTo>
                  <a:pt x="352534" y="338031"/>
                </a:lnTo>
                <a:lnTo>
                  <a:pt x="353180" y="338060"/>
                </a:lnTo>
                <a:lnTo>
                  <a:pt x="352939" y="212705"/>
                </a:lnTo>
                <a:close/>
              </a:path>
              <a:path w="1217932" h="1614993">
                <a:moveTo>
                  <a:pt x="359609" y="117017"/>
                </a:moveTo>
                <a:lnTo>
                  <a:pt x="355962" y="129202"/>
                </a:lnTo>
                <a:lnTo>
                  <a:pt x="357114" y="212765"/>
                </a:lnTo>
                <a:lnTo>
                  <a:pt x="357542" y="212816"/>
                </a:lnTo>
                <a:lnTo>
                  <a:pt x="357711" y="212838"/>
                </a:lnTo>
                <a:lnTo>
                  <a:pt x="358102" y="212893"/>
                </a:lnTo>
                <a:lnTo>
                  <a:pt x="358297" y="212926"/>
                </a:lnTo>
                <a:lnTo>
                  <a:pt x="358526" y="212962"/>
                </a:lnTo>
                <a:lnTo>
                  <a:pt x="358854" y="213020"/>
                </a:lnTo>
                <a:lnTo>
                  <a:pt x="359609" y="117017"/>
                </a:lnTo>
                <a:close/>
              </a:path>
              <a:path w="1217932" h="1614993">
                <a:moveTo>
                  <a:pt x="352567" y="212739"/>
                </a:moveTo>
                <a:lnTo>
                  <a:pt x="352939" y="212705"/>
                </a:lnTo>
                <a:lnTo>
                  <a:pt x="353135" y="212687"/>
                </a:lnTo>
                <a:lnTo>
                  <a:pt x="355609" y="130324"/>
                </a:lnTo>
                <a:lnTo>
                  <a:pt x="352342" y="212765"/>
                </a:lnTo>
                <a:lnTo>
                  <a:pt x="352567" y="212739"/>
                </a:lnTo>
                <a:close/>
              </a:path>
              <a:path w="1217932" h="1614993">
                <a:moveTo>
                  <a:pt x="349755" y="213237"/>
                </a:moveTo>
                <a:lnTo>
                  <a:pt x="350090" y="213157"/>
                </a:lnTo>
                <a:lnTo>
                  <a:pt x="350373" y="213091"/>
                </a:lnTo>
                <a:lnTo>
                  <a:pt x="350870" y="212988"/>
                </a:lnTo>
                <a:lnTo>
                  <a:pt x="351905" y="142735"/>
                </a:lnTo>
                <a:lnTo>
                  <a:pt x="348769" y="154925"/>
                </a:lnTo>
                <a:lnTo>
                  <a:pt x="349732" y="213245"/>
                </a:lnTo>
                <a:close/>
              </a:path>
              <a:path w="1217932" h="1614993">
                <a:moveTo>
                  <a:pt x="732406" y="204086"/>
                </a:moveTo>
                <a:lnTo>
                  <a:pt x="732322" y="205012"/>
                </a:lnTo>
                <a:lnTo>
                  <a:pt x="732303" y="205246"/>
                </a:lnTo>
                <a:lnTo>
                  <a:pt x="732270" y="205701"/>
                </a:lnTo>
                <a:lnTo>
                  <a:pt x="732240" y="206079"/>
                </a:lnTo>
                <a:lnTo>
                  <a:pt x="732223" y="206350"/>
                </a:lnTo>
                <a:lnTo>
                  <a:pt x="732190" y="206872"/>
                </a:lnTo>
                <a:lnTo>
                  <a:pt x="732108" y="208164"/>
                </a:lnTo>
                <a:lnTo>
                  <a:pt x="732082" y="208631"/>
                </a:lnTo>
                <a:lnTo>
                  <a:pt x="731994" y="210313"/>
                </a:lnTo>
                <a:lnTo>
                  <a:pt x="731961" y="210952"/>
                </a:lnTo>
                <a:lnTo>
                  <a:pt x="731909" y="212108"/>
                </a:lnTo>
                <a:lnTo>
                  <a:pt x="731872" y="212941"/>
                </a:lnTo>
                <a:lnTo>
                  <a:pt x="731857" y="213248"/>
                </a:lnTo>
                <a:lnTo>
                  <a:pt x="731772" y="215228"/>
                </a:lnTo>
                <a:lnTo>
                  <a:pt x="731705" y="216982"/>
                </a:lnTo>
                <a:lnTo>
                  <a:pt x="731647" y="218648"/>
                </a:lnTo>
                <a:lnTo>
                  <a:pt x="731868" y="218853"/>
                </a:lnTo>
                <a:lnTo>
                  <a:pt x="732331" y="219206"/>
                </a:lnTo>
                <a:lnTo>
                  <a:pt x="736949" y="222434"/>
                </a:lnTo>
                <a:lnTo>
                  <a:pt x="732406" y="204086"/>
                </a:lnTo>
                <a:close/>
              </a:path>
              <a:path w="1217932" h="1614993">
                <a:moveTo>
                  <a:pt x="724638" y="191333"/>
                </a:moveTo>
                <a:lnTo>
                  <a:pt x="725043" y="191730"/>
                </a:lnTo>
                <a:lnTo>
                  <a:pt x="728374" y="85886"/>
                </a:lnTo>
                <a:lnTo>
                  <a:pt x="720362" y="76169"/>
                </a:lnTo>
                <a:lnTo>
                  <a:pt x="720333" y="187843"/>
                </a:lnTo>
                <a:lnTo>
                  <a:pt x="719868" y="187520"/>
                </a:lnTo>
                <a:lnTo>
                  <a:pt x="722340" y="287723"/>
                </a:lnTo>
                <a:lnTo>
                  <a:pt x="724638" y="191333"/>
                </a:lnTo>
                <a:close/>
              </a:path>
              <a:path w="1217932" h="1614993">
                <a:moveTo>
                  <a:pt x="715273" y="311808"/>
                </a:moveTo>
                <a:lnTo>
                  <a:pt x="719378" y="299621"/>
                </a:lnTo>
                <a:lnTo>
                  <a:pt x="722340" y="287723"/>
                </a:lnTo>
                <a:lnTo>
                  <a:pt x="719868" y="187520"/>
                </a:lnTo>
                <a:lnTo>
                  <a:pt x="718932" y="186873"/>
                </a:lnTo>
                <a:lnTo>
                  <a:pt x="720362" y="76169"/>
                </a:lnTo>
                <a:lnTo>
                  <a:pt x="713757" y="69635"/>
                </a:lnTo>
                <a:lnTo>
                  <a:pt x="712189" y="182487"/>
                </a:lnTo>
                <a:lnTo>
                  <a:pt x="711602" y="182098"/>
                </a:lnTo>
                <a:lnTo>
                  <a:pt x="711031" y="181709"/>
                </a:lnTo>
                <a:lnTo>
                  <a:pt x="710471" y="181308"/>
                </a:lnTo>
                <a:lnTo>
                  <a:pt x="710213" y="323465"/>
                </a:lnTo>
                <a:lnTo>
                  <a:pt x="715273" y="311808"/>
                </a:lnTo>
                <a:close/>
              </a:path>
              <a:path w="1217932" h="1614993">
                <a:moveTo>
                  <a:pt x="482922" y="187941"/>
                </a:moveTo>
                <a:lnTo>
                  <a:pt x="483828" y="186788"/>
                </a:lnTo>
                <a:lnTo>
                  <a:pt x="486361" y="21922"/>
                </a:lnTo>
                <a:lnTo>
                  <a:pt x="482624" y="22898"/>
                </a:lnTo>
                <a:lnTo>
                  <a:pt x="481203" y="190206"/>
                </a:lnTo>
                <a:lnTo>
                  <a:pt x="482062" y="189054"/>
                </a:lnTo>
                <a:lnTo>
                  <a:pt x="481388" y="559154"/>
                </a:lnTo>
                <a:lnTo>
                  <a:pt x="482500" y="559639"/>
                </a:lnTo>
                <a:lnTo>
                  <a:pt x="482922" y="187941"/>
                </a:lnTo>
                <a:close/>
              </a:path>
              <a:path w="1217932" h="1614993">
                <a:moveTo>
                  <a:pt x="425750" y="1597673"/>
                </a:moveTo>
                <a:lnTo>
                  <a:pt x="442189" y="1597024"/>
                </a:lnTo>
                <a:lnTo>
                  <a:pt x="458628" y="1596400"/>
                </a:lnTo>
                <a:lnTo>
                  <a:pt x="475068" y="1595796"/>
                </a:lnTo>
                <a:lnTo>
                  <a:pt x="475505" y="556581"/>
                </a:lnTo>
                <a:lnTo>
                  <a:pt x="476194" y="556889"/>
                </a:lnTo>
                <a:lnTo>
                  <a:pt x="476883" y="557194"/>
                </a:lnTo>
                <a:lnTo>
                  <a:pt x="477576" y="557499"/>
                </a:lnTo>
                <a:lnTo>
                  <a:pt x="479161" y="558193"/>
                </a:lnTo>
                <a:lnTo>
                  <a:pt x="480274" y="558673"/>
                </a:lnTo>
                <a:lnTo>
                  <a:pt x="481388" y="559154"/>
                </a:lnTo>
                <a:lnTo>
                  <a:pt x="482062" y="189057"/>
                </a:lnTo>
                <a:lnTo>
                  <a:pt x="481203" y="190206"/>
                </a:lnTo>
                <a:lnTo>
                  <a:pt x="482624" y="22898"/>
                </a:lnTo>
                <a:lnTo>
                  <a:pt x="475292" y="24895"/>
                </a:lnTo>
                <a:lnTo>
                  <a:pt x="474983" y="556350"/>
                </a:lnTo>
                <a:lnTo>
                  <a:pt x="474179" y="555990"/>
                </a:lnTo>
                <a:lnTo>
                  <a:pt x="473366" y="555623"/>
                </a:lnTo>
                <a:lnTo>
                  <a:pt x="472834" y="555380"/>
                </a:lnTo>
                <a:lnTo>
                  <a:pt x="472148" y="555072"/>
                </a:lnTo>
                <a:lnTo>
                  <a:pt x="471466" y="554760"/>
                </a:lnTo>
                <a:lnTo>
                  <a:pt x="470789" y="554443"/>
                </a:lnTo>
                <a:lnTo>
                  <a:pt x="469218" y="208098"/>
                </a:lnTo>
                <a:lnTo>
                  <a:pt x="468920" y="208392"/>
                </a:lnTo>
                <a:lnTo>
                  <a:pt x="468618" y="208656"/>
                </a:lnTo>
                <a:lnTo>
                  <a:pt x="466918" y="209780"/>
                </a:lnTo>
                <a:lnTo>
                  <a:pt x="466565" y="209966"/>
                </a:lnTo>
                <a:lnTo>
                  <a:pt x="464648" y="210741"/>
                </a:lnTo>
                <a:lnTo>
                  <a:pt x="463166" y="28592"/>
                </a:lnTo>
                <a:lnTo>
                  <a:pt x="453803" y="213711"/>
                </a:lnTo>
                <a:lnTo>
                  <a:pt x="453084" y="214012"/>
                </a:lnTo>
                <a:lnTo>
                  <a:pt x="452490" y="214296"/>
                </a:lnTo>
                <a:lnTo>
                  <a:pt x="451829" y="214644"/>
                </a:lnTo>
                <a:lnTo>
                  <a:pt x="450055" y="215910"/>
                </a:lnTo>
                <a:lnTo>
                  <a:pt x="449579" y="216362"/>
                </a:lnTo>
                <a:lnTo>
                  <a:pt x="444264" y="224725"/>
                </a:lnTo>
                <a:lnTo>
                  <a:pt x="442801" y="227339"/>
                </a:lnTo>
                <a:lnTo>
                  <a:pt x="441404" y="230004"/>
                </a:lnTo>
                <a:lnTo>
                  <a:pt x="440063" y="232705"/>
                </a:lnTo>
                <a:lnTo>
                  <a:pt x="439795" y="37583"/>
                </a:lnTo>
                <a:lnTo>
                  <a:pt x="428279" y="43354"/>
                </a:lnTo>
                <a:lnTo>
                  <a:pt x="433803" y="246243"/>
                </a:lnTo>
                <a:lnTo>
                  <a:pt x="435488" y="242374"/>
                </a:lnTo>
                <a:lnTo>
                  <a:pt x="437231" y="238520"/>
                </a:lnTo>
                <a:lnTo>
                  <a:pt x="437455" y="238058"/>
                </a:lnTo>
                <a:lnTo>
                  <a:pt x="439070" y="234724"/>
                </a:lnTo>
                <a:lnTo>
                  <a:pt x="437983" y="538656"/>
                </a:lnTo>
                <a:lnTo>
                  <a:pt x="436296" y="537892"/>
                </a:lnTo>
                <a:lnTo>
                  <a:pt x="433617" y="536678"/>
                </a:lnTo>
                <a:lnTo>
                  <a:pt x="430845" y="535414"/>
                </a:lnTo>
                <a:lnTo>
                  <a:pt x="430465" y="535242"/>
                </a:lnTo>
                <a:lnTo>
                  <a:pt x="430022" y="535037"/>
                </a:lnTo>
                <a:lnTo>
                  <a:pt x="428123" y="534158"/>
                </a:lnTo>
                <a:lnTo>
                  <a:pt x="427558" y="533897"/>
                </a:lnTo>
                <a:lnTo>
                  <a:pt x="427135" y="533698"/>
                </a:lnTo>
                <a:lnTo>
                  <a:pt x="426707" y="533502"/>
                </a:lnTo>
                <a:lnTo>
                  <a:pt x="426107" y="533223"/>
                </a:lnTo>
                <a:lnTo>
                  <a:pt x="424842" y="532625"/>
                </a:lnTo>
                <a:lnTo>
                  <a:pt x="422144" y="531346"/>
                </a:lnTo>
                <a:lnTo>
                  <a:pt x="419545" y="530076"/>
                </a:lnTo>
                <a:lnTo>
                  <a:pt x="416973" y="528761"/>
                </a:lnTo>
                <a:lnTo>
                  <a:pt x="413877" y="285692"/>
                </a:lnTo>
                <a:lnTo>
                  <a:pt x="412949" y="285684"/>
                </a:lnTo>
                <a:lnTo>
                  <a:pt x="412662" y="526497"/>
                </a:lnTo>
                <a:lnTo>
                  <a:pt x="411958" y="526111"/>
                </a:lnTo>
                <a:lnTo>
                  <a:pt x="411137" y="525652"/>
                </a:lnTo>
                <a:lnTo>
                  <a:pt x="409310" y="1598351"/>
                </a:lnTo>
                <a:lnTo>
                  <a:pt x="425750" y="1597673"/>
                </a:lnTo>
                <a:close/>
              </a:path>
              <a:path w="1217932" h="1614993">
                <a:moveTo>
                  <a:pt x="720362" y="76169"/>
                </a:moveTo>
                <a:lnTo>
                  <a:pt x="718932" y="186873"/>
                </a:lnTo>
                <a:lnTo>
                  <a:pt x="719404" y="187193"/>
                </a:lnTo>
                <a:lnTo>
                  <a:pt x="719869" y="187517"/>
                </a:lnTo>
                <a:lnTo>
                  <a:pt x="720333" y="187843"/>
                </a:lnTo>
                <a:lnTo>
                  <a:pt x="720362" y="76169"/>
                </a:lnTo>
                <a:close/>
              </a:path>
              <a:path w="1217932" h="1614993">
                <a:moveTo>
                  <a:pt x="678774" y="406404"/>
                </a:moveTo>
                <a:lnTo>
                  <a:pt x="682712" y="394346"/>
                </a:lnTo>
                <a:lnTo>
                  <a:pt x="686345" y="382218"/>
                </a:lnTo>
                <a:lnTo>
                  <a:pt x="690048" y="370113"/>
                </a:lnTo>
                <a:lnTo>
                  <a:pt x="694195" y="358122"/>
                </a:lnTo>
                <a:lnTo>
                  <a:pt x="694263" y="357943"/>
                </a:lnTo>
                <a:lnTo>
                  <a:pt x="699211" y="346263"/>
                </a:lnTo>
                <a:lnTo>
                  <a:pt x="704693" y="334860"/>
                </a:lnTo>
                <a:lnTo>
                  <a:pt x="702036" y="175199"/>
                </a:lnTo>
                <a:lnTo>
                  <a:pt x="698888" y="172894"/>
                </a:lnTo>
                <a:lnTo>
                  <a:pt x="696996" y="171502"/>
                </a:lnTo>
                <a:lnTo>
                  <a:pt x="695745" y="170581"/>
                </a:lnTo>
                <a:lnTo>
                  <a:pt x="692575" y="168301"/>
                </a:lnTo>
                <a:lnTo>
                  <a:pt x="691739" y="52867"/>
                </a:lnTo>
                <a:lnTo>
                  <a:pt x="681031" y="45597"/>
                </a:lnTo>
                <a:lnTo>
                  <a:pt x="678792" y="158817"/>
                </a:lnTo>
                <a:lnTo>
                  <a:pt x="677517" y="157966"/>
                </a:lnTo>
                <a:lnTo>
                  <a:pt x="676455" y="157260"/>
                </a:lnTo>
                <a:lnTo>
                  <a:pt x="675283" y="156482"/>
                </a:lnTo>
                <a:lnTo>
                  <a:pt x="674153" y="418300"/>
                </a:lnTo>
                <a:lnTo>
                  <a:pt x="678774" y="406404"/>
                </a:lnTo>
                <a:close/>
              </a:path>
              <a:path w="1217932" h="1614993">
                <a:moveTo>
                  <a:pt x="658948" y="447270"/>
                </a:moveTo>
                <a:lnTo>
                  <a:pt x="665201" y="436249"/>
                </a:lnTo>
                <a:lnTo>
                  <a:pt x="671014" y="425087"/>
                </a:lnTo>
                <a:lnTo>
                  <a:pt x="674153" y="418300"/>
                </a:lnTo>
                <a:lnTo>
                  <a:pt x="675283" y="156482"/>
                </a:lnTo>
                <a:lnTo>
                  <a:pt x="672298" y="154514"/>
                </a:lnTo>
                <a:lnTo>
                  <a:pt x="674476" y="155942"/>
                </a:lnTo>
                <a:lnTo>
                  <a:pt x="676636" y="157378"/>
                </a:lnTo>
                <a:lnTo>
                  <a:pt x="677517" y="157966"/>
                </a:lnTo>
                <a:lnTo>
                  <a:pt x="678792" y="158817"/>
                </a:lnTo>
                <a:lnTo>
                  <a:pt x="681031" y="45597"/>
                </a:lnTo>
                <a:lnTo>
                  <a:pt x="670125" y="38845"/>
                </a:lnTo>
                <a:lnTo>
                  <a:pt x="662840" y="148452"/>
                </a:lnTo>
                <a:lnTo>
                  <a:pt x="658920" y="146009"/>
                </a:lnTo>
                <a:lnTo>
                  <a:pt x="655169" y="143758"/>
                </a:lnTo>
                <a:lnTo>
                  <a:pt x="654927" y="143614"/>
                </a:lnTo>
                <a:lnTo>
                  <a:pt x="650936" y="141368"/>
                </a:lnTo>
                <a:lnTo>
                  <a:pt x="649378" y="140494"/>
                </a:lnTo>
                <a:lnTo>
                  <a:pt x="652325" y="458156"/>
                </a:lnTo>
                <a:lnTo>
                  <a:pt x="658948" y="447270"/>
                </a:lnTo>
                <a:close/>
              </a:path>
              <a:path w="1217932" h="1614993">
                <a:moveTo>
                  <a:pt x="491509" y="1595207"/>
                </a:moveTo>
                <a:lnTo>
                  <a:pt x="492256" y="176201"/>
                </a:lnTo>
                <a:lnTo>
                  <a:pt x="495385" y="564734"/>
                </a:lnTo>
                <a:lnTo>
                  <a:pt x="495904" y="564995"/>
                </a:lnTo>
                <a:lnTo>
                  <a:pt x="496368" y="565259"/>
                </a:lnTo>
                <a:lnTo>
                  <a:pt x="496753" y="565528"/>
                </a:lnTo>
                <a:lnTo>
                  <a:pt x="497262" y="565881"/>
                </a:lnTo>
                <a:lnTo>
                  <a:pt x="500780" y="163872"/>
                </a:lnTo>
                <a:lnTo>
                  <a:pt x="501775" y="162279"/>
                </a:lnTo>
                <a:lnTo>
                  <a:pt x="501973" y="161960"/>
                </a:lnTo>
                <a:lnTo>
                  <a:pt x="502107" y="161745"/>
                </a:lnTo>
                <a:lnTo>
                  <a:pt x="502770" y="160682"/>
                </a:lnTo>
                <a:lnTo>
                  <a:pt x="506406" y="17583"/>
                </a:lnTo>
                <a:lnTo>
                  <a:pt x="500033" y="16310"/>
                </a:lnTo>
                <a:lnTo>
                  <a:pt x="495807" y="15682"/>
                </a:lnTo>
                <a:lnTo>
                  <a:pt x="491856" y="15094"/>
                </a:lnTo>
                <a:lnTo>
                  <a:pt x="487898" y="15543"/>
                </a:lnTo>
                <a:lnTo>
                  <a:pt x="483928" y="15271"/>
                </a:lnTo>
                <a:lnTo>
                  <a:pt x="481846" y="15132"/>
                </a:lnTo>
                <a:lnTo>
                  <a:pt x="477663" y="15377"/>
                </a:lnTo>
                <a:lnTo>
                  <a:pt x="482712" y="16881"/>
                </a:lnTo>
                <a:lnTo>
                  <a:pt x="485281" y="17469"/>
                </a:lnTo>
                <a:lnTo>
                  <a:pt x="489984" y="18542"/>
                </a:lnTo>
                <a:lnTo>
                  <a:pt x="494587" y="19491"/>
                </a:lnTo>
                <a:lnTo>
                  <a:pt x="499374" y="20200"/>
                </a:lnTo>
                <a:lnTo>
                  <a:pt x="501117" y="20460"/>
                </a:lnTo>
                <a:lnTo>
                  <a:pt x="495837" y="20291"/>
                </a:lnTo>
                <a:lnTo>
                  <a:pt x="494104" y="20614"/>
                </a:lnTo>
                <a:lnTo>
                  <a:pt x="491475" y="177208"/>
                </a:lnTo>
                <a:lnTo>
                  <a:pt x="490918" y="177912"/>
                </a:lnTo>
                <a:lnTo>
                  <a:pt x="494104" y="20614"/>
                </a:lnTo>
                <a:lnTo>
                  <a:pt x="490308" y="21323"/>
                </a:lnTo>
                <a:lnTo>
                  <a:pt x="486361" y="21922"/>
                </a:lnTo>
                <a:lnTo>
                  <a:pt x="483828" y="186788"/>
                </a:lnTo>
                <a:lnTo>
                  <a:pt x="482939" y="187919"/>
                </a:lnTo>
                <a:lnTo>
                  <a:pt x="482500" y="559639"/>
                </a:lnTo>
                <a:lnTo>
                  <a:pt x="481388" y="559154"/>
                </a:lnTo>
                <a:lnTo>
                  <a:pt x="480274" y="558674"/>
                </a:lnTo>
                <a:lnTo>
                  <a:pt x="479161" y="558193"/>
                </a:lnTo>
                <a:lnTo>
                  <a:pt x="477595" y="557506"/>
                </a:lnTo>
                <a:lnTo>
                  <a:pt x="476883" y="557194"/>
                </a:lnTo>
                <a:lnTo>
                  <a:pt x="476194" y="556889"/>
                </a:lnTo>
                <a:lnTo>
                  <a:pt x="475505" y="556581"/>
                </a:lnTo>
                <a:lnTo>
                  <a:pt x="475068" y="1595796"/>
                </a:lnTo>
                <a:lnTo>
                  <a:pt x="491509" y="1595207"/>
                </a:lnTo>
                <a:close/>
              </a:path>
              <a:path w="1217932" h="1614993">
                <a:moveTo>
                  <a:pt x="710213" y="323465"/>
                </a:moveTo>
                <a:lnTo>
                  <a:pt x="710471" y="181308"/>
                </a:lnTo>
                <a:lnTo>
                  <a:pt x="711371" y="181937"/>
                </a:lnTo>
                <a:lnTo>
                  <a:pt x="712189" y="182487"/>
                </a:lnTo>
                <a:lnTo>
                  <a:pt x="713757" y="69635"/>
                </a:lnTo>
                <a:lnTo>
                  <a:pt x="703831" y="61596"/>
                </a:lnTo>
                <a:lnTo>
                  <a:pt x="693535" y="54144"/>
                </a:lnTo>
                <a:lnTo>
                  <a:pt x="691739" y="52867"/>
                </a:lnTo>
                <a:lnTo>
                  <a:pt x="692575" y="168301"/>
                </a:lnTo>
                <a:lnTo>
                  <a:pt x="695748" y="170582"/>
                </a:lnTo>
                <a:lnTo>
                  <a:pt x="696996" y="171502"/>
                </a:lnTo>
                <a:lnTo>
                  <a:pt x="698889" y="172894"/>
                </a:lnTo>
                <a:lnTo>
                  <a:pt x="702036" y="175199"/>
                </a:lnTo>
                <a:lnTo>
                  <a:pt x="704693" y="334860"/>
                </a:lnTo>
                <a:lnTo>
                  <a:pt x="710213" y="323465"/>
                </a:lnTo>
                <a:close/>
              </a:path>
              <a:path w="1217932" h="1614993">
                <a:moveTo>
                  <a:pt x="645399" y="468911"/>
                </a:moveTo>
                <a:lnTo>
                  <a:pt x="652325" y="458156"/>
                </a:lnTo>
                <a:lnTo>
                  <a:pt x="649378" y="140494"/>
                </a:lnTo>
                <a:lnTo>
                  <a:pt x="653929" y="143019"/>
                </a:lnTo>
                <a:lnTo>
                  <a:pt x="654927" y="143614"/>
                </a:lnTo>
                <a:lnTo>
                  <a:pt x="655169" y="143758"/>
                </a:lnTo>
                <a:lnTo>
                  <a:pt x="658414" y="145691"/>
                </a:lnTo>
                <a:lnTo>
                  <a:pt x="662840" y="148452"/>
                </a:lnTo>
                <a:lnTo>
                  <a:pt x="670125" y="38845"/>
                </a:lnTo>
                <a:lnTo>
                  <a:pt x="658977" y="32685"/>
                </a:lnTo>
                <a:lnTo>
                  <a:pt x="647546" y="27191"/>
                </a:lnTo>
                <a:lnTo>
                  <a:pt x="635788" y="22439"/>
                </a:lnTo>
                <a:lnTo>
                  <a:pt x="623662" y="18503"/>
                </a:lnTo>
                <a:lnTo>
                  <a:pt x="628573" y="130432"/>
                </a:lnTo>
                <a:lnTo>
                  <a:pt x="629387" y="130766"/>
                </a:lnTo>
                <a:lnTo>
                  <a:pt x="630078" y="131054"/>
                </a:lnTo>
                <a:lnTo>
                  <a:pt x="630210" y="131108"/>
                </a:lnTo>
                <a:lnTo>
                  <a:pt x="631009" y="131449"/>
                </a:lnTo>
                <a:lnTo>
                  <a:pt x="638239" y="479541"/>
                </a:lnTo>
                <a:lnTo>
                  <a:pt x="645399" y="468911"/>
                </a:lnTo>
                <a:close/>
              </a:path>
              <a:path w="1217932" h="1614993">
                <a:moveTo>
                  <a:pt x="623662" y="18503"/>
                </a:moveTo>
                <a:lnTo>
                  <a:pt x="611123" y="15458"/>
                </a:lnTo>
                <a:lnTo>
                  <a:pt x="613525" y="125286"/>
                </a:lnTo>
                <a:lnTo>
                  <a:pt x="613839" y="125370"/>
                </a:lnTo>
                <a:lnTo>
                  <a:pt x="614152" y="125458"/>
                </a:lnTo>
                <a:lnTo>
                  <a:pt x="614365" y="125522"/>
                </a:lnTo>
                <a:lnTo>
                  <a:pt x="616920" y="126273"/>
                </a:lnTo>
                <a:lnTo>
                  <a:pt x="617764" y="126538"/>
                </a:lnTo>
                <a:lnTo>
                  <a:pt x="618324" y="126714"/>
                </a:lnTo>
                <a:lnTo>
                  <a:pt x="623662" y="18503"/>
                </a:lnTo>
                <a:close/>
              </a:path>
              <a:path w="1217932" h="1614993">
                <a:moveTo>
                  <a:pt x="573743" y="1592322"/>
                </a:moveTo>
                <a:lnTo>
                  <a:pt x="573365" y="562201"/>
                </a:lnTo>
                <a:lnTo>
                  <a:pt x="572805" y="562700"/>
                </a:lnTo>
                <a:lnTo>
                  <a:pt x="572529" y="562946"/>
                </a:lnTo>
                <a:lnTo>
                  <a:pt x="572293" y="563152"/>
                </a:lnTo>
                <a:lnTo>
                  <a:pt x="572010" y="563402"/>
                </a:lnTo>
                <a:lnTo>
                  <a:pt x="571582" y="563776"/>
                </a:lnTo>
                <a:lnTo>
                  <a:pt x="571409" y="563927"/>
                </a:lnTo>
                <a:lnTo>
                  <a:pt x="570841" y="564411"/>
                </a:lnTo>
                <a:lnTo>
                  <a:pt x="570558" y="564651"/>
                </a:lnTo>
                <a:lnTo>
                  <a:pt x="570335" y="564841"/>
                </a:lnTo>
                <a:lnTo>
                  <a:pt x="570025" y="565101"/>
                </a:lnTo>
                <a:lnTo>
                  <a:pt x="569616" y="565439"/>
                </a:lnTo>
                <a:lnTo>
                  <a:pt x="569433" y="565590"/>
                </a:lnTo>
                <a:lnTo>
                  <a:pt x="568862" y="566059"/>
                </a:lnTo>
                <a:lnTo>
                  <a:pt x="568574" y="566291"/>
                </a:lnTo>
                <a:lnTo>
                  <a:pt x="568361" y="566463"/>
                </a:lnTo>
                <a:lnTo>
                  <a:pt x="568026" y="566731"/>
                </a:lnTo>
                <a:lnTo>
                  <a:pt x="567639" y="567039"/>
                </a:lnTo>
                <a:lnTo>
                  <a:pt x="567442" y="567193"/>
                </a:lnTo>
                <a:lnTo>
                  <a:pt x="566576" y="567865"/>
                </a:lnTo>
                <a:lnTo>
                  <a:pt x="566375" y="568019"/>
                </a:lnTo>
                <a:lnTo>
                  <a:pt x="566010" y="568297"/>
                </a:lnTo>
                <a:lnTo>
                  <a:pt x="565688" y="568536"/>
                </a:lnTo>
                <a:lnTo>
                  <a:pt x="565397" y="568757"/>
                </a:lnTo>
                <a:lnTo>
                  <a:pt x="564594" y="569345"/>
                </a:lnTo>
                <a:lnTo>
                  <a:pt x="564221" y="569613"/>
                </a:lnTo>
                <a:lnTo>
                  <a:pt x="563846" y="569884"/>
                </a:lnTo>
                <a:lnTo>
                  <a:pt x="563709" y="569979"/>
                </a:lnTo>
                <a:lnTo>
                  <a:pt x="558469" y="122702"/>
                </a:lnTo>
                <a:lnTo>
                  <a:pt x="557291" y="1592907"/>
                </a:lnTo>
                <a:lnTo>
                  <a:pt x="573743" y="1592322"/>
                </a:lnTo>
                <a:close/>
              </a:path>
              <a:path w="1217932" h="1614993">
                <a:moveTo>
                  <a:pt x="564221" y="569613"/>
                </a:moveTo>
                <a:lnTo>
                  <a:pt x="564594" y="569345"/>
                </a:lnTo>
                <a:lnTo>
                  <a:pt x="565397" y="568757"/>
                </a:lnTo>
                <a:lnTo>
                  <a:pt x="565688" y="568536"/>
                </a:lnTo>
                <a:lnTo>
                  <a:pt x="566375" y="568019"/>
                </a:lnTo>
                <a:lnTo>
                  <a:pt x="566576" y="567865"/>
                </a:lnTo>
                <a:lnTo>
                  <a:pt x="566864" y="567640"/>
                </a:lnTo>
                <a:lnTo>
                  <a:pt x="567442" y="567193"/>
                </a:lnTo>
                <a:lnTo>
                  <a:pt x="567639" y="567039"/>
                </a:lnTo>
                <a:lnTo>
                  <a:pt x="568361" y="566463"/>
                </a:lnTo>
                <a:lnTo>
                  <a:pt x="568574" y="566291"/>
                </a:lnTo>
                <a:lnTo>
                  <a:pt x="569433" y="565590"/>
                </a:lnTo>
                <a:lnTo>
                  <a:pt x="569616" y="565439"/>
                </a:lnTo>
                <a:lnTo>
                  <a:pt x="570335" y="564841"/>
                </a:lnTo>
                <a:lnTo>
                  <a:pt x="570558" y="564651"/>
                </a:lnTo>
                <a:lnTo>
                  <a:pt x="571409" y="563927"/>
                </a:lnTo>
                <a:lnTo>
                  <a:pt x="571582" y="563776"/>
                </a:lnTo>
                <a:lnTo>
                  <a:pt x="572293" y="563152"/>
                </a:lnTo>
                <a:lnTo>
                  <a:pt x="572529" y="121703"/>
                </a:lnTo>
                <a:lnTo>
                  <a:pt x="567592" y="121986"/>
                </a:lnTo>
                <a:lnTo>
                  <a:pt x="566150" y="122081"/>
                </a:lnTo>
                <a:lnTo>
                  <a:pt x="563115" y="122298"/>
                </a:lnTo>
                <a:lnTo>
                  <a:pt x="558469" y="122702"/>
                </a:lnTo>
                <a:lnTo>
                  <a:pt x="563709" y="569979"/>
                </a:lnTo>
                <a:lnTo>
                  <a:pt x="564221" y="569613"/>
                </a:lnTo>
                <a:close/>
              </a:path>
              <a:path w="1217932" h="1614993">
                <a:moveTo>
                  <a:pt x="544394" y="124191"/>
                </a:moveTo>
                <a:lnTo>
                  <a:pt x="543387" y="15194"/>
                </a:lnTo>
                <a:lnTo>
                  <a:pt x="539160" y="579156"/>
                </a:lnTo>
                <a:lnTo>
                  <a:pt x="540346" y="579149"/>
                </a:lnTo>
                <a:lnTo>
                  <a:pt x="542644" y="124423"/>
                </a:lnTo>
                <a:lnTo>
                  <a:pt x="557291" y="1592907"/>
                </a:lnTo>
                <a:lnTo>
                  <a:pt x="544394" y="124191"/>
                </a:lnTo>
                <a:close/>
              </a:path>
              <a:path w="1217932" h="1614993">
                <a:moveTo>
                  <a:pt x="573034" y="11558"/>
                </a:moveTo>
                <a:lnTo>
                  <a:pt x="560472" y="12101"/>
                </a:lnTo>
                <a:lnTo>
                  <a:pt x="552605" y="13377"/>
                </a:lnTo>
                <a:lnTo>
                  <a:pt x="547941" y="14134"/>
                </a:lnTo>
                <a:lnTo>
                  <a:pt x="543387" y="15194"/>
                </a:lnTo>
                <a:lnTo>
                  <a:pt x="544367" y="121220"/>
                </a:lnTo>
                <a:lnTo>
                  <a:pt x="600495" y="121220"/>
                </a:lnTo>
                <a:lnTo>
                  <a:pt x="598169" y="15194"/>
                </a:lnTo>
                <a:lnTo>
                  <a:pt x="598146" y="14134"/>
                </a:lnTo>
                <a:lnTo>
                  <a:pt x="598129" y="13377"/>
                </a:lnTo>
                <a:lnTo>
                  <a:pt x="585628" y="12117"/>
                </a:lnTo>
                <a:lnTo>
                  <a:pt x="585266" y="12101"/>
                </a:lnTo>
              </a:path>
              <a:path w="1217932" h="1614993">
                <a:moveTo>
                  <a:pt x="611123" y="15458"/>
                </a:moveTo>
                <a:lnTo>
                  <a:pt x="610102" y="124395"/>
                </a:lnTo>
                <a:lnTo>
                  <a:pt x="613506" y="124395"/>
                </a:lnTo>
              </a:path>
              <a:path w="1217932" h="1614993">
                <a:moveTo>
                  <a:pt x="623662" y="18503"/>
                </a:moveTo>
                <a:lnTo>
                  <a:pt x="618324" y="126714"/>
                </a:lnTo>
                <a:lnTo>
                  <a:pt x="628410" y="126714"/>
                </a:lnTo>
              </a:path>
              <a:path w="1217932" h="1614993">
                <a:moveTo>
                  <a:pt x="544367" y="121220"/>
                </a:moveTo>
                <a:lnTo>
                  <a:pt x="544370" y="121574"/>
                </a:lnTo>
                <a:lnTo>
                  <a:pt x="584278" y="121574"/>
                </a:lnTo>
                <a:lnTo>
                  <a:pt x="584284" y="121220"/>
                </a:lnTo>
              </a:path>
              <a:path w="1217932" h="1614993">
                <a:moveTo>
                  <a:pt x="584284" y="121220"/>
                </a:moveTo>
                <a:lnTo>
                  <a:pt x="585822" y="121226"/>
                </a:lnTo>
                <a:lnTo>
                  <a:pt x="587041" y="121252"/>
                </a:lnTo>
                <a:lnTo>
                  <a:pt x="587055" y="122470"/>
                </a:lnTo>
                <a:lnTo>
                  <a:pt x="587056" y="122613"/>
                </a:lnTo>
                <a:lnTo>
                  <a:pt x="587058" y="122808"/>
                </a:lnTo>
                <a:lnTo>
                  <a:pt x="587069" y="123789"/>
                </a:lnTo>
                <a:lnTo>
                  <a:pt x="587071" y="123916"/>
                </a:lnTo>
                <a:lnTo>
                  <a:pt x="587072" y="124049"/>
                </a:lnTo>
                <a:lnTo>
                  <a:pt x="587074" y="124185"/>
                </a:lnTo>
                <a:lnTo>
                  <a:pt x="587076" y="124395"/>
                </a:lnTo>
                <a:lnTo>
                  <a:pt x="610102" y="124395"/>
                </a:lnTo>
                <a:lnTo>
                  <a:pt x="609243" y="124185"/>
                </a:lnTo>
                <a:lnTo>
                  <a:pt x="608090" y="123916"/>
                </a:lnTo>
                <a:lnTo>
                  <a:pt x="603144" y="122911"/>
                </a:lnTo>
                <a:lnTo>
                  <a:pt x="601982" y="122709"/>
                </a:lnTo>
                <a:lnTo>
                  <a:pt x="600523" y="122470"/>
                </a:lnTo>
                <a:lnTo>
                  <a:pt x="600496" y="121252"/>
                </a:lnTo>
              </a:path>
              <a:path w="1217932" h="1614993">
                <a:moveTo>
                  <a:pt x="544370" y="121574"/>
                </a:moveTo>
                <a:lnTo>
                  <a:pt x="544373" y="121869"/>
                </a:lnTo>
                <a:lnTo>
                  <a:pt x="544374" y="122018"/>
                </a:lnTo>
                <a:lnTo>
                  <a:pt x="544376" y="122228"/>
                </a:lnTo>
                <a:lnTo>
                  <a:pt x="544378" y="122407"/>
                </a:lnTo>
                <a:lnTo>
                  <a:pt x="544383" y="122911"/>
                </a:lnTo>
                <a:lnTo>
                  <a:pt x="556133" y="122911"/>
                </a:lnTo>
                <a:lnTo>
                  <a:pt x="561583" y="122407"/>
                </a:lnTo>
                <a:lnTo>
                  <a:pt x="563115" y="122298"/>
                </a:lnTo>
                <a:lnTo>
                  <a:pt x="563920" y="122228"/>
                </a:lnTo>
                <a:lnTo>
                  <a:pt x="566150" y="122081"/>
                </a:lnTo>
                <a:lnTo>
                  <a:pt x="567023" y="122018"/>
                </a:lnTo>
                <a:lnTo>
                  <a:pt x="567592" y="121986"/>
                </a:lnTo>
                <a:lnTo>
                  <a:pt x="569367" y="121869"/>
                </a:lnTo>
                <a:lnTo>
                  <a:pt x="574891" y="121574"/>
                </a:lnTo>
              </a:path>
              <a:path w="1217932" h="1614993">
                <a:moveTo>
                  <a:pt x="574891" y="121574"/>
                </a:moveTo>
                <a:lnTo>
                  <a:pt x="572529" y="121703"/>
                </a:lnTo>
                <a:lnTo>
                  <a:pt x="572294" y="562054"/>
                </a:lnTo>
                <a:lnTo>
                  <a:pt x="573528" y="562054"/>
                </a:lnTo>
                <a:lnTo>
                  <a:pt x="574891" y="121703"/>
                </a:lnTo>
                <a:lnTo>
                  <a:pt x="574891" y="121574"/>
                </a:lnTo>
              </a:path>
              <a:path w="1217932" h="1614993">
                <a:moveTo>
                  <a:pt x="574891" y="121574"/>
                </a:moveTo>
                <a:lnTo>
                  <a:pt x="574239" y="558607"/>
                </a:lnTo>
                <a:lnTo>
                  <a:pt x="574238" y="559382"/>
                </a:lnTo>
                <a:lnTo>
                  <a:pt x="574237" y="559620"/>
                </a:lnTo>
                <a:lnTo>
                  <a:pt x="574236" y="560284"/>
                </a:lnTo>
                <a:lnTo>
                  <a:pt x="574236" y="560427"/>
                </a:lnTo>
                <a:lnTo>
                  <a:pt x="574235" y="561191"/>
                </a:lnTo>
                <a:lnTo>
                  <a:pt x="574235" y="561411"/>
                </a:lnTo>
                <a:lnTo>
                  <a:pt x="573977" y="561651"/>
                </a:lnTo>
                <a:lnTo>
                  <a:pt x="573528" y="562054"/>
                </a:lnTo>
                <a:lnTo>
                  <a:pt x="574491" y="562054"/>
                </a:lnTo>
                <a:lnTo>
                  <a:pt x="574485" y="561651"/>
                </a:lnTo>
                <a:lnTo>
                  <a:pt x="574481" y="561411"/>
                </a:lnTo>
                <a:lnTo>
                  <a:pt x="574478" y="561191"/>
                </a:lnTo>
                <a:lnTo>
                  <a:pt x="575304" y="560427"/>
                </a:lnTo>
                <a:lnTo>
                  <a:pt x="575454" y="560284"/>
                </a:lnTo>
                <a:lnTo>
                  <a:pt x="576158" y="559620"/>
                </a:lnTo>
                <a:lnTo>
                  <a:pt x="576409" y="559382"/>
                </a:lnTo>
                <a:lnTo>
                  <a:pt x="577220" y="558607"/>
                </a:lnTo>
                <a:lnTo>
                  <a:pt x="584278" y="121574"/>
                </a:lnTo>
              </a:path>
              <a:path w="1217932" h="1614993">
                <a:moveTo>
                  <a:pt x="558469" y="122702"/>
                </a:moveTo>
                <a:lnTo>
                  <a:pt x="556133" y="122911"/>
                </a:lnTo>
                <a:lnTo>
                  <a:pt x="558469" y="122911"/>
                </a:lnTo>
              </a:path>
              <a:path w="1217932" h="1614993">
                <a:moveTo>
                  <a:pt x="544383" y="122911"/>
                </a:moveTo>
                <a:lnTo>
                  <a:pt x="544394" y="124191"/>
                </a:lnTo>
                <a:lnTo>
                  <a:pt x="557291" y="1592907"/>
                </a:lnTo>
                <a:lnTo>
                  <a:pt x="558468" y="124191"/>
                </a:lnTo>
                <a:lnTo>
                  <a:pt x="558469" y="122911"/>
                </a:lnTo>
              </a:path>
              <a:path w="1217932" h="1614993">
                <a:moveTo>
                  <a:pt x="587076" y="124395"/>
                </a:moveTo>
                <a:lnTo>
                  <a:pt x="587086" y="125286"/>
                </a:lnTo>
                <a:lnTo>
                  <a:pt x="587089" y="125522"/>
                </a:lnTo>
                <a:lnTo>
                  <a:pt x="587097" y="126273"/>
                </a:lnTo>
                <a:lnTo>
                  <a:pt x="587099" y="126421"/>
                </a:lnTo>
                <a:lnTo>
                  <a:pt x="587100" y="126568"/>
                </a:lnTo>
                <a:lnTo>
                  <a:pt x="587102" y="126714"/>
                </a:lnTo>
                <a:lnTo>
                  <a:pt x="618324" y="126714"/>
                </a:lnTo>
                <a:lnTo>
                  <a:pt x="617856" y="126568"/>
                </a:lnTo>
                <a:lnTo>
                  <a:pt x="617389" y="126421"/>
                </a:lnTo>
                <a:lnTo>
                  <a:pt x="616920" y="126273"/>
                </a:lnTo>
                <a:lnTo>
                  <a:pt x="614461" y="125551"/>
                </a:lnTo>
                <a:lnTo>
                  <a:pt x="613525" y="125286"/>
                </a:lnTo>
                <a:lnTo>
                  <a:pt x="613506" y="124395"/>
                </a:lnTo>
              </a:path>
              <a:path w="1217932" h="1614993">
                <a:moveTo>
                  <a:pt x="587102" y="126714"/>
                </a:moveTo>
                <a:lnTo>
                  <a:pt x="587144" y="130432"/>
                </a:lnTo>
                <a:lnTo>
                  <a:pt x="587151" y="131054"/>
                </a:lnTo>
                <a:lnTo>
                  <a:pt x="587155" y="131449"/>
                </a:lnTo>
                <a:lnTo>
                  <a:pt x="591053" y="479541"/>
                </a:lnTo>
                <a:lnTo>
                  <a:pt x="591171" y="490051"/>
                </a:lnTo>
                <a:lnTo>
                  <a:pt x="591287" y="500446"/>
                </a:lnTo>
                <a:lnTo>
                  <a:pt x="591402" y="510731"/>
                </a:lnTo>
                <a:lnTo>
                  <a:pt x="591516" y="520910"/>
                </a:lnTo>
                <a:lnTo>
                  <a:pt x="591539" y="522980"/>
                </a:lnTo>
                <a:lnTo>
                  <a:pt x="591606" y="528908"/>
                </a:lnTo>
                <a:lnTo>
                  <a:pt x="591684" y="535861"/>
                </a:lnTo>
                <a:lnTo>
                  <a:pt x="591762" y="542832"/>
                </a:lnTo>
                <a:lnTo>
                  <a:pt x="597596" y="535861"/>
                </a:lnTo>
                <a:lnTo>
                  <a:pt x="602816" y="528908"/>
                </a:lnTo>
                <a:lnTo>
                  <a:pt x="607123" y="522980"/>
                </a:lnTo>
                <a:lnTo>
                  <a:pt x="608628" y="520910"/>
                </a:lnTo>
                <a:lnTo>
                  <a:pt x="616040" y="510731"/>
                </a:lnTo>
                <a:lnTo>
                  <a:pt x="623491" y="500446"/>
                </a:lnTo>
                <a:lnTo>
                  <a:pt x="630913" y="490051"/>
                </a:lnTo>
                <a:lnTo>
                  <a:pt x="638239" y="479541"/>
                </a:lnTo>
                <a:lnTo>
                  <a:pt x="631009" y="131449"/>
                </a:lnTo>
                <a:lnTo>
                  <a:pt x="630198" y="131104"/>
                </a:lnTo>
                <a:lnTo>
                  <a:pt x="628573" y="130432"/>
                </a:lnTo>
                <a:lnTo>
                  <a:pt x="628410" y="126714"/>
                </a:lnTo>
              </a:path>
              <a:path w="1217932" h="1614993">
                <a:moveTo>
                  <a:pt x="572294" y="562054"/>
                </a:moveTo>
                <a:lnTo>
                  <a:pt x="572294" y="562201"/>
                </a:lnTo>
                <a:lnTo>
                  <a:pt x="574493" y="562201"/>
                </a:lnTo>
                <a:lnTo>
                  <a:pt x="574491" y="562054"/>
                </a:lnTo>
              </a:path>
              <a:path w="1217932" h="1614993">
                <a:moveTo>
                  <a:pt x="572294" y="562201"/>
                </a:moveTo>
                <a:lnTo>
                  <a:pt x="572293" y="562946"/>
                </a:lnTo>
                <a:lnTo>
                  <a:pt x="572293" y="563152"/>
                </a:lnTo>
                <a:lnTo>
                  <a:pt x="572529" y="562946"/>
                </a:lnTo>
                <a:lnTo>
                  <a:pt x="573365" y="562201"/>
                </a:lnTo>
              </a:path>
              <a:path w="1217932" h="1614993">
                <a:moveTo>
                  <a:pt x="573365" y="562201"/>
                </a:moveTo>
                <a:lnTo>
                  <a:pt x="573743" y="1591724"/>
                </a:lnTo>
                <a:lnTo>
                  <a:pt x="573743" y="1592322"/>
                </a:lnTo>
                <a:lnTo>
                  <a:pt x="590198" y="1591724"/>
                </a:lnTo>
                <a:lnTo>
                  <a:pt x="574493" y="562201"/>
                </a:lnTo>
              </a:path>
              <a:path w="1217932" h="1614993">
                <a:moveTo>
                  <a:pt x="611123" y="15458"/>
                </a:moveTo>
                <a:lnTo>
                  <a:pt x="598129" y="13377"/>
                </a:lnTo>
                <a:lnTo>
                  <a:pt x="600523" y="122470"/>
                </a:lnTo>
                <a:lnTo>
                  <a:pt x="601401" y="122610"/>
                </a:lnTo>
                <a:lnTo>
                  <a:pt x="602273" y="122752"/>
                </a:lnTo>
                <a:lnTo>
                  <a:pt x="603144" y="122911"/>
                </a:lnTo>
                <a:lnTo>
                  <a:pt x="607515" y="123789"/>
                </a:lnTo>
                <a:lnTo>
                  <a:pt x="608381" y="123980"/>
                </a:lnTo>
                <a:lnTo>
                  <a:pt x="609243" y="124182"/>
                </a:lnTo>
                <a:lnTo>
                  <a:pt x="610102" y="124395"/>
                </a:lnTo>
                <a:lnTo>
                  <a:pt x="611123" y="15458"/>
                </a:lnTo>
                <a:close/>
              </a:path>
              <a:path w="1217932" h="1614993">
                <a:moveTo>
                  <a:pt x="574235" y="561411"/>
                </a:moveTo>
                <a:lnTo>
                  <a:pt x="574891" y="121574"/>
                </a:lnTo>
                <a:lnTo>
                  <a:pt x="573528" y="562054"/>
                </a:lnTo>
                <a:lnTo>
                  <a:pt x="574235" y="561411"/>
                </a:lnTo>
                <a:close/>
              </a:path>
              <a:path w="1217932" h="1614993">
                <a:moveTo>
                  <a:pt x="491475" y="177208"/>
                </a:moveTo>
                <a:lnTo>
                  <a:pt x="494104" y="20614"/>
                </a:lnTo>
                <a:lnTo>
                  <a:pt x="490918" y="177912"/>
                </a:lnTo>
                <a:lnTo>
                  <a:pt x="491475" y="177208"/>
                </a:lnTo>
                <a:close/>
              </a:path>
              <a:path w="1217932" h="1614993">
                <a:moveTo>
                  <a:pt x="724853" y="275254"/>
                </a:moveTo>
                <a:lnTo>
                  <a:pt x="726917" y="262645"/>
                </a:lnTo>
                <a:lnTo>
                  <a:pt x="728631" y="249975"/>
                </a:lnTo>
                <a:lnTo>
                  <a:pt x="730094" y="237319"/>
                </a:lnTo>
                <a:lnTo>
                  <a:pt x="731404" y="224753"/>
                </a:lnTo>
                <a:lnTo>
                  <a:pt x="731624" y="218651"/>
                </a:lnTo>
                <a:lnTo>
                  <a:pt x="731772" y="215228"/>
                </a:lnTo>
                <a:lnTo>
                  <a:pt x="731857" y="213248"/>
                </a:lnTo>
                <a:lnTo>
                  <a:pt x="731872" y="212941"/>
                </a:lnTo>
                <a:lnTo>
                  <a:pt x="731887" y="212563"/>
                </a:lnTo>
                <a:lnTo>
                  <a:pt x="731909" y="212108"/>
                </a:lnTo>
                <a:lnTo>
                  <a:pt x="731961" y="210952"/>
                </a:lnTo>
                <a:lnTo>
                  <a:pt x="731983" y="210470"/>
                </a:lnTo>
                <a:lnTo>
                  <a:pt x="731994" y="210313"/>
                </a:lnTo>
                <a:lnTo>
                  <a:pt x="732082" y="208631"/>
                </a:lnTo>
                <a:lnTo>
                  <a:pt x="732090" y="208454"/>
                </a:lnTo>
                <a:lnTo>
                  <a:pt x="732108" y="208164"/>
                </a:lnTo>
                <a:lnTo>
                  <a:pt x="732190" y="206872"/>
                </a:lnTo>
                <a:lnTo>
                  <a:pt x="732208" y="206572"/>
                </a:lnTo>
                <a:lnTo>
                  <a:pt x="732223" y="206350"/>
                </a:lnTo>
                <a:lnTo>
                  <a:pt x="732240" y="206079"/>
                </a:lnTo>
                <a:lnTo>
                  <a:pt x="732303" y="205246"/>
                </a:lnTo>
                <a:lnTo>
                  <a:pt x="732322" y="205012"/>
                </a:lnTo>
                <a:lnTo>
                  <a:pt x="732351" y="204689"/>
                </a:lnTo>
                <a:lnTo>
                  <a:pt x="732378" y="204376"/>
                </a:lnTo>
                <a:lnTo>
                  <a:pt x="732406" y="204086"/>
                </a:lnTo>
                <a:lnTo>
                  <a:pt x="736949" y="222434"/>
                </a:lnTo>
                <a:lnTo>
                  <a:pt x="749959" y="215786"/>
                </a:lnTo>
                <a:lnTo>
                  <a:pt x="754337" y="214577"/>
                </a:lnTo>
                <a:lnTo>
                  <a:pt x="759065" y="213273"/>
                </a:lnTo>
                <a:lnTo>
                  <a:pt x="763284" y="211357"/>
                </a:lnTo>
                <a:lnTo>
                  <a:pt x="767652" y="209137"/>
                </a:lnTo>
                <a:lnTo>
                  <a:pt x="774316" y="205745"/>
                </a:lnTo>
                <a:lnTo>
                  <a:pt x="780098" y="201858"/>
                </a:lnTo>
                <a:lnTo>
                  <a:pt x="785951" y="197174"/>
                </a:lnTo>
                <a:lnTo>
                  <a:pt x="792562" y="191881"/>
                </a:lnTo>
                <a:lnTo>
                  <a:pt x="797464" y="185368"/>
                </a:lnTo>
                <a:lnTo>
                  <a:pt x="802866" y="178937"/>
                </a:lnTo>
                <a:lnTo>
                  <a:pt x="804784" y="176657"/>
                </a:lnTo>
                <a:lnTo>
                  <a:pt x="808004" y="175090"/>
                </a:lnTo>
                <a:lnTo>
                  <a:pt x="809375" y="172402"/>
                </a:lnTo>
                <a:lnTo>
                  <a:pt x="810401" y="170391"/>
                </a:lnTo>
                <a:lnTo>
                  <a:pt x="806324" y="170443"/>
                </a:lnTo>
                <a:lnTo>
                  <a:pt x="804728" y="169719"/>
                </a:lnTo>
                <a:lnTo>
                  <a:pt x="799479" y="167340"/>
                </a:lnTo>
                <a:lnTo>
                  <a:pt x="793867" y="164198"/>
                </a:lnTo>
                <a:lnTo>
                  <a:pt x="789341" y="160644"/>
                </a:lnTo>
                <a:lnTo>
                  <a:pt x="781022" y="153382"/>
                </a:lnTo>
                <a:lnTo>
                  <a:pt x="771931" y="144030"/>
                </a:lnTo>
                <a:lnTo>
                  <a:pt x="763343" y="134112"/>
                </a:lnTo>
                <a:lnTo>
                  <a:pt x="755594" y="124423"/>
                </a:lnTo>
                <a:lnTo>
                  <a:pt x="750295" y="117282"/>
                </a:lnTo>
                <a:lnTo>
                  <a:pt x="743042" y="106794"/>
                </a:lnTo>
                <a:lnTo>
                  <a:pt x="735835" y="96212"/>
                </a:lnTo>
                <a:lnTo>
                  <a:pt x="728374" y="85886"/>
                </a:lnTo>
                <a:lnTo>
                  <a:pt x="725043" y="191730"/>
                </a:lnTo>
                <a:lnTo>
                  <a:pt x="724653" y="191348"/>
                </a:lnTo>
                <a:lnTo>
                  <a:pt x="722340" y="287723"/>
                </a:lnTo>
                <a:lnTo>
                  <a:pt x="724853" y="275254"/>
                </a:lnTo>
                <a:close/>
              </a:path>
              <a:path w="1217932" h="1614993">
                <a:moveTo>
                  <a:pt x="351136" y="212940"/>
                </a:moveTo>
                <a:lnTo>
                  <a:pt x="351471" y="212881"/>
                </a:lnTo>
                <a:lnTo>
                  <a:pt x="351905" y="142735"/>
                </a:lnTo>
                <a:lnTo>
                  <a:pt x="350870" y="212988"/>
                </a:lnTo>
                <a:lnTo>
                  <a:pt x="350373" y="213091"/>
                </a:lnTo>
                <a:lnTo>
                  <a:pt x="350090" y="213157"/>
                </a:lnTo>
                <a:lnTo>
                  <a:pt x="349732" y="213245"/>
                </a:lnTo>
                <a:lnTo>
                  <a:pt x="348769" y="154925"/>
                </a:lnTo>
                <a:lnTo>
                  <a:pt x="346306" y="167145"/>
                </a:lnTo>
                <a:lnTo>
                  <a:pt x="344616" y="179645"/>
                </a:lnTo>
                <a:lnTo>
                  <a:pt x="343803" y="192676"/>
                </a:lnTo>
                <a:lnTo>
                  <a:pt x="343608" y="200422"/>
                </a:lnTo>
                <a:lnTo>
                  <a:pt x="343788" y="208163"/>
                </a:lnTo>
                <a:lnTo>
                  <a:pt x="343836" y="215906"/>
                </a:lnTo>
                <a:lnTo>
                  <a:pt x="338304" y="221150"/>
                </a:lnTo>
                <a:lnTo>
                  <a:pt x="332201" y="232198"/>
                </a:lnTo>
                <a:lnTo>
                  <a:pt x="328760" y="244709"/>
                </a:lnTo>
                <a:lnTo>
                  <a:pt x="327040" y="253857"/>
                </a:lnTo>
                <a:lnTo>
                  <a:pt x="325939" y="266274"/>
                </a:lnTo>
                <a:lnTo>
                  <a:pt x="326434" y="278302"/>
                </a:lnTo>
                <a:lnTo>
                  <a:pt x="328524" y="290387"/>
                </a:lnTo>
                <a:lnTo>
                  <a:pt x="332203" y="302974"/>
                </a:lnTo>
                <a:lnTo>
                  <a:pt x="337518" y="316888"/>
                </a:lnTo>
                <a:lnTo>
                  <a:pt x="343402" y="328149"/>
                </a:lnTo>
                <a:lnTo>
                  <a:pt x="344994" y="330650"/>
                </a:lnTo>
                <a:lnTo>
                  <a:pt x="346645" y="333255"/>
                </a:lnTo>
                <a:lnTo>
                  <a:pt x="348860" y="335256"/>
                </a:lnTo>
                <a:lnTo>
                  <a:pt x="349833" y="336137"/>
                </a:lnTo>
                <a:lnTo>
                  <a:pt x="352534" y="338031"/>
                </a:lnTo>
                <a:lnTo>
                  <a:pt x="351136" y="212940"/>
                </a:lnTo>
                <a:close/>
              </a:path>
              <a:path w="1217932" h="1614993">
                <a:moveTo>
                  <a:pt x="352063" y="212799"/>
                </a:moveTo>
                <a:lnTo>
                  <a:pt x="351746" y="212842"/>
                </a:lnTo>
                <a:lnTo>
                  <a:pt x="352534" y="338031"/>
                </a:lnTo>
                <a:lnTo>
                  <a:pt x="352063" y="212799"/>
                </a:lnTo>
                <a:close/>
              </a:path>
              <a:path w="1217932" h="1614993">
                <a:moveTo>
                  <a:pt x="376430" y="1599814"/>
                </a:moveTo>
                <a:lnTo>
                  <a:pt x="392871" y="1599063"/>
                </a:lnTo>
                <a:lnTo>
                  <a:pt x="395837" y="515980"/>
                </a:lnTo>
                <a:lnTo>
                  <a:pt x="396247" y="516259"/>
                </a:lnTo>
                <a:lnTo>
                  <a:pt x="396652" y="516538"/>
                </a:lnTo>
                <a:lnTo>
                  <a:pt x="397056" y="516818"/>
                </a:lnTo>
                <a:lnTo>
                  <a:pt x="401012" y="284248"/>
                </a:lnTo>
                <a:lnTo>
                  <a:pt x="402439" y="284395"/>
                </a:lnTo>
                <a:lnTo>
                  <a:pt x="403873" y="284604"/>
                </a:lnTo>
                <a:lnTo>
                  <a:pt x="405310" y="284817"/>
                </a:lnTo>
                <a:lnTo>
                  <a:pt x="406693" y="57187"/>
                </a:lnTo>
                <a:lnTo>
                  <a:pt x="396693" y="65202"/>
                </a:lnTo>
                <a:lnTo>
                  <a:pt x="395056" y="284147"/>
                </a:lnTo>
                <a:lnTo>
                  <a:pt x="394702" y="284187"/>
                </a:lnTo>
                <a:lnTo>
                  <a:pt x="394436" y="284220"/>
                </a:lnTo>
                <a:lnTo>
                  <a:pt x="393371" y="284363"/>
                </a:lnTo>
                <a:lnTo>
                  <a:pt x="393026" y="284410"/>
                </a:lnTo>
                <a:lnTo>
                  <a:pt x="391713" y="284661"/>
                </a:lnTo>
                <a:lnTo>
                  <a:pt x="391323" y="284737"/>
                </a:lnTo>
                <a:lnTo>
                  <a:pt x="389907" y="284440"/>
                </a:lnTo>
                <a:lnTo>
                  <a:pt x="389506" y="267040"/>
                </a:lnTo>
                <a:lnTo>
                  <a:pt x="389485" y="266083"/>
                </a:lnTo>
                <a:lnTo>
                  <a:pt x="389469" y="265549"/>
                </a:lnTo>
                <a:lnTo>
                  <a:pt x="389433" y="264562"/>
                </a:lnTo>
                <a:lnTo>
                  <a:pt x="389380" y="279388"/>
                </a:lnTo>
                <a:lnTo>
                  <a:pt x="389328" y="280841"/>
                </a:lnTo>
                <a:lnTo>
                  <a:pt x="389269" y="282268"/>
                </a:lnTo>
                <a:lnTo>
                  <a:pt x="389203" y="283671"/>
                </a:lnTo>
                <a:lnTo>
                  <a:pt x="388742" y="255237"/>
                </a:lnTo>
                <a:lnTo>
                  <a:pt x="388675" y="254676"/>
                </a:lnTo>
                <a:lnTo>
                  <a:pt x="388550" y="253692"/>
                </a:lnTo>
                <a:lnTo>
                  <a:pt x="387272" y="73916"/>
                </a:lnTo>
                <a:lnTo>
                  <a:pt x="386565" y="243416"/>
                </a:lnTo>
                <a:lnTo>
                  <a:pt x="382843" y="233167"/>
                </a:lnTo>
                <a:lnTo>
                  <a:pt x="380831" y="229427"/>
                </a:lnTo>
                <a:lnTo>
                  <a:pt x="380603" y="504992"/>
                </a:lnTo>
                <a:lnTo>
                  <a:pt x="383739" y="507294"/>
                </a:lnTo>
                <a:lnTo>
                  <a:pt x="379095" y="503887"/>
                </a:lnTo>
                <a:lnTo>
                  <a:pt x="378317" y="503314"/>
                </a:lnTo>
                <a:lnTo>
                  <a:pt x="377535" y="502746"/>
                </a:lnTo>
                <a:lnTo>
                  <a:pt x="376754" y="502173"/>
                </a:lnTo>
                <a:lnTo>
                  <a:pt x="374423" y="500485"/>
                </a:lnTo>
                <a:lnTo>
                  <a:pt x="377496" y="502701"/>
                </a:lnTo>
                <a:lnTo>
                  <a:pt x="377492" y="224614"/>
                </a:lnTo>
                <a:lnTo>
                  <a:pt x="377219" y="224278"/>
                </a:lnTo>
                <a:lnTo>
                  <a:pt x="376869" y="223862"/>
                </a:lnTo>
                <a:lnTo>
                  <a:pt x="372196" y="219342"/>
                </a:lnTo>
                <a:lnTo>
                  <a:pt x="371702" y="218953"/>
                </a:lnTo>
                <a:lnTo>
                  <a:pt x="371196" y="218575"/>
                </a:lnTo>
                <a:lnTo>
                  <a:pt x="370310" y="93347"/>
                </a:lnTo>
                <a:lnTo>
                  <a:pt x="370005" y="93757"/>
                </a:lnTo>
                <a:lnTo>
                  <a:pt x="366619" y="494963"/>
                </a:lnTo>
                <a:lnTo>
                  <a:pt x="365609" y="494251"/>
                </a:lnTo>
                <a:lnTo>
                  <a:pt x="365222" y="493979"/>
                </a:lnTo>
                <a:lnTo>
                  <a:pt x="359989" y="1600608"/>
                </a:lnTo>
                <a:lnTo>
                  <a:pt x="376430" y="1599814"/>
                </a:lnTo>
                <a:close/>
              </a:path>
              <a:path w="1217932" h="1614993">
                <a:moveTo>
                  <a:pt x="409310" y="1598351"/>
                </a:moveTo>
                <a:lnTo>
                  <a:pt x="411137" y="525652"/>
                </a:lnTo>
                <a:lnTo>
                  <a:pt x="411958" y="526111"/>
                </a:lnTo>
                <a:lnTo>
                  <a:pt x="412662" y="526497"/>
                </a:lnTo>
                <a:lnTo>
                  <a:pt x="412949" y="285684"/>
                </a:lnTo>
                <a:lnTo>
                  <a:pt x="412481" y="285662"/>
                </a:lnTo>
                <a:lnTo>
                  <a:pt x="411769" y="285623"/>
                </a:lnTo>
                <a:lnTo>
                  <a:pt x="406693" y="57187"/>
                </a:lnTo>
                <a:lnTo>
                  <a:pt x="405310" y="284817"/>
                </a:lnTo>
                <a:lnTo>
                  <a:pt x="403876" y="284604"/>
                </a:lnTo>
                <a:lnTo>
                  <a:pt x="402437" y="284399"/>
                </a:lnTo>
                <a:lnTo>
                  <a:pt x="401012" y="284248"/>
                </a:lnTo>
                <a:lnTo>
                  <a:pt x="397056" y="516818"/>
                </a:lnTo>
                <a:lnTo>
                  <a:pt x="396650" y="516538"/>
                </a:lnTo>
                <a:lnTo>
                  <a:pt x="396245" y="516260"/>
                </a:lnTo>
                <a:lnTo>
                  <a:pt x="395837" y="515980"/>
                </a:lnTo>
                <a:lnTo>
                  <a:pt x="392871" y="1599063"/>
                </a:lnTo>
                <a:lnTo>
                  <a:pt x="409310" y="1598351"/>
                </a:lnTo>
                <a:close/>
              </a:path>
              <a:path w="1217932" h="1614993">
                <a:moveTo>
                  <a:pt x="364228" y="214622"/>
                </a:moveTo>
                <a:lnTo>
                  <a:pt x="363866" y="214476"/>
                </a:lnTo>
                <a:lnTo>
                  <a:pt x="365222" y="493979"/>
                </a:lnTo>
                <a:lnTo>
                  <a:pt x="364228" y="214622"/>
                </a:lnTo>
                <a:close/>
              </a:path>
              <a:path w="1217932" h="1614993">
                <a:moveTo>
                  <a:pt x="524396" y="1594055"/>
                </a:moveTo>
                <a:lnTo>
                  <a:pt x="540842" y="1593483"/>
                </a:lnTo>
                <a:lnTo>
                  <a:pt x="557291" y="1592907"/>
                </a:lnTo>
                <a:lnTo>
                  <a:pt x="542644" y="124423"/>
                </a:lnTo>
                <a:lnTo>
                  <a:pt x="540346" y="579149"/>
                </a:lnTo>
                <a:lnTo>
                  <a:pt x="539160" y="579156"/>
                </a:lnTo>
                <a:lnTo>
                  <a:pt x="543387" y="15194"/>
                </a:lnTo>
                <a:lnTo>
                  <a:pt x="537213" y="14955"/>
                </a:lnTo>
                <a:lnTo>
                  <a:pt x="536327" y="125051"/>
                </a:lnTo>
                <a:lnTo>
                  <a:pt x="534908" y="125231"/>
                </a:lnTo>
                <a:lnTo>
                  <a:pt x="533489" y="125465"/>
                </a:lnTo>
                <a:lnTo>
                  <a:pt x="532428" y="125768"/>
                </a:lnTo>
                <a:lnTo>
                  <a:pt x="530290" y="6849"/>
                </a:lnTo>
                <a:lnTo>
                  <a:pt x="529007" y="129529"/>
                </a:lnTo>
                <a:lnTo>
                  <a:pt x="527943" y="130619"/>
                </a:lnTo>
                <a:lnTo>
                  <a:pt x="526742" y="131413"/>
                </a:lnTo>
                <a:lnTo>
                  <a:pt x="525835" y="132055"/>
                </a:lnTo>
                <a:lnTo>
                  <a:pt x="525333" y="132411"/>
                </a:lnTo>
                <a:lnTo>
                  <a:pt x="524854" y="132759"/>
                </a:lnTo>
                <a:lnTo>
                  <a:pt x="524393" y="133108"/>
                </a:lnTo>
                <a:lnTo>
                  <a:pt x="521779" y="135429"/>
                </a:lnTo>
                <a:lnTo>
                  <a:pt x="520582" y="136566"/>
                </a:lnTo>
                <a:lnTo>
                  <a:pt x="519432" y="137756"/>
                </a:lnTo>
                <a:lnTo>
                  <a:pt x="518315" y="138985"/>
                </a:lnTo>
                <a:lnTo>
                  <a:pt x="517647" y="139727"/>
                </a:lnTo>
                <a:lnTo>
                  <a:pt x="515706" y="141987"/>
                </a:lnTo>
                <a:lnTo>
                  <a:pt x="515075" y="142751"/>
                </a:lnTo>
                <a:lnTo>
                  <a:pt x="514865" y="143005"/>
                </a:lnTo>
                <a:lnTo>
                  <a:pt x="514456" y="143515"/>
                </a:lnTo>
                <a:lnTo>
                  <a:pt x="513844" y="144278"/>
                </a:lnTo>
                <a:lnTo>
                  <a:pt x="513243" y="145045"/>
                </a:lnTo>
                <a:lnTo>
                  <a:pt x="507952" y="1594628"/>
                </a:lnTo>
                <a:lnTo>
                  <a:pt x="524396" y="1594055"/>
                </a:lnTo>
                <a:close/>
              </a:path>
              <a:path w="1217932" h="1614993">
                <a:moveTo>
                  <a:pt x="507952" y="1594628"/>
                </a:moveTo>
                <a:lnTo>
                  <a:pt x="508649" y="151427"/>
                </a:lnTo>
                <a:lnTo>
                  <a:pt x="507787" y="152737"/>
                </a:lnTo>
                <a:lnTo>
                  <a:pt x="506761" y="154312"/>
                </a:lnTo>
                <a:lnTo>
                  <a:pt x="508117" y="152205"/>
                </a:lnTo>
                <a:lnTo>
                  <a:pt x="509511" y="150117"/>
                </a:lnTo>
                <a:lnTo>
                  <a:pt x="510978" y="148075"/>
                </a:lnTo>
                <a:lnTo>
                  <a:pt x="511533" y="147310"/>
                </a:lnTo>
                <a:lnTo>
                  <a:pt x="512090" y="146547"/>
                </a:lnTo>
                <a:lnTo>
                  <a:pt x="512661" y="145790"/>
                </a:lnTo>
                <a:lnTo>
                  <a:pt x="513243" y="145045"/>
                </a:lnTo>
                <a:lnTo>
                  <a:pt x="513844" y="144278"/>
                </a:lnTo>
                <a:lnTo>
                  <a:pt x="514449" y="143514"/>
                </a:lnTo>
                <a:lnTo>
                  <a:pt x="515072" y="142747"/>
                </a:lnTo>
                <a:lnTo>
                  <a:pt x="515706" y="141987"/>
                </a:lnTo>
                <a:lnTo>
                  <a:pt x="517647" y="139727"/>
                </a:lnTo>
                <a:lnTo>
                  <a:pt x="518971" y="138233"/>
                </a:lnTo>
                <a:lnTo>
                  <a:pt x="520350" y="136787"/>
                </a:lnTo>
                <a:lnTo>
                  <a:pt x="520582" y="136566"/>
                </a:lnTo>
                <a:lnTo>
                  <a:pt x="521779" y="135429"/>
                </a:lnTo>
                <a:lnTo>
                  <a:pt x="524176" y="133284"/>
                </a:lnTo>
                <a:lnTo>
                  <a:pt x="524389" y="133109"/>
                </a:lnTo>
                <a:lnTo>
                  <a:pt x="524854" y="132759"/>
                </a:lnTo>
                <a:lnTo>
                  <a:pt x="525333" y="132411"/>
                </a:lnTo>
                <a:lnTo>
                  <a:pt x="526564" y="131530"/>
                </a:lnTo>
                <a:lnTo>
                  <a:pt x="526742" y="131413"/>
                </a:lnTo>
                <a:lnTo>
                  <a:pt x="526925" y="131283"/>
                </a:lnTo>
                <a:lnTo>
                  <a:pt x="528085" y="130473"/>
                </a:lnTo>
                <a:lnTo>
                  <a:pt x="529007" y="129529"/>
                </a:lnTo>
                <a:lnTo>
                  <a:pt x="530290" y="6849"/>
                </a:lnTo>
                <a:lnTo>
                  <a:pt x="525584" y="8376"/>
                </a:lnTo>
                <a:lnTo>
                  <a:pt x="520159" y="10142"/>
                </a:lnTo>
                <a:lnTo>
                  <a:pt x="515416" y="14653"/>
                </a:lnTo>
                <a:lnTo>
                  <a:pt x="510460" y="16265"/>
                </a:lnTo>
                <a:lnTo>
                  <a:pt x="506406" y="17583"/>
                </a:lnTo>
                <a:lnTo>
                  <a:pt x="502770" y="160682"/>
                </a:lnTo>
                <a:lnTo>
                  <a:pt x="501973" y="161960"/>
                </a:lnTo>
                <a:lnTo>
                  <a:pt x="501448" y="162810"/>
                </a:lnTo>
                <a:lnTo>
                  <a:pt x="500780" y="163872"/>
                </a:lnTo>
                <a:lnTo>
                  <a:pt x="497262" y="565881"/>
                </a:lnTo>
                <a:lnTo>
                  <a:pt x="496753" y="565528"/>
                </a:lnTo>
                <a:lnTo>
                  <a:pt x="496446" y="565315"/>
                </a:lnTo>
                <a:lnTo>
                  <a:pt x="496089" y="565102"/>
                </a:lnTo>
                <a:lnTo>
                  <a:pt x="495691" y="564893"/>
                </a:lnTo>
                <a:lnTo>
                  <a:pt x="495385" y="564734"/>
                </a:lnTo>
                <a:lnTo>
                  <a:pt x="492256" y="176201"/>
                </a:lnTo>
                <a:lnTo>
                  <a:pt x="491509" y="1595207"/>
                </a:lnTo>
                <a:lnTo>
                  <a:pt x="507952" y="1594628"/>
                </a:lnTo>
                <a:close/>
              </a:path>
              <a:path w="1217932" h="1614993">
                <a:moveTo>
                  <a:pt x="475292" y="24895"/>
                </a:moveTo>
                <a:lnTo>
                  <a:pt x="463166" y="28592"/>
                </a:lnTo>
                <a:lnTo>
                  <a:pt x="464648" y="210741"/>
                </a:lnTo>
                <a:lnTo>
                  <a:pt x="464909" y="210647"/>
                </a:lnTo>
                <a:lnTo>
                  <a:pt x="465219" y="210536"/>
                </a:lnTo>
                <a:lnTo>
                  <a:pt x="465522" y="210418"/>
                </a:lnTo>
                <a:lnTo>
                  <a:pt x="465821" y="210294"/>
                </a:lnTo>
                <a:lnTo>
                  <a:pt x="466200" y="210135"/>
                </a:lnTo>
                <a:lnTo>
                  <a:pt x="466547" y="209975"/>
                </a:lnTo>
                <a:lnTo>
                  <a:pt x="466918" y="209780"/>
                </a:lnTo>
                <a:lnTo>
                  <a:pt x="468618" y="208656"/>
                </a:lnTo>
                <a:lnTo>
                  <a:pt x="468920" y="208389"/>
                </a:lnTo>
                <a:lnTo>
                  <a:pt x="469218" y="208098"/>
                </a:lnTo>
                <a:lnTo>
                  <a:pt x="470789" y="554443"/>
                </a:lnTo>
                <a:lnTo>
                  <a:pt x="471468" y="554759"/>
                </a:lnTo>
                <a:lnTo>
                  <a:pt x="472149" y="555072"/>
                </a:lnTo>
                <a:lnTo>
                  <a:pt x="472834" y="555380"/>
                </a:lnTo>
                <a:lnTo>
                  <a:pt x="473366" y="555623"/>
                </a:lnTo>
                <a:lnTo>
                  <a:pt x="474179" y="555990"/>
                </a:lnTo>
                <a:lnTo>
                  <a:pt x="474983" y="556350"/>
                </a:lnTo>
                <a:lnTo>
                  <a:pt x="475292" y="24895"/>
                </a:lnTo>
                <a:close/>
              </a:path>
              <a:path w="1217932" h="1614993">
                <a:moveTo>
                  <a:pt x="606656" y="1591108"/>
                </a:moveTo>
                <a:lnTo>
                  <a:pt x="623119" y="1590469"/>
                </a:lnTo>
                <a:lnTo>
                  <a:pt x="629298" y="1590244"/>
                </a:lnTo>
                <a:lnTo>
                  <a:pt x="641975" y="1589900"/>
                </a:lnTo>
                <a:lnTo>
                  <a:pt x="654671" y="1589689"/>
                </a:lnTo>
                <a:lnTo>
                  <a:pt x="667380" y="1589587"/>
                </a:lnTo>
                <a:lnTo>
                  <a:pt x="680095" y="1589566"/>
                </a:lnTo>
                <a:lnTo>
                  <a:pt x="692811" y="1589603"/>
                </a:lnTo>
                <a:lnTo>
                  <a:pt x="705521" y="1589670"/>
                </a:lnTo>
                <a:lnTo>
                  <a:pt x="718218" y="1589742"/>
                </a:lnTo>
                <a:lnTo>
                  <a:pt x="730896" y="1589793"/>
                </a:lnTo>
                <a:lnTo>
                  <a:pt x="739577" y="1588805"/>
                </a:lnTo>
                <a:lnTo>
                  <a:pt x="752885" y="1586491"/>
                </a:lnTo>
                <a:lnTo>
                  <a:pt x="764578" y="1586981"/>
                </a:lnTo>
                <a:lnTo>
                  <a:pt x="767084" y="1587847"/>
                </a:lnTo>
                <a:lnTo>
                  <a:pt x="762503" y="1582091"/>
                </a:lnTo>
                <a:lnTo>
                  <a:pt x="761880" y="1579521"/>
                </a:lnTo>
                <a:lnTo>
                  <a:pt x="760519" y="1573920"/>
                </a:lnTo>
                <a:lnTo>
                  <a:pt x="759672" y="1568204"/>
                </a:lnTo>
                <a:lnTo>
                  <a:pt x="758573" y="1562551"/>
                </a:lnTo>
                <a:lnTo>
                  <a:pt x="756261" y="1548683"/>
                </a:lnTo>
                <a:lnTo>
                  <a:pt x="754643" y="1536101"/>
                </a:lnTo>
                <a:lnTo>
                  <a:pt x="753244" y="1523489"/>
                </a:lnTo>
                <a:lnTo>
                  <a:pt x="751844" y="1510849"/>
                </a:lnTo>
                <a:lnTo>
                  <a:pt x="751428" y="1507311"/>
                </a:lnTo>
                <a:lnTo>
                  <a:pt x="749905" y="1494671"/>
                </a:lnTo>
                <a:lnTo>
                  <a:pt x="748365" y="1482065"/>
                </a:lnTo>
                <a:lnTo>
                  <a:pt x="746864" y="1469475"/>
                </a:lnTo>
                <a:lnTo>
                  <a:pt x="745454" y="1456881"/>
                </a:lnTo>
                <a:lnTo>
                  <a:pt x="744189" y="1444266"/>
                </a:lnTo>
                <a:lnTo>
                  <a:pt x="743123" y="1431610"/>
                </a:lnTo>
                <a:lnTo>
                  <a:pt x="742309" y="1418896"/>
                </a:lnTo>
                <a:lnTo>
                  <a:pt x="741993" y="1407396"/>
                </a:lnTo>
                <a:lnTo>
                  <a:pt x="741953" y="1394632"/>
                </a:lnTo>
                <a:lnTo>
                  <a:pt x="741723" y="1381790"/>
                </a:lnTo>
                <a:lnTo>
                  <a:pt x="740782" y="1369127"/>
                </a:lnTo>
                <a:lnTo>
                  <a:pt x="738613" y="1356897"/>
                </a:lnTo>
                <a:lnTo>
                  <a:pt x="738159" y="1357139"/>
                </a:lnTo>
                <a:lnTo>
                  <a:pt x="737835" y="1356765"/>
                </a:lnTo>
                <a:lnTo>
                  <a:pt x="737607" y="1356079"/>
                </a:lnTo>
                <a:lnTo>
                  <a:pt x="737878" y="1356024"/>
                </a:lnTo>
                <a:lnTo>
                  <a:pt x="738420" y="1355943"/>
                </a:lnTo>
                <a:lnTo>
                  <a:pt x="742305" y="1355399"/>
                </a:lnTo>
                <a:lnTo>
                  <a:pt x="745563" y="1360117"/>
                </a:lnTo>
                <a:lnTo>
                  <a:pt x="748363" y="1362091"/>
                </a:lnTo>
                <a:lnTo>
                  <a:pt x="751699" y="1364445"/>
                </a:lnTo>
                <a:lnTo>
                  <a:pt x="757160" y="1364764"/>
                </a:lnTo>
                <a:lnTo>
                  <a:pt x="761042" y="1364327"/>
                </a:lnTo>
                <a:lnTo>
                  <a:pt x="765088" y="1363813"/>
                </a:lnTo>
                <a:lnTo>
                  <a:pt x="777515" y="1361536"/>
                </a:lnTo>
                <a:lnTo>
                  <a:pt x="789891" y="1358399"/>
                </a:lnTo>
                <a:lnTo>
                  <a:pt x="802182" y="1354645"/>
                </a:lnTo>
                <a:lnTo>
                  <a:pt x="814358" y="1350517"/>
                </a:lnTo>
                <a:lnTo>
                  <a:pt x="826387" y="1346257"/>
                </a:lnTo>
                <a:lnTo>
                  <a:pt x="838237" y="1342111"/>
                </a:lnTo>
                <a:lnTo>
                  <a:pt x="847862" y="1338891"/>
                </a:lnTo>
                <a:lnTo>
                  <a:pt x="859992" y="1334824"/>
                </a:lnTo>
                <a:lnTo>
                  <a:pt x="872393" y="1330365"/>
                </a:lnTo>
                <a:lnTo>
                  <a:pt x="884713" y="1325323"/>
                </a:lnTo>
                <a:lnTo>
                  <a:pt x="896597" y="1319506"/>
                </a:lnTo>
                <a:lnTo>
                  <a:pt x="907692" y="1312725"/>
                </a:lnTo>
                <a:lnTo>
                  <a:pt x="917645" y="1304788"/>
                </a:lnTo>
                <a:lnTo>
                  <a:pt x="926102" y="1295504"/>
                </a:lnTo>
                <a:lnTo>
                  <a:pt x="928044" y="1292938"/>
                </a:lnTo>
                <a:lnTo>
                  <a:pt x="927661" y="1285167"/>
                </a:lnTo>
                <a:lnTo>
                  <a:pt x="928213" y="1282527"/>
                </a:lnTo>
                <a:lnTo>
                  <a:pt x="928321" y="1282116"/>
                </a:lnTo>
                <a:lnTo>
                  <a:pt x="928530" y="1281730"/>
                </a:lnTo>
                <a:lnTo>
                  <a:pt x="929016" y="1281246"/>
                </a:lnTo>
                <a:lnTo>
                  <a:pt x="929281" y="1280973"/>
                </a:lnTo>
                <a:lnTo>
                  <a:pt x="929712" y="1280529"/>
                </a:lnTo>
                <a:lnTo>
                  <a:pt x="930061" y="1280169"/>
                </a:lnTo>
                <a:lnTo>
                  <a:pt x="930485" y="1279717"/>
                </a:lnTo>
                <a:lnTo>
                  <a:pt x="930872" y="1279303"/>
                </a:lnTo>
                <a:lnTo>
                  <a:pt x="931138" y="1279008"/>
                </a:lnTo>
                <a:lnTo>
                  <a:pt x="931551" y="1278545"/>
                </a:lnTo>
                <a:lnTo>
                  <a:pt x="931860" y="1278195"/>
                </a:lnTo>
                <a:lnTo>
                  <a:pt x="932265" y="1277718"/>
                </a:lnTo>
                <a:lnTo>
                  <a:pt x="932597" y="1277324"/>
                </a:lnTo>
                <a:lnTo>
                  <a:pt x="932719" y="1277173"/>
                </a:lnTo>
                <a:lnTo>
                  <a:pt x="933007" y="1276825"/>
                </a:lnTo>
                <a:lnTo>
                  <a:pt x="933268" y="1276491"/>
                </a:lnTo>
                <a:lnTo>
                  <a:pt x="935681" y="1273425"/>
                </a:lnTo>
                <a:lnTo>
                  <a:pt x="937558" y="1270214"/>
                </a:lnTo>
                <a:lnTo>
                  <a:pt x="938833" y="1266429"/>
                </a:lnTo>
                <a:lnTo>
                  <a:pt x="1002189" y="1184237"/>
                </a:lnTo>
                <a:lnTo>
                  <a:pt x="1002546" y="1183869"/>
                </a:lnTo>
                <a:lnTo>
                  <a:pt x="1002901" y="1183498"/>
                </a:lnTo>
                <a:lnTo>
                  <a:pt x="1003251" y="1183124"/>
                </a:lnTo>
                <a:lnTo>
                  <a:pt x="1005362" y="1180856"/>
                </a:lnTo>
                <a:lnTo>
                  <a:pt x="1008527" y="1177236"/>
                </a:lnTo>
                <a:lnTo>
                  <a:pt x="1010591" y="1173334"/>
                </a:lnTo>
                <a:lnTo>
                  <a:pt x="1135934" y="1010732"/>
                </a:lnTo>
                <a:lnTo>
                  <a:pt x="1137847" y="1008335"/>
                </a:lnTo>
                <a:lnTo>
                  <a:pt x="1138607" y="1007376"/>
                </a:lnTo>
                <a:lnTo>
                  <a:pt x="1140476" y="1005012"/>
                </a:lnTo>
                <a:lnTo>
                  <a:pt x="1141069" y="1004255"/>
                </a:lnTo>
                <a:lnTo>
                  <a:pt x="1141262" y="1004013"/>
                </a:lnTo>
                <a:lnTo>
                  <a:pt x="1143096" y="1001678"/>
                </a:lnTo>
                <a:lnTo>
                  <a:pt x="1143626" y="1000999"/>
                </a:lnTo>
                <a:lnTo>
                  <a:pt x="1143898" y="1000646"/>
                </a:lnTo>
                <a:lnTo>
                  <a:pt x="1145700" y="998342"/>
                </a:lnTo>
                <a:lnTo>
                  <a:pt x="1146176" y="997729"/>
                </a:lnTo>
                <a:lnTo>
                  <a:pt x="1146526" y="997280"/>
                </a:lnTo>
                <a:lnTo>
                  <a:pt x="1148299" y="995001"/>
                </a:lnTo>
                <a:lnTo>
                  <a:pt x="1148722" y="994450"/>
                </a:lnTo>
                <a:lnTo>
                  <a:pt x="1149135" y="993915"/>
                </a:lnTo>
                <a:lnTo>
                  <a:pt x="1150886" y="991654"/>
                </a:lnTo>
                <a:lnTo>
                  <a:pt x="1151261" y="991162"/>
                </a:lnTo>
                <a:lnTo>
                  <a:pt x="1151730" y="990556"/>
                </a:lnTo>
                <a:lnTo>
                  <a:pt x="1153463" y="988309"/>
                </a:lnTo>
                <a:lnTo>
                  <a:pt x="1153797" y="987868"/>
                </a:lnTo>
                <a:lnTo>
                  <a:pt x="1154306" y="987207"/>
                </a:lnTo>
                <a:lnTo>
                  <a:pt x="1156032" y="984961"/>
                </a:lnTo>
                <a:lnTo>
                  <a:pt x="1156386" y="984497"/>
                </a:lnTo>
                <a:lnTo>
                  <a:pt x="1158649" y="981542"/>
                </a:lnTo>
                <a:lnTo>
                  <a:pt x="1161147" y="978274"/>
                </a:lnTo>
                <a:lnTo>
                  <a:pt x="1161409" y="977929"/>
                </a:lnTo>
                <a:lnTo>
                  <a:pt x="1163981" y="974559"/>
                </a:lnTo>
                <a:lnTo>
                  <a:pt x="1166233" y="971608"/>
                </a:lnTo>
                <a:lnTo>
                  <a:pt x="1169377" y="967493"/>
                </a:lnTo>
                <a:lnTo>
                  <a:pt x="1171345" y="964911"/>
                </a:lnTo>
                <a:lnTo>
                  <a:pt x="1171456" y="964768"/>
                </a:lnTo>
                <a:lnTo>
                  <a:pt x="1176347" y="958380"/>
                </a:lnTo>
                <a:lnTo>
                  <a:pt x="1179811" y="953981"/>
                </a:lnTo>
                <a:lnTo>
                  <a:pt x="1187977" y="944231"/>
                </a:lnTo>
                <a:lnTo>
                  <a:pt x="1196402" y="934632"/>
                </a:lnTo>
                <a:lnTo>
                  <a:pt x="1204765" y="925122"/>
                </a:lnTo>
                <a:lnTo>
                  <a:pt x="1205508" y="924262"/>
                </a:lnTo>
                <a:lnTo>
                  <a:pt x="1212740" y="916142"/>
                </a:lnTo>
                <a:lnTo>
                  <a:pt x="1213444" y="914608"/>
                </a:lnTo>
                <a:lnTo>
                  <a:pt x="1213665" y="914258"/>
                </a:lnTo>
                <a:lnTo>
                  <a:pt x="1213993" y="913991"/>
                </a:lnTo>
                <a:lnTo>
                  <a:pt x="1214255" y="913664"/>
                </a:lnTo>
                <a:lnTo>
                  <a:pt x="1214393" y="913356"/>
                </a:lnTo>
                <a:lnTo>
                  <a:pt x="1214468" y="913042"/>
                </a:lnTo>
                <a:lnTo>
                  <a:pt x="1214491" y="912736"/>
                </a:lnTo>
                <a:lnTo>
                  <a:pt x="1214465" y="912345"/>
                </a:lnTo>
                <a:lnTo>
                  <a:pt x="1214410" y="911926"/>
                </a:lnTo>
                <a:lnTo>
                  <a:pt x="1214318" y="911386"/>
                </a:lnTo>
                <a:lnTo>
                  <a:pt x="1214226" y="910767"/>
                </a:lnTo>
                <a:lnTo>
                  <a:pt x="1214229" y="910351"/>
                </a:lnTo>
                <a:lnTo>
                  <a:pt x="1214262" y="909959"/>
                </a:lnTo>
                <a:lnTo>
                  <a:pt x="1214450" y="909452"/>
                </a:lnTo>
                <a:lnTo>
                  <a:pt x="1214805" y="908763"/>
                </a:lnTo>
                <a:lnTo>
                  <a:pt x="1217845" y="904994"/>
                </a:lnTo>
                <a:lnTo>
                  <a:pt x="1217845" y="904733"/>
                </a:lnTo>
                <a:lnTo>
                  <a:pt x="1217483" y="904097"/>
                </a:lnTo>
                <a:lnTo>
                  <a:pt x="1216946" y="903147"/>
                </a:lnTo>
                <a:lnTo>
                  <a:pt x="1215375" y="902893"/>
                </a:lnTo>
                <a:lnTo>
                  <a:pt x="1213908" y="902592"/>
                </a:lnTo>
                <a:lnTo>
                  <a:pt x="1213680" y="902544"/>
                </a:lnTo>
                <a:lnTo>
                  <a:pt x="1213338" y="902466"/>
                </a:lnTo>
                <a:lnTo>
                  <a:pt x="1212985" y="902378"/>
                </a:lnTo>
                <a:lnTo>
                  <a:pt x="1212506" y="902238"/>
                </a:lnTo>
                <a:lnTo>
                  <a:pt x="1212069" y="902069"/>
                </a:lnTo>
                <a:lnTo>
                  <a:pt x="1211693" y="901870"/>
                </a:lnTo>
                <a:lnTo>
                  <a:pt x="1211379" y="901627"/>
                </a:lnTo>
                <a:lnTo>
                  <a:pt x="1211126" y="901307"/>
                </a:lnTo>
                <a:lnTo>
                  <a:pt x="1210432" y="900082"/>
                </a:lnTo>
                <a:lnTo>
                  <a:pt x="1214929" y="897513"/>
                </a:lnTo>
                <a:lnTo>
                  <a:pt x="1215489" y="897031"/>
                </a:lnTo>
                <a:lnTo>
                  <a:pt x="1215894" y="896683"/>
                </a:lnTo>
                <a:lnTo>
                  <a:pt x="1216705" y="895783"/>
                </a:lnTo>
                <a:lnTo>
                  <a:pt x="1217121" y="895434"/>
                </a:lnTo>
                <a:lnTo>
                  <a:pt x="1215879" y="895204"/>
                </a:lnTo>
                <a:lnTo>
                  <a:pt x="1214618" y="895020"/>
                </a:lnTo>
                <a:lnTo>
                  <a:pt x="1213336" y="894873"/>
                </a:lnTo>
                <a:lnTo>
                  <a:pt x="1211732" y="894689"/>
                </a:lnTo>
                <a:lnTo>
                  <a:pt x="1210100" y="894568"/>
                </a:lnTo>
                <a:lnTo>
                  <a:pt x="1208446" y="894502"/>
                </a:lnTo>
                <a:lnTo>
                  <a:pt x="1206989" y="894444"/>
                </a:lnTo>
                <a:lnTo>
                  <a:pt x="1205530" y="894425"/>
                </a:lnTo>
                <a:lnTo>
                  <a:pt x="1204060" y="894440"/>
                </a:lnTo>
                <a:lnTo>
                  <a:pt x="1203774" y="894438"/>
                </a:lnTo>
                <a:lnTo>
                  <a:pt x="1202854" y="894456"/>
                </a:lnTo>
                <a:lnTo>
                  <a:pt x="1202091" y="894474"/>
                </a:lnTo>
                <a:lnTo>
                  <a:pt x="1201650" y="894489"/>
                </a:lnTo>
                <a:lnTo>
                  <a:pt x="1201011" y="894512"/>
                </a:lnTo>
                <a:lnTo>
                  <a:pt x="1200451" y="894537"/>
                </a:lnTo>
                <a:lnTo>
                  <a:pt x="1200117" y="894552"/>
                </a:lnTo>
                <a:lnTo>
                  <a:pt x="1199977" y="894560"/>
                </a:lnTo>
                <a:lnTo>
                  <a:pt x="1199627" y="894575"/>
                </a:lnTo>
                <a:lnTo>
                  <a:pt x="1199247" y="894597"/>
                </a:lnTo>
                <a:lnTo>
                  <a:pt x="1198864" y="894619"/>
                </a:lnTo>
                <a:lnTo>
                  <a:pt x="1190307" y="895107"/>
                </a:lnTo>
                <a:lnTo>
                  <a:pt x="1181620" y="896454"/>
                </a:lnTo>
                <a:lnTo>
                  <a:pt x="1173745" y="897365"/>
                </a:lnTo>
                <a:lnTo>
                  <a:pt x="1165050" y="898552"/>
                </a:lnTo>
                <a:lnTo>
                  <a:pt x="1152158" y="900981"/>
                </a:lnTo>
                <a:lnTo>
                  <a:pt x="1139517" y="904169"/>
                </a:lnTo>
                <a:lnTo>
                  <a:pt x="1127152" y="908099"/>
                </a:lnTo>
                <a:lnTo>
                  <a:pt x="1115088" y="912755"/>
                </a:lnTo>
                <a:lnTo>
                  <a:pt x="1103350" y="918119"/>
                </a:lnTo>
                <a:lnTo>
                  <a:pt x="1091963" y="924176"/>
                </a:lnTo>
                <a:lnTo>
                  <a:pt x="1080951" y="930907"/>
                </a:lnTo>
                <a:lnTo>
                  <a:pt x="1070340" y="938298"/>
                </a:lnTo>
                <a:lnTo>
                  <a:pt x="1060154" y="946331"/>
                </a:lnTo>
                <a:lnTo>
                  <a:pt x="1050418" y="954988"/>
                </a:lnTo>
                <a:lnTo>
                  <a:pt x="1041158" y="964255"/>
                </a:lnTo>
                <a:lnTo>
                  <a:pt x="1032397" y="974113"/>
                </a:lnTo>
                <a:lnTo>
                  <a:pt x="1027895" y="979143"/>
                </a:lnTo>
                <a:lnTo>
                  <a:pt x="1018788" y="988657"/>
                </a:lnTo>
                <a:lnTo>
                  <a:pt x="1009468" y="999101"/>
                </a:lnTo>
                <a:lnTo>
                  <a:pt x="1001869" y="1010070"/>
                </a:lnTo>
                <a:lnTo>
                  <a:pt x="997928" y="1021156"/>
                </a:lnTo>
                <a:lnTo>
                  <a:pt x="997877" y="1021553"/>
                </a:lnTo>
                <a:lnTo>
                  <a:pt x="996399" y="1021395"/>
                </a:lnTo>
                <a:lnTo>
                  <a:pt x="983776" y="1020102"/>
                </a:lnTo>
                <a:lnTo>
                  <a:pt x="971137" y="1018899"/>
                </a:lnTo>
                <a:lnTo>
                  <a:pt x="958485" y="1017774"/>
                </a:lnTo>
                <a:lnTo>
                  <a:pt x="945823" y="1016713"/>
                </a:lnTo>
                <a:lnTo>
                  <a:pt x="933154" y="1015705"/>
                </a:lnTo>
                <a:lnTo>
                  <a:pt x="920479" y="1014738"/>
                </a:lnTo>
                <a:lnTo>
                  <a:pt x="907802" y="1013799"/>
                </a:lnTo>
                <a:lnTo>
                  <a:pt x="895125" y="1012876"/>
                </a:lnTo>
                <a:lnTo>
                  <a:pt x="882451" y="1011956"/>
                </a:lnTo>
                <a:lnTo>
                  <a:pt x="869782" y="1011028"/>
                </a:lnTo>
                <a:lnTo>
                  <a:pt x="857122" y="1010079"/>
                </a:lnTo>
                <a:lnTo>
                  <a:pt x="844472" y="1009096"/>
                </a:lnTo>
                <a:lnTo>
                  <a:pt x="831836" y="1008069"/>
                </a:lnTo>
                <a:lnTo>
                  <a:pt x="830232" y="1007921"/>
                </a:lnTo>
                <a:lnTo>
                  <a:pt x="829333" y="1007825"/>
                </a:lnTo>
                <a:lnTo>
                  <a:pt x="828945" y="1007785"/>
                </a:lnTo>
                <a:lnTo>
                  <a:pt x="827876" y="1007660"/>
                </a:lnTo>
                <a:lnTo>
                  <a:pt x="827696" y="1007638"/>
                </a:lnTo>
                <a:lnTo>
                  <a:pt x="826447" y="1007477"/>
                </a:lnTo>
                <a:lnTo>
                  <a:pt x="826090" y="1007429"/>
                </a:lnTo>
                <a:lnTo>
                  <a:pt x="825160" y="1007300"/>
                </a:lnTo>
                <a:lnTo>
                  <a:pt x="824752" y="1007242"/>
                </a:lnTo>
                <a:lnTo>
                  <a:pt x="823753" y="1007095"/>
                </a:lnTo>
                <a:lnTo>
                  <a:pt x="823477" y="1007055"/>
                </a:lnTo>
                <a:lnTo>
                  <a:pt x="822210" y="1006856"/>
                </a:lnTo>
                <a:lnTo>
                  <a:pt x="821881" y="1006805"/>
                </a:lnTo>
                <a:lnTo>
                  <a:pt x="821037" y="1006669"/>
                </a:lnTo>
                <a:lnTo>
                  <a:pt x="819139" y="1006349"/>
                </a:lnTo>
                <a:lnTo>
                  <a:pt x="818822" y="1006294"/>
                </a:lnTo>
                <a:lnTo>
                  <a:pt x="817407" y="1006048"/>
                </a:lnTo>
                <a:lnTo>
                  <a:pt x="815365" y="1005682"/>
                </a:lnTo>
                <a:lnTo>
                  <a:pt x="814812" y="1005583"/>
                </a:lnTo>
                <a:lnTo>
                  <a:pt x="811875" y="1005043"/>
                </a:lnTo>
                <a:lnTo>
                  <a:pt x="810251" y="1004746"/>
                </a:lnTo>
                <a:lnTo>
                  <a:pt x="809922" y="1004687"/>
                </a:lnTo>
                <a:lnTo>
                  <a:pt x="809174" y="1004548"/>
                </a:lnTo>
                <a:lnTo>
                  <a:pt x="808887" y="1004497"/>
                </a:lnTo>
                <a:lnTo>
                  <a:pt x="808026" y="1004339"/>
                </a:lnTo>
                <a:lnTo>
                  <a:pt x="806794" y="1004119"/>
                </a:lnTo>
                <a:lnTo>
                  <a:pt x="806260" y="1004023"/>
                </a:lnTo>
                <a:lnTo>
                  <a:pt x="806020" y="1003983"/>
                </a:lnTo>
                <a:lnTo>
                  <a:pt x="805508" y="1003892"/>
                </a:lnTo>
                <a:lnTo>
                  <a:pt x="804800" y="1003768"/>
                </a:lnTo>
                <a:lnTo>
                  <a:pt x="803894" y="1003614"/>
                </a:lnTo>
                <a:lnTo>
                  <a:pt x="803572" y="1003558"/>
                </a:lnTo>
                <a:lnTo>
                  <a:pt x="802834" y="1003434"/>
                </a:lnTo>
                <a:lnTo>
                  <a:pt x="802204" y="1003328"/>
                </a:lnTo>
                <a:lnTo>
                  <a:pt x="801574" y="1003225"/>
                </a:lnTo>
                <a:lnTo>
                  <a:pt x="801341" y="1003187"/>
                </a:lnTo>
                <a:lnTo>
                  <a:pt x="800563" y="1003063"/>
                </a:lnTo>
                <a:lnTo>
                  <a:pt x="800376" y="1003033"/>
                </a:lnTo>
                <a:lnTo>
                  <a:pt x="799915" y="1002963"/>
                </a:lnTo>
                <a:lnTo>
                  <a:pt x="799458" y="1002890"/>
                </a:lnTo>
                <a:lnTo>
                  <a:pt x="798997" y="1002824"/>
                </a:lnTo>
                <a:lnTo>
                  <a:pt x="798849" y="1002801"/>
                </a:lnTo>
                <a:lnTo>
                  <a:pt x="798005" y="1002677"/>
                </a:lnTo>
                <a:lnTo>
                  <a:pt x="797658" y="1002629"/>
                </a:lnTo>
                <a:lnTo>
                  <a:pt x="797336" y="1002581"/>
                </a:lnTo>
                <a:lnTo>
                  <a:pt x="796895" y="1002519"/>
                </a:lnTo>
                <a:lnTo>
                  <a:pt x="796228" y="1002430"/>
                </a:lnTo>
                <a:lnTo>
                  <a:pt x="795981" y="1002397"/>
                </a:lnTo>
                <a:lnTo>
                  <a:pt x="795539" y="1002339"/>
                </a:lnTo>
                <a:lnTo>
                  <a:pt x="795096" y="1002284"/>
                </a:lnTo>
                <a:lnTo>
                  <a:pt x="794658" y="1002228"/>
                </a:lnTo>
                <a:lnTo>
                  <a:pt x="793574" y="1002104"/>
                </a:lnTo>
                <a:lnTo>
                  <a:pt x="793283" y="1002071"/>
                </a:lnTo>
                <a:lnTo>
                  <a:pt x="792976" y="1002038"/>
                </a:lnTo>
                <a:lnTo>
                  <a:pt x="792472" y="1001983"/>
                </a:lnTo>
                <a:lnTo>
                  <a:pt x="791894" y="1001928"/>
                </a:lnTo>
                <a:lnTo>
                  <a:pt x="791613" y="1001898"/>
                </a:lnTo>
                <a:lnTo>
                  <a:pt x="791104" y="1001850"/>
                </a:lnTo>
                <a:lnTo>
                  <a:pt x="790592" y="1001802"/>
                </a:lnTo>
                <a:lnTo>
                  <a:pt x="790083" y="1001762"/>
                </a:lnTo>
                <a:lnTo>
                  <a:pt x="789553" y="1001718"/>
                </a:lnTo>
                <a:lnTo>
                  <a:pt x="789181" y="1001688"/>
                </a:lnTo>
                <a:lnTo>
                  <a:pt x="788838" y="1001667"/>
                </a:lnTo>
                <a:lnTo>
                  <a:pt x="788245" y="1001627"/>
                </a:lnTo>
                <a:lnTo>
                  <a:pt x="787877" y="1001606"/>
                </a:lnTo>
                <a:lnTo>
                  <a:pt x="787413" y="1001581"/>
                </a:lnTo>
                <a:lnTo>
                  <a:pt x="787005" y="1001560"/>
                </a:lnTo>
                <a:lnTo>
                  <a:pt x="786703" y="1001545"/>
                </a:lnTo>
                <a:lnTo>
                  <a:pt x="785991" y="1001515"/>
                </a:lnTo>
                <a:lnTo>
                  <a:pt x="786120" y="997007"/>
                </a:lnTo>
                <a:lnTo>
                  <a:pt x="786187" y="993300"/>
                </a:lnTo>
                <a:lnTo>
                  <a:pt x="786161" y="992547"/>
                </a:lnTo>
                <a:lnTo>
                  <a:pt x="785895" y="986192"/>
                </a:lnTo>
                <a:lnTo>
                  <a:pt x="785118" y="973519"/>
                </a:lnTo>
                <a:lnTo>
                  <a:pt x="784117" y="960841"/>
                </a:lnTo>
                <a:lnTo>
                  <a:pt x="783014" y="948159"/>
                </a:lnTo>
                <a:lnTo>
                  <a:pt x="781935" y="935478"/>
                </a:lnTo>
                <a:lnTo>
                  <a:pt x="781002" y="922801"/>
                </a:lnTo>
                <a:lnTo>
                  <a:pt x="780339" y="910130"/>
                </a:lnTo>
                <a:lnTo>
                  <a:pt x="780069" y="897470"/>
                </a:lnTo>
                <a:lnTo>
                  <a:pt x="780086" y="886210"/>
                </a:lnTo>
                <a:lnTo>
                  <a:pt x="780192" y="873594"/>
                </a:lnTo>
                <a:lnTo>
                  <a:pt x="780369" y="860944"/>
                </a:lnTo>
                <a:lnTo>
                  <a:pt x="780596" y="848266"/>
                </a:lnTo>
                <a:lnTo>
                  <a:pt x="780849" y="835565"/>
                </a:lnTo>
                <a:lnTo>
                  <a:pt x="781105" y="822845"/>
                </a:lnTo>
                <a:lnTo>
                  <a:pt x="781344" y="810113"/>
                </a:lnTo>
                <a:lnTo>
                  <a:pt x="781541" y="797374"/>
                </a:lnTo>
                <a:lnTo>
                  <a:pt x="781674" y="784632"/>
                </a:lnTo>
                <a:lnTo>
                  <a:pt x="781722" y="771893"/>
                </a:lnTo>
                <a:lnTo>
                  <a:pt x="781661" y="759162"/>
                </a:lnTo>
                <a:lnTo>
                  <a:pt x="781469" y="746444"/>
                </a:lnTo>
                <a:lnTo>
                  <a:pt x="781123" y="733745"/>
                </a:lnTo>
                <a:lnTo>
                  <a:pt x="780602" y="721070"/>
                </a:lnTo>
                <a:lnTo>
                  <a:pt x="779882" y="708423"/>
                </a:lnTo>
                <a:lnTo>
                  <a:pt x="778941" y="695811"/>
                </a:lnTo>
                <a:lnTo>
                  <a:pt x="777756" y="683238"/>
                </a:lnTo>
                <a:lnTo>
                  <a:pt x="776306" y="670710"/>
                </a:lnTo>
                <a:lnTo>
                  <a:pt x="774567" y="658231"/>
                </a:lnTo>
                <a:lnTo>
                  <a:pt x="768511" y="646678"/>
                </a:lnTo>
                <a:lnTo>
                  <a:pt x="762836" y="637852"/>
                </a:lnTo>
                <a:lnTo>
                  <a:pt x="755458" y="627839"/>
                </a:lnTo>
                <a:lnTo>
                  <a:pt x="746214" y="618856"/>
                </a:lnTo>
                <a:lnTo>
                  <a:pt x="737770" y="612468"/>
                </a:lnTo>
                <a:lnTo>
                  <a:pt x="727230" y="605306"/>
                </a:lnTo>
                <a:lnTo>
                  <a:pt x="716402" y="598726"/>
                </a:lnTo>
                <a:lnTo>
                  <a:pt x="705310" y="592646"/>
                </a:lnTo>
                <a:lnTo>
                  <a:pt x="693977" y="586985"/>
                </a:lnTo>
                <a:lnTo>
                  <a:pt x="682426" y="581662"/>
                </a:lnTo>
                <a:lnTo>
                  <a:pt x="670680" y="576596"/>
                </a:lnTo>
                <a:lnTo>
                  <a:pt x="658762" y="571707"/>
                </a:lnTo>
                <a:lnTo>
                  <a:pt x="654823" y="570113"/>
                </a:lnTo>
                <a:lnTo>
                  <a:pt x="643083" y="565267"/>
                </a:lnTo>
                <a:lnTo>
                  <a:pt x="619737" y="555262"/>
                </a:lnTo>
                <a:lnTo>
                  <a:pt x="603355" y="548026"/>
                </a:lnTo>
                <a:lnTo>
                  <a:pt x="587041" y="121252"/>
                </a:lnTo>
                <a:lnTo>
                  <a:pt x="586126" y="121234"/>
                </a:lnTo>
                <a:lnTo>
                  <a:pt x="584284" y="121220"/>
                </a:lnTo>
                <a:lnTo>
                  <a:pt x="577220" y="558607"/>
                </a:lnTo>
                <a:lnTo>
                  <a:pt x="576682" y="559125"/>
                </a:lnTo>
                <a:lnTo>
                  <a:pt x="576409" y="559382"/>
                </a:lnTo>
                <a:lnTo>
                  <a:pt x="576158" y="559620"/>
                </a:lnTo>
                <a:lnTo>
                  <a:pt x="575925" y="559842"/>
                </a:lnTo>
                <a:lnTo>
                  <a:pt x="575454" y="560284"/>
                </a:lnTo>
                <a:lnTo>
                  <a:pt x="575304" y="560427"/>
                </a:lnTo>
                <a:lnTo>
                  <a:pt x="574754" y="560937"/>
                </a:lnTo>
                <a:lnTo>
                  <a:pt x="574478" y="561191"/>
                </a:lnTo>
                <a:lnTo>
                  <a:pt x="590198" y="1591724"/>
                </a:lnTo>
                <a:lnTo>
                  <a:pt x="606656" y="1591108"/>
                </a:lnTo>
                <a:close/>
              </a:path>
            </a:pathLst>
          </a:custGeom>
          <a:solidFill>
            <a:srgbClr val="5C5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48904" y="3537063"/>
            <a:ext cx="1217938" cy="1161194"/>
          </a:xfrm>
          <a:custGeom>
            <a:avLst/>
            <a:gdLst/>
            <a:ahLst/>
            <a:cxnLst/>
            <a:rect l="l" t="t" r="r" b="b"/>
            <a:pathLst>
              <a:path w="1217938" h="1161194">
                <a:moveTo>
                  <a:pt x="163360" y="1160033"/>
                </a:moveTo>
                <a:lnTo>
                  <a:pt x="180169" y="1158399"/>
                </a:lnTo>
                <a:lnTo>
                  <a:pt x="192826" y="1157408"/>
                </a:lnTo>
                <a:lnTo>
                  <a:pt x="205491" y="1156458"/>
                </a:lnTo>
                <a:lnTo>
                  <a:pt x="218161" y="1155543"/>
                </a:lnTo>
                <a:lnTo>
                  <a:pt x="230834" y="1154659"/>
                </a:lnTo>
                <a:lnTo>
                  <a:pt x="243510" y="1153800"/>
                </a:lnTo>
                <a:lnTo>
                  <a:pt x="256187" y="1152961"/>
                </a:lnTo>
                <a:lnTo>
                  <a:pt x="268862" y="1152138"/>
                </a:lnTo>
                <a:lnTo>
                  <a:pt x="281534" y="1151325"/>
                </a:lnTo>
                <a:lnTo>
                  <a:pt x="294202" y="1150517"/>
                </a:lnTo>
                <a:lnTo>
                  <a:pt x="310652" y="1149500"/>
                </a:lnTo>
                <a:lnTo>
                  <a:pt x="327099" y="1148547"/>
                </a:lnTo>
                <a:lnTo>
                  <a:pt x="343544" y="1147651"/>
                </a:lnTo>
                <a:lnTo>
                  <a:pt x="359987" y="1146808"/>
                </a:lnTo>
                <a:lnTo>
                  <a:pt x="376428" y="1146014"/>
                </a:lnTo>
                <a:lnTo>
                  <a:pt x="392869" y="1145263"/>
                </a:lnTo>
                <a:lnTo>
                  <a:pt x="409308" y="1144551"/>
                </a:lnTo>
                <a:lnTo>
                  <a:pt x="425748" y="1143873"/>
                </a:lnTo>
                <a:lnTo>
                  <a:pt x="442187" y="1143224"/>
                </a:lnTo>
                <a:lnTo>
                  <a:pt x="458626" y="1142600"/>
                </a:lnTo>
                <a:lnTo>
                  <a:pt x="475066" y="1141996"/>
                </a:lnTo>
                <a:lnTo>
                  <a:pt x="491507" y="1141407"/>
                </a:lnTo>
                <a:lnTo>
                  <a:pt x="507950" y="1140828"/>
                </a:lnTo>
                <a:lnTo>
                  <a:pt x="524394" y="1140255"/>
                </a:lnTo>
                <a:lnTo>
                  <a:pt x="540840" y="1139683"/>
                </a:lnTo>
                <a:lnTo>
                  <a:pt x="557289" y="1139107"/>
                </a:lnTo>
                <a:lnTo>
                  <a:pt x="573741" y="1138522"/>
                </a:lnTo>
                <a:lnTo>
                  <a:pt x="590196" y="1137924"/>
                </a:lnTo>
                <a:lnTo>
                  <a:pt x="606654" y="1137308"/>
                </a:lnTo>
                <a:lnTo>
                  <a:pt x="623117" y="1136669"/>
                </a:lnTo>
                <a:lnTo>
                  <a:pt x="629296" y="1136445"/>
                </a:lnTo>
                <a:lnTo>
                  <a:pt x="641973" y="1136100"/>
                </a:lnTo>
                <a:lnTo>
                  <a:pt x="654669" y="1135889"/>
                </a:lnTo>
                <a:lnTo>
                  <a:pt x="667378" y="1135787"/>
                </a:lnTo>
                <a:lnTo>
                  <a:pt x="680093" y="1135766"/>
                </a:lnTo>
                <a:lnTo>
                  <a:pt x="692809" y="1135803"/>
                </a:lnTo>
                <a:lnTo>
                  <a:pt x="705518" y="1135870"/>
                </a:lnTo>
                <a:lnTo>
                  <a:pt x="718216" y="1135942"/>
                </a:lnTo>
                <a:lnTo>
                  <a:pt x="730894" y="1135993"/>
                </a:lnTo>
                <a:lnTo>
                  <a:pt x="739575" y="1135006"/>
                </a:lnTo>
                <a:lnTo>
                  <a:pt x="752883" y="1132691"/>
                </a:lnTo>
                <a:lnTo>
                  <a:pt x="764576" y="1133181"/>
                </a:lnTo>
                <a:lnTo>
                  <a:pt x="767082" y="1134047"/>
                </a:lnTo>
                <a:lnTo>
                  <a:pt x="762501" y="1128291"/>
                </a:lnTo>
                <a:lnTo>
                  <a:pt x="761877" y="1125721"/>
                </a:lnTo>
                <a:lnTo>
                  <a:pt x="760517" y="1120121"/>
                </a:lnTo>
                <a:lnTo>
                  <a:pt x="759670" y="1114404"/>
                </a:lnTo>
                <a:lnTo>
                  <a:pt x="758571" y="1108751"/>
                </a:lnTo>
                <a:lnTo>
                  <a:pt x="756259" y="1094883"/>
                </a:lnTo>
                <a:lnTo>
                  <a:pt x="754641" y="1082301"/>
                </a:lnTo>
                <a:lnTo>
                  <a:pt x="753242" y="1069690"/>
                </a:lnTo>
                <a:lnTo>
                  <a:pt x="751842" y="1057050"/>
                </a:lnTo>
                <a:lnTo>
                  <a:pt x="751426" y="1053511"/>
                </a:lnTo>
                <a:lnTo>
                  <a:pt x="749903" y="1040872"/>
                </a:lnTo>
                <a:lnTo>
                  <a:pt x="748363" y="1028266"/>
                </a:lnTo>
                <a:lnTo>
                  <a:pt x="746862" y="1015675"/>
                </a:lnTo>
                <a:lnTo>
                  <a:pt x="745452" y="1003081"/>
                </a:lnTo>
                <a:lnTo>
                  <a:pt x="744187" y="990466"/>
                </a:lnTo>
                <a:lnTo>
                  <a:pt x="743121" y="977810"/>
                </a:lnTo>
                <a:lnTo>
                  <a:pt x="742307" y="965096"/>
                </a:lnTo>
                <a:lnTo>
                  <a:pt x="741991" y="953597"/>
                </a:lnTo>
                <a:lnTo>
                  <a:pt x="741951" y="940832"/>
                </a:lnTo>
                <a:lnTo>
                  <a:pt x="741721" y="927991"/>
                </a:lnTo>
                <a:lnTo>
                  <a:pt x="740781" y="915328"/>
                </a:lnTo>
                <a:lnTo>
                  <a:pt x="738611" y="903097"/>
                </a:lnTo>
                <a:lnTo>
                  <a:pt x="736920" y="903996"/>
                </a:lnTo>
                <a:lnTo>
                  <a:pt x="737045" y="896375"/>
                </a:lnTo>
                <a:lnTo>
                  <a:pt x="737067" y="895832"/>
                </a:lnTo>
                <a:lnTo>
                  <a:pt x="737371" y="891762"/>
                </a:lnTo>
                <a:lnTo>
                  <a:pt x="739401" y="879160"/>
                </a:lnTo>
                <a:lnTo>
                  <a:pt x="741692" y="866667"/>
                </a:lnTo>
                <a:lnTo>
                  <a:pt x="742057" y="864219"/>
                </a:lnTo>
                <a:lnTo>
                  <a:pt x="744056" y="851640"/>
                </a:lnTo>
                <a:lnTo>
                  <a:pt x="746234" y="839142"/>
                </a:lnTo>
                <a:lnTo>
                  <a:pt x="748586" y="826698"/>
                </a:lnTo>
                <a:lnTo>
                  <a:pt x="931822" y="821727"/>
                </a:lnTo>
                <a:lnTo>
                  <a:pt x="1135941" y="556926"/>
                </a:lnTo>
                <a:lnTo>
                  <a:pt x="1137593" y="554852"/>
                </a:lnTo>
                <a:lnTo>
                  <a:pt x="1145502" y="544798"/>
                </a:lnTo>
                <a:lnTo>
                  <a:pt x="1153316" y="534700"/>
                </a:lnTo>
                <a:lnTo>
                  <a:pt x="1161051" y="524602"/>
                </a:lnTo>
                <a:lnTo>
                  <a:pt x="1168724" y="514547"/>
                </a:lnTo>
                <a:lnTo>
                  <a:pt x="1176351" y="504578"/>
                </a:lnTo>
                <a:lnTo>
                  <a:pt x="1179815" y="500179"/>
                </a:lnTo>
                <a:lnTo>
                  <a:pt x="1187982" y="490429"/>
                </a:lnTo>
                <a:lnTo>
                  <a:pt x="1196406" y="480830"/>
                </a:lnTo>
                <a:lnTo>
                  <a:pt x="1204770" y="471320"/>
                </a:lnTo>
                <a:lnTo>
                  <a:pt x="1205573" y="470391"/>
                </a:lnTo>
                <a:lnTo>
                  <a:pt x="1213947" y="460993"/>
                </a:lnTo>
                <a:lnTo>
                  <a:pt x="1213486" y="460571"/>
                </a:lnTo>
                <a:lnTo>
                  <a:pt x="1215599" y="459385"/>
                </a:lnTo>
                <a:lnTo>
                  <a:pt x="1213602" y="457336"/>
                </a:lnTo>
                <a:lnTo>
                  <a:pt x="1214456" y="455655"/>
                </a:lnTo>
                <a:lnTo>
                  <a:pt x="1214810" y="454966"/>
                </a:lnTo>
                <a:lnTo>
                  <a:pt x="1217845" y="451205"/>
                </a:lnTo>
                <a:lnTo>
                  <a:pt x="1217845" y="450926"/>
                </a:lnTo>
                <a:lnTo>
                  <a:pt x="1217489" y="450300"/>
                </a:lnTo>
                <a:lnTo>
                  <a:pt x="1216504" y="448556"/>
                </a:lnTo>
                <a:lnTo>
                  <a:pt x="1212060" y="449162"/>
                </a:lnTo>
                <a:lnTo>
                  <a:pt x="1211127" y="447513"/>
                </a:lnTo>
                <a:lnTo>
                  <a:pt x="1210434" y="446289"/>
                </a:lnTo>
                <a:lnTo>
                  <a:pt x="1214930" y="443719"/>
                </a:lnTo>
                <a:lnTo>
                  <a:pt x="1215490" y="443238"/>
                </a:lnTo>
                <a:lnTo>
                  <a:pt x="1215896" y="442889"/>
                </a:lnTo>
                <a:lnTo>
                  <a:pt x="1216707" y="441989"/>
                </a:lnTo>
                <a:lnTo>
                  <a:pt x="1217123" y="441640"/>
                </a:lnTo>
                <a:lnTo>
                  <a:pt x="1211577" y="440902"/>
                </a:lnTo>
                <a:lnTo>
                  <a:pt x="1198933" y="440824"/>
                </a:lnTo>
                <a:lnTo>
                  <a:pt x="1186086" y="442039"/>
                </a:lnTo>
                <a:lnTo>
                  <a:pt x="1173748" y="443576"/>
                </a:lnTo>
                <a:lnTo>
                  <a:pt x="1165054" y="444762"/>
                </a:lnTo>
                <a:lnTo>
                  <a:pt x="1152161" y="447191"/>
                </a:lnTo>
                <a:lnTo>
                  <a:pt x="1139520" y="450379"/>
                </a:lnTo>
                <a:lnTo>
                  <a:pt x="1127155" y="454309"/>
                </a:lnTo>
                <a:lnTo>
                  <a:pt x="1115092" y="458965"/>
                </a:lnTo>
                <a:lnTo>
                  <a:pt x="1103353" y="464329"/>
                </a:lnTo>
                <a:lnTo>
                  <a:pt x="1091966" y="470386"/>
                </a:lnTo>
                <a:lnTo>
                  <a:pt x="1080954" y="477118"/>
                </a:lnTo>
                <a:lnTo>
                  <a:pt x="1070343" y="484508"/>
                </a:lnTo>
                <a:lnTo>
                  <a:pt x="1060157" y="492541"/>
                </a:lnTo>
                <a:lnTo>
                  <a:pt x="1050422" y="501199"/>
                </a:lnTo>
                <a:lnTo>
                  <a:pt x="1041161" y="510465"/>
                </a:lnTo>
                <a:lnTo>
                  <a:pt x="1032400" y="520324"/>
                </a:lnTo>
                <a:lnTo>
                  <a:pt x="1027656" y="525610"/>
                </a:lnTo>
                <a:lnTo>
                  <a:pt x="1018499" y="535175"/>
                </a:lnTo>
                <a:lnTo>
                  <a:pt x="1009186" y="545661"/>
                </a:lnTo>
                <a:lnTo>
                  <a:pt x="1001664" y="556660"/>
                </a:lnTo>
                <a:lnTo>
                  <a:pt x="997878" y="567763"/>
                </a:lnTo>
                <a:lnTo>
                  <a:pt x="996401" y="567605"/>
                </a:lnTo>
                <a:lnTo>
                  <a:pt x="983778" y="566313"/>
                </a:lnTo>
                <a:lnTo>
                  <a:pt x="971139" y="565110"/>
                </a:lnTo>
                <a:lnTo>
                  <a:pt x="958487" y="563984"/>
                </a:lnTo>
                <a:lnTo>
                  <a:pt x="945825" y="562923"/>
                </a:lnTo>
                <a:lnTo>
                  <a:pt x="933155" y="561916"/>
                </a:lnTo>
                <a:lnTo>
                  <a:pt x="920481" y="560948"/>
                </a:lnTo>
                <a:lnTo>
                  <a:pt x="907804" y="560009"/>
                </a:lnTo>
                <a:lnTo>
                  <a:pt x="895127" y="559086"/>
                </a:lnTo>
                <a:lnTo>
                  <a:pt x="882453" y="558166"/>
                </a:lnTo>
                <a:lnTo>
                  <a:pt x="869784" y="557238"/>
                </a:lnTo>
                <a:lnTo>
                  <a:pt x="857124" y="556289"/>
                </a:lnTo>
                <a:lnTo>
                  <a:pt x="844474" y="555307"/>
                </a:lnTo>
                <a:lnTo>
                  <a:pt x="831837" y="554279"/>
                </a:lnTo>
                <a:lnTo>
                  <a:pt x="824005" y="553344"/>
                </a:lnTo>
                <a:lnTo>
                  <a:pt x="811433" y="551174"/>
                </a:lnTo>
                <a:lnTo>
                  <a:pt x="798637" y="548978"/>
                </a:lnTo>
                <a:lnTo>
                  <a:pt x="785994" y="547722"/>
                </a:lnTo>
                <a:lnTo>
                  <a:pt x="786123" y="543215"/>
                </a:lnTo>
                <a:lnTo>
                  <a:pt x="786189" y="539507"/>
                </a:lnTo>
                <a:lnTo>
                  <a:pt x="785898" y="532400"/>
                </a:lnTo>
                <a:lnTo>
                  <a:pt x="785121" y="519727"/>
                </a:lnTo>
                <a:lnTo>
                  <a:pt x="784120" y="507048"/>
                </a:lnTo>
                <a:lnTo>
                  <a:pt x="783017" y="494367"/>
                </a:lnTo>
                <a:lnTo>
                  <a:pt x="781938" y="481686"/>
                </a:lnTo>
                <a:lnTo>
                  <a:pt x="781005" y="469008"/>
                </a:lnTo>
                <a:lnTo>
                  <a:pt x="780342" y="456338"/>
                </a:lnTo>
                <a:lnTo>
                  <a:pt x="780072" y="443677"/>
                </a:lnTo>
                <a:lnTo>
                  <a:pt x="780088" y="432418"/>
                </a:lnTo>
                <a:lnTo>
                  <a:pt x="780195" y="419802"/>
                </a:lnTo>
                <a:lnTo>
                  <a:pt x="780372" y="407152"/>
                </a:lnTo>
                <a:lnTo>
                  <a:pt x="780599" y="394474"/>
                </a:lnTo>
                <a:lnTo>
                  <a:pt x="780852" y="381772"/>
                </a:lnTo>
                <a:lnTo>
                  <a:pt x="781108" y="369053"/>
                </a:lnTo>
                <a:lnTo>
                  <a:pt x="781347" y="356321"/>
                </a:lnTo>
                <a:lnTo>
                  <a:pt x="781544" y="343581"/>
                </a:lnTo>
                <a:lnTo>
                  <a:pt x="781677" y="330839"/>
                </a:lnTo>
                <a:lnTo>
                  <a:pt x="781725" y="318100"/>
                </a:lnTo>
                <a:lnTo>
                  <a:pt x="781664" y="305369"/>
                </a:lnTo>
                <a:lnTo>
                  <a:pt x="781472" y="292652"/>
                </a:lnTo>
                <a:lnTo>
                  <a:pt x="781126" y="279953"/>
                </a:lnTo>
                <a:lnTo>
                  <a:pt x="780605" y="267277"/>
                </a:lnTo>
                <a:lnTo>
                  <a:pt x="779885" y="254631"/>
                </a:lnTo>
                <a:lnTo>
                  <a:pt x="778943" y="242019"/>
                </a:lnTo>
                <a:lnTo>
                  <a:pt x="777759" y="229446"/>
                </a:lnTo>
                <a:lnTo>
                  <a:pt x="776308" y="216918"/>
                </a:lnTo>
                <a:lnTo>
                  <a:pt x="774569" y="204439"/>
                </a:lnTo>
                <a:lnTo>
                  <a:pt x="768514" y="192886"/>
                </a:lnTo>
                <a:lnTo>
                  <a:pt x="762839" y="184059"/>
                </a:lnTo>
                <a:lnTo>
                  <a:pt x="755461" y="174046"/>
                </a:lnTo>
                <a:lnTo>
                  <a:pt x="746217" y="165064"/>
                </a:lnTo>
                <a:lnTo>
                  <a:pt x="737773" y="158676"/>
                </a:lnTo>
                <a:lnTo>
                  <a:pt x="727233" y="151514"/>
                </a:lnTo>
                <a:lnTo>
                  <a:pt x="716405" y="144933"/>
                </a:lnTo>
                <a:lnTo>
                  <a:pt x="705313" y="138853"/>
                </a:lnTo>
                <a:lnTo>
                  <a:pt x="693980" y="133192"/>
                </a:lnTo>
                <a:lnTo>
                  <a:pt x="682429" y="127870"/>
                </a:lnTo>
                <a:lnTo>
                  <a:pt x="670683" y="122804"/>
                </a:lnTo>
                <a:lnTo>
                  <a:pt x="658765" y="117915"/>
                </a:lnTo>
                <a:lnTo>
                  <a:pt x="650003" y="114347"/>
                </a:lnTo>
                <a:lnTo>
                  <a:pt x="638284" y="109454"/>
                </a:lnTo>
                <a:lnTo>
                  <a:pt x="626608" y="104458"/>
                </a:lnTo>
                <a:lnTo>
                  <a:pt x="614968" y="99379"/>
                </a:lnTo>
                <a:lnTo>
                  <a:pt x="603356" y="94234"/>
                </a:lnTo>
                <a:lnTo>
                  <a:pt x="591763" y="89040"/>
                </a:lnTo>
                <a:lnTo>
                  <a:pt x="589563" y="91633"/>
                </a:lnTo>
                <a:lnTo>
                  <a:pt x="580462" y="101588"/>
                </a:lnTo>
                <a:lnTo>
                  <a:pt x="570741" y="110703"/>
                </a:lnTo>
                <a:lnTo>
                  <a:pt x="560603" y="118284"/>
                </a:lnTo>
                <a:lnTo>
                  <a:pt x="550250" y="123643"/>
                </a:lnTo>
                <a:lnTo>
                  <a:pt x="544046" y="125112"/>
                </a:lnTo>
                <a:lnTo>
                  <a:pt x="531712" y="124784"/>
                </a:lnTo>
                <a:lnTo>
                  <a:pt x="518563" y="121781"/>
                </a:lnTo>
                <a:lnTo>
                  <a:pt x="506332" y="117099"/>
                </a:lnTo>
                <a:lnTo>
                  <a:pt x="496752" y="111733"/>
                </a:lnTo>
                <a:lnTo>
                  <a:pt x="494305" y="110024"/>
                </a:lnTo>
                <a:lnTo>
                  <a:pt x="488520" y="108419"/>
                </a:lnTo>
                <a:lnTo>
                  <a:pt x="485855" y="107281"/>
                </a:lnTo>
                <a:lnTo>
                  <a:pt x="482447" y="105821"/>
                </a:lnTo>
                <a:lnTo>
                  <a:pt x="470844" y="100679"/>
                </a:lnTo>
                <a:lnTo>
                  <a:pt x="459433" y="95089"/>
                </a:lnTo>
                <a:lnTo>
                  <a:pt x="459063" y="94895"/>
                </a:lnTo>
                <a:lnTo>
                  <a:pt x="447666" y="89295"/>
                </a:lnTo>
                <a:lnTo>
                  <a:pt x="436107" y="84012"/>
                </a:lnTo>
                <a:lnTo>
                  <a:pt x="424565" y="78698"/>
                </a:lnTo>
                <a:lnTo>
                  <a:pt x="413221" y="73004"/>
                </a:lnTo>
                <a:lnTo>
                  <a:pt x="405696" y="68658"/>
                </a:lnTo>
                <a:lnTo>
                  <a:pt x="395033" y="61625"/>
                </a:lnTo>
                <a:lnTo>
                  <a:pt x="384613" y="54142"/>
                </a:lnTo>
                <a:lnTo>
                  <a:pt x="374421" y="46691"/>
                </a:lnTo>
                <a:lnTo>
                  <a:pt x="372033" y="44983"/>
                </a:lnTo>
                <a:lnTo>
                  <a:pt x="361207" y="37307"/>
                </a:lnTo>
                <a:lnTo>
                  <a:pt x="351576" y="29573"/>
                </a:lnTo>
                <a:lnTo>
                  <a:pt x="343322" y="20525"/>
                </a:lnTo>
                <a:lnTo>
                  <a:pt x="336627" y="8903"/>
                </a:lnTo>
                <a:lnTo>
                  <a:pt x="336166" y="7848"/>
                </a:lnTo>
                <a:lnTo>
                  <a:pt x="337076" y="4393"/>
                </a:lnTo>
                <a:lnTo>
                  <a:pt x="337651" y="2210"/>
                </a:lnTo>
                <a:lnTo>
                  <a:pt x="317326" y="0"/>
                </a:lnTo>
                <a:lnTo>
                  <a:pt x="319173" y="3031"/>
                </a:lnTo>
                <a:lnTo>
                  <a:pt x="310888" y="3318"/>
                </a:lnTo>
                <a:lnTo>
                  <a:pt x="308445" y="5895"/>
                </a:lnTo>
                <a:lnTo>
                  <a:pt x="303200" y="11424"/>
                </a:lnTo>
                <a:lnTo>
                  <a:pt x="298406" y="17411"/>
                </a:lnTo>
                <a:lnTo>
                  <a:pt x="293379" y="23137"/>
                </a:lnTo>
                <a:lnTo>
                  <a:pt x="289739" y="27317"/>
                </a:lnTo>
                <a:lnTo>
                  <a:pt x="281530" y="37086"/>
                </a:lnTo>
                <a:lnTo>
                  <a:pt x="273662" y="47107"/>
                </a:lnTo>
                <a:lnTo>
                  <a:pt x="266256" y="57445"/>
                </a:lnTo>
                <a:lnTo>
                  <a:pt x="259432" y="68164"/>
                </a:lnTo>
                <a:lnTo>
                  <a:pt x="253310" y="79329"/>
                </a:lnTo>
                <a:lnTo>
                  <a:pt x="253708" y="77875"/>
                </a:lnTo>
                <a:lnTo>
                  <a:pt x="242814" y="83367"/>
                </a:lnTo>
                <a:lnTo>
                  <a:pt x="241758" y="83968"/>
                </a:lnTo>
                <a:lnTo>
                  <a:pt x="231279" y="91141"/>
                </a:lnTo>
                <a:lnTo>
                  <a:pt x="221026" y="98641"/>
                </a:lnTo>
                <a:lnTo>
                  <a:pt x="212619" y="104216"/>
                </a:lnTo>
                <a:lnTo>
                  <a:pt x="202044" y="111249"/>
                </a:lnTo>
                <a:lnTo>
                  <a:pt x="191489" y="118353"/>
                </a:lnTo>
                <a:lnTo>
                  <a:pt x="181005" y="125567"/>
                </a:lnTo>
                <a:lnTo>
                  <a:pt x="170640" y="132926"/>
                </a:lnTo>
                <a:lnTo>
                  <a:pt x="160444" y="140468"/>
                </a:lnTo>
                <a:lnTo>
                  <a:pt x="152442" y="146463"/>
                </a:lnTo>
                <a:lnTo>
                  <a:pt x="142218" y="153980"/>
                </a:lnTo>
                <a:lnTo>
                  <a:pt x="131924" y="161452"/>
                </a:lnTo>
                <a:lnTo>
                  <a:pt x="121599" y="168916"/>
                </a:lnTo>
                <a:lnTo>
                  <a:pt x="111283" y="176407"/>
                </a:lnTo>
                <a:lnTo>
                  <a:pt x="101016" y="183962"/>
                </a:lnTo>
                <a:lnTo>
                  <a:pt x="90835" y="191616"/>
                </a:lnTo>
                <a:lnTo>
                  <a:pt x="80782" y="199407"/>
                </a:lnTo>
                <a:lnTo>
                  <a:pt x="70896" y="207369"/>
                </a:lnTo>
                <a:lnTo>
                  <a:pt x="61215" y="215540"/>
                </a:lnTo>
                <a:lnTo>
                  <a:pt x="51779" y="223956"/>
                </a:lnTo>
                <a:lnTo>
                  <a:pt x="50610" y="225026"/>
                </a:lnTo>
                <a:lnTo>
                  <a:pt x="40306" y="234136"/>
                </a:lnTo>
                <a:lnTo>
                  <a:pt x="31065" y="242300"/>
                </a:lnTo>
                <a:lnTo>
                  <a:pt x="22805" y="250458"/>
                </a:lnTo>
                <a:lnTo>
                  <a:pt x="15440" y="259551"/>
                </a:lnTo>
                <a:lnTo>
                  <a:pt x="8886" y="270519"/>
                </a:lnTo>
                <a:lnTo>
                  <a:pt x="3058" y="284302"/>
                </a:lnTo>
                <a:lnTo>
                  <a:pt x="4769" y="289298"/>
                </a:lnTo>
                <a:lnTo>
                  <a:pt x="5352" y="301319"/>
                </a:lnTo>
                <a:lnTo>
                  <a:pt x="4096" y="315625"/>
                </a:lnTo>
                <a:lnTo>
                  <a:pt x="2237" y="329662"/>
                </a:lnTo>
                <a:lnTo>
                  <a:pt x="1008" y="340875"/>
                </a:lnTo>
                <a:lnTo>
                  <a:pt x="513" y="351296"/>
                </a:lnTo>
                <a:lnTo>
                  <a:pt x="139" y="363961"/>
                </a:lnTo>
                <a:lnTo>
                  <a:pt x="0" y="376652"/>
                </a:lnTo>
                <a:lnTo>
                  <a:pt x="78" y="389359"/>
                </a:lnTo>
                <a:lnTo>
                  <a:pt x="831" y="414784"/>
                </a:lnTo>
                <a:lnTo>
                  <a:pt x="2275" y="440157"/>
                </a:lnTo>
                <a:lnTo>
                  <a:pt x="4289" y="465400"/>
                </a:lnTo>
                <a:lnTo>
                  <a:pt x="6000" y="482240"/>
                </a:lnTo>
                <a:lnTo>
                  <a:pt x="8103" y="499050"/>
                </a:lnTo>
                <a:lnTo>
                  <a:pt x="10585" y="515823"/>
                </a:lnTo>
                <a:lnTo>
                  <a:pt x="13433" y="532556"/>
                </a:lnTo>
                <a:lnTo>
                  <a:pt x="16633" y="549243"/>
                </a:lnTo>
                <a:lnTo>
                  <a:pt x="20174" y="565879"/>
                </a:lnTo>
                <a:lnTo>
                  <a:pt x="24042" y="582459"/>
                </a:lnTo>
                <a:lnTo>
                  <a:pt x="28224" y="598977"/>
                </a:lnTo>
                <a:lnTo>
                  <a:pt x="32708" y="615429"/>
                </a:lnTo>
                <a:lnTo>
                  <a:pt x="37480" y="631809"/>
                </a:lnTo>
                <a:lnTo>
                  <a:pt x="42528" y="648112"/>
                </a:lnTo>
                <a:lnTo>
                  <a:pt x="47838" y="664334"/>
                </a:lnTo>
                <a:lnTo>
                  <a:pt x="53398" y="680468"/>
                </a:lnTo>
                <a:lnTo>
                  <a:pt x="59195" y="696510"/>
                </a:lnTo>
                <a:lnTo>
                  <a:pt x="65216" y="712455"/>
                </a:lnTo>
                <a:lnTo>
                  <a:pt x="71448" y="728297"/>
                </a:lnTo>
                <a:lnTo>
                  <a:pt x="77879" y="744032"/>
                </a:lnTo>
                <a:lnTo>
                  <a:pt x="84495" y="759653"/>
                </a:lnTo>
                <a:lnTo>
                  <a:pt x="91283" y="775157"/>
                </a:lnTo>
                <a:lnTo>
                  <a:pt x="98230" y="790538"/>
                </a:lnTo>
                <a:lnTo>
                  <a:pt x="99679" y="789783"/>
                </a:lnTo>
                <a:lnTo>
                  <a:pt x="98552" y="793806"/>
                </a:lnTo>
                <a:lnTo>
                  <a:pt x="99041" y="795358"/>
                </a:lnTo>
                <a:lnTo>
                  <a:pt x="100032" y="798498"/>
                </a:lnTo>
                <a:lnTo>
                  <a:pt x="101064" y="801614"/>
                </a:lnTo>
                <a:lnTo>
                  <a:pt x="102011" y="804767"/>
                </a:lnTo>
                <a:lnTo>
                  <a:pt x="105359" y="816021"/>
                </a:lnTo>
                <a:lnTo>
                  <a:pt x="108939" y="828207"/>
                </a:lnTo>
                <a:lnTo>
                  <a:pt x="112488" y="840400"/>
                </a:lnTo>
                <a:lnTo>
                  <a:pt x="116039" y="851945"/>
                </a:lnTo>
                <a:lnTo>
                  <a:pt x="120120" y="863971"/>
                </a:lnTo>
                <a:lnTo>
                  <a:pt x="124451" y="875860"/>
                </a:lnTo>
                <a:lnTo>
                  <a:pt x="128950" y="887682"/>
                </a:lnTo>
                <a:lnTo>
                  <a:pt x="133535" y="899508"/>
                </a:lnTo>
                <a:lnTo>
                  <a:pt x="138125" y="911407"/>
                </a:lnTo>
                <a:lnTo>
                  <a:pt x="139808" y="916057"/>
                </a:lnTo>
                <a:lnTo>
                  <a:pt x="144034" y="928344"/>
                </a:lnTo>
                <a:lnTo>
                  <a:pt x="149134" y="940586"/>
                </a:lnTo>
                <a:lnTo>
                  <a:pt x="155929" y="950924"/>
                </a:lnTo>
                <a:lnTo>
                  <a:pt x="157505" y="954574"/>
                </a:lnTo>
                <a:lnTo>
                  <a:pt x="155189" y="966378"/>
                </a:lnTo>
                <a:lnTo>
                  <a:pt x="151650" y="977972"/>
                </a:lnTo>
                <a:lnTo>
                  <a:pt x="150770" y="985578"/>
                </a:lnTo>
                <a:lnTo>
                  <a:pt x="149372" y="998195"/>
                </a:lnTo>
                <a:lnTo>
                  <a:pt x="147924" y="1010784"/>
                </a:lnTo>
                <a:lnTo>
                  <a:pt x="146275" y="1023360"/>
                </a:lnTo>
                <a:lnTo>
                  <a:pt x="144275" y="1035940"/>
                </a:lnTo>
                <a:lnTo>
                  <a:pt x="142783" y="1045021"/>
                </a:lnTo>
                <a:lnTo>
                  <a:pt x="141045" y="1057640"/>
                </a:lnTo>
                <a:lnTo>
                  <a:pt x="139612" y="1070277"/>
                </a:lnTo>
                <a:lnTo>
                  <a:pt x="138396" y="1082924"/>
                </a:lnTo>
                <a:lnTo>
                  <a:pt x="137306" y="1095575"/>
                </a:lnTo>
                <a:lnTo>
                  <a:pt x="136254" y="1108223"/>
                </a:lnTo>
                <a:lnTo>
                  <a:pt x="135151" y="1120861"/>
                </a:lnTo>
                <a:lnTo>
                  <a:pt x="133908" y="1133481"/>
                </a:lnTo>
                <a:lnTo>
                  <a:pt x="132436" y="1146076"/>
                </a:lnTo>
                <a:lnTo>
                  <a:pt x="130646" y="1158641"/>
                </a:lnTo>
                <a:lnTo>
                  <a:pt x="134054" y="1160386"/>
                </a:lnTo>
                <a:lnTo>
                  <a:pt x="147538" y="1161194"/>
                </a:lnTo>
                <a:lnTo>
                  <a:pt x="163360" y="1160033"/>
                </a:lnTo>
                <a:close/>
              </a:path>
            </a:pathLst>
          </a:custGeom>
          <a:solidFill>
            <a:srgbClr val="5C5E9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956413" y="3537063"/>
            <a:ext cx="342418" cy="600921"/>
          </a:xfrm>
          <a:custGeom>
            <a:avLst/>
            <a:gdLst/>
            <a:ahLst/>
            <a:cxnLst/>
            <a:rect l="l" t="t" r="r" b="b"/>
            <a:pathLst>
              <a:path w="342418" h="600921">
                <a:moveTo>
                  <a:pt x="29819" y="3454"/>
                </a:moveTo>
                <a:lnTo>
                  <a:pt x="29708" y="3898"/>
                </a:lnTo>
                <a:lnTo>
                  <a:pt x="29675" y="4027"/>
                </a:lnTo>
                <a:lnTo>
                  <a:pt x="29556" y="4519"/>
                </a:lnTo>
                <a:lnTo>
                  <a:pt x="29485" y="4818"/>
                </a:lnTo>
                <a:lnTo>
                  <a:pt x="29386" y="5270"/>
                </a:lnTo>
                <a:lnTo>
                  <a:pt x="29313" y="5620"/>
                </a:lnTo>
                <a:lnTo>
                  <a:pt x="29239" y="6001"/>
                </a:lnTo>
                <a:lnTo>
                  <a:pt x="29226" y="6082"/>
                </a:lnTo>
                <a:lnTo>
                  <a:pt x="29160" y="6445"/>
                </a:lnTo>
                <a:lnTo>
                  <a:pt x="29098" y="6857"/>
                </a:lnTo>
                <a:lnTo>
                  <a:pt x="29057" y="7157"/>
                </a:lnTo>
                <a:lnTo>
                  <a:pt x="29026" y="7476"/>
                </a:lnTo>
                <a:lnTo>
                  <a:pt x="29002" y="7902"/>
                </a:lnTo>
                <a:lnTo>
                  <a:pt x="29002" y="8218"/>
                </a:lnTo>
                <a:lnTo>
                  <a:pt x="35815" y="20523"/>
                </a:lnTo>
                <a:lnTo>
                  <a:pt x="44069" y="29572"/>
                </a:lnTo>
                <a:lnTo>
                  <a:pt x="53700" y="37305"/>
                </a:lnTo>
                <a:lnTo>
                  <a:pt x="64526" y="44982"/>
                </a:lnTo>
                <a:lnTo>
                  <a:pt x="66914" y="46689"/>
                </a:lnTo>
                <a:lnTo>
                  <a:pt x="77106" y="54140"/>
                </a:lnTo>
                <a:lnTo>
                  <a:pt x="87526" y="61623"/>
                </a:lnTo>
                <a:lnTo>
                  <a:pt x="98190" y="68656"/>
                </a:lnTo>
                <a:lnTo>
                  <a:pt x="105714" y="73002"/>
                </a:lnTo>
                <a:lnTo>
                  <a:pt x="117058" y="78696"/>
                </a:lnTo>
                <a:lnTo>
                  <a:pt x="128600" y="84011"/>
                </a:lnTo>
                <a:lnTo>
                  <a:pt x="140159" y="89294"/>
                </a:lnTo>
                <a:lnTo>
                  <a:pt x="151556" y="94893"/>
                </a:lnTo>
                <a:lnTo>
                  <a:pt x="163337" y="100677"/>
                </a:lnTo>
                <a:lnTo>
                  <a:pt x="174940" y="105819"/>
                </a:lnTo>
                <a:lnTo>
                  <a:pt x="178348" y="107279"/>
                </a:lnTo>
                <a:lnTo>
                  <a:pt x="181013" y="108417"/>
                </a:lnTo>
                <a:lnTo>
                  <a:pt x="186798" y="110022"/>
                </a:lnTo>
                <a:lnTo>
                  <a:pt x="189246" y="111732"/>
                </a:lnTo>
                <a:lnTo>
                  <a:pt x="199079" y="117215"/>
                </a:lnTo>
                <a:lnTo>
                  <a:pt x="211646" y="121960"/>
                </a:lnTo>
                <a:lnTo>
                  <a:pt x="225089" y="124900"/>
                </a:lnTo>
                <a:lnTo>
                  <a:pt x="231653" y="125362"/>
                </a:lnTo>
                <a:lnTo>
                  <a:pt x="232527" y="125362"/>
                </a:lnTo>
                <a:lnTo>
                  <a:pt x="236297" y="125314"/>
                </a:lnTo>
                <a:lnTo>
                  <a:pt x="239781" y="124786"/>
                </a:lnTo>
                <a:lnTo>
                  <a:pt x="242743" y="123641"/>
                </a:lnTo>
                <a:lnTo>
                  <a:pt x="244577" y="122890"/>
                </a:lnTo>
                <a:lnTo>
                  <a:pt x="244913" y="122739"/>
                </a:lnTo>
                <a:lnTo>
                  <a:pt x="245227" y="122600"/>
                </a:lnTo>
                <a:lnTo>
                  <a:pt x="245587" y="122435"/>
                </a:lnTo>
                <a:lnTo>
                  <a:pt x="245719" y="122373"/>
                </a:lnTo>
                <a:lnTo>
                  <a:pt x="246143" y="122174"/>
                </a:lnTo>
                <a:lnTo>
                  <a:pt x="246611" y="121949"/>
                </a:lnTo>
                <a:lnTo>
                  <a:pt x="246996" y="121758"/>
                </a:lnTo>
                <a:lnTo>
                  <a:pt x="247459" y="121526"/>
                </a:lnTo>
                <a:lnTo>
                  <a:pt x="247832" y="121335"/>
                </a:lnTo>
                <a:lnTo>
                  <a:pt x="248230" y="121125"/>
                </a:lnTo>
                <a:lnTo>
                  <a:pt x="248377" y="121048"/>
                </a:lnTo>
                <a:lnTo>
                  <a:pt x="248694" y="120879"/>
                </a:lnTo>
                <a:lnTo>
                  <a:pt x="249056" y="120681"/>
                </a:lnTo>
                <a:lnTo>
                  <a:pt x="249188" y="120611"/>
                </a:lnTo>
                <a:lnTo>
                  <a:pt x="249515" y="120427"/>
                </a:lnTo>
                <a:lnTo>
                  <a:pt x="249640" y="120357"/>
                </a:lnTo>
                <a:lnTo>
                  <a:pt x="250326" y="119968"/>
                </a:lnTo>
                <a:lnTo>
                  <a:pt x="250668" y="119766"/>
                </a:lnTo>
                <a:lnTo>
                  <a:pt x="250760" y="119711"/>
                </a:lnTo>
                <a:lnTo>
                  <a:pt x="251371" y="119355"/>
                </a:lnTo>
                <a:lnTo>
                  <a:pt x="251983" y="118984"/>
                </a:lnTo>
                <a:lnTo>
                  <a:pt x="252592" y="118598"/>
                </a:lnTo>
                <a:lnTo>
                  <a:pt x="254649" y="117298"/>
                </a:lnTo>
                <a:lnTo>
                  <a:pt x="256583" y="115948"/>
                </a:lnTo>
                <a:lnTo>
                  <a:pt x="258500" y="114502"/>
                </a:lnTo>
                <a:lnTo>
                  <a:pt x="262474" y="126533"/>
                </a:lnTo>
                <a:lnTo>
                  <a:pt x="266550" y="138543"/>
                </a:lnTo>
                <a:lnTo>
                  <a:pt x="270713" y="150534"/>
                </a:lnTo>
                <a:lnTo>
                  <a:pt x="274947" y="162509"/>
                </a:lnTo>
                <a:lnTo>
                  <a:pt x="279237" y="174473"/>
                </a:lnTo>
                <a:lnTo>
                  <a:pt x="283565" y="186429"/>
                </a:lnTo>
                <a:lnTo>
                  <a:pt x="287917" y="198380"/>
                </a:lnTo>
                <a:lnTo>
                  <a:pt x="292276" y="210328"/>
                </a:lnTo>
                <a:lnTo>
                  <a:pt x="296626" y="222279"/>
                </a:lnTo>
                <a:lnTo>
                  <a:pt x="300952" y="234234"/>
                </a:lnTo>
                <a:lnTo>
                  <a:pt x="305238" y="246198"/>
                </a:lnTo>
                <a:lnTo>
                  <a:pt x="309467" y="258174"/>
                </a:lnTo>
                <a:lnTo>
                  <a:pt x="313625" y="270164"/>
                </a:lnTo>
                <a:lnTo>
                  <a:pt x="317694" y="282174"/>
                </a:lnTo>
                <a:lnTo>
                  <a:pt x="319512" y="287645"/>
                </a:lnTo>
                <a:lnTo>
                  <a:pt x="323076" y="299869"/>
                </a:lnTo>
                <a:lnTo>
                  <a:pt x="325992" y="312220"/>
                </a:lnTo>
                <a:lnTo>
                  <a:pt x="328621" y="324633"/>
                </a:lnTo>
                <a:lnTo>
                  <a:pt x="331328" y="337041"/>
                </a:lnTo>
                <a:lnTo>
                  <a:pt x="332888" y="343476"/>
                </a:lnTo>
                <a:lnTo>
                  <a:pt x="334385" y="349342"/>
                </a:lnTo>
                <a:lnTo>
                  <a:pt x="337370" y="358568"/>
                </a:lnTo>
                <a:lnTo>
                  <a:pt x="338084" y="363934"/>
                </a:lnTo>
                <a:lnTo>
                  <a:pt x="339542" y="376291"/>
                </a:lnTo>
                <a:lnTo>
                  <a:pt x="340669" y="388772"/>
                </a:lnTo>
                <a:lnTo>
                  <a:pt x="341493" y="401359"/>
                </a:lnTo>
                <a:lnTo>
                  <a:pt x="342041" y="414032"/>
                </a:lnTo>
                <a:lnTo>
                  <a:pt x="342340" y="426771"/>
                </a:lnTo>
                <a:lnTo>
                  <a:pt x="342418" y="439558"/>
                </a:lnTo>
                <a:lnTo>
                  <a:pt x="342301" y="452372"/>
                </a:lnTo>
                <a:lnTo>
                  <a:pt x="342016" y="465196"/>
                </a:lnTo>
                <a:lnTo>
                  <a:pt x="341590" y="478008"/>
                </a:lnTo>
                <a:lnTo>
                  <a:pt x="341051" y="490791"/>
                </a:lnTo>
                <a:lnTo>
                  <a:pt x="340426" y="503524"/>
                </a:lnTo>
                <a:lnTo>
                  <a:pt x="339742" y="516189"/>
                </a:lnTo>
                <a:lnTo>
                  <a:pt x="339026" y="528766"/>
                </a:lnTo>
                <a:lnTo>
                  <a:pt x="338304" y="541235"/>
                </a:lnTo>
                <a:lnTo>
                  <a:pt x="337874" y="548772"/>
                </a:lnTo>
                <a:lnTo>
                  <a:pt x="336564" y="561179"/>
                </a:lnTo>
                <a:lnTo>
                  <a:pt x="334652" y="573855"/>
                </a:lnTo>
                <a:lnTo>
                  <a:pt x="333092" y="586559"/>
                </a:lnTo>
                <a:lnTo>
                  <a:pt x="332839" y="599047"/>
                </a:lnTo>
                <a:lnTo>
                  <a:pt x="332976" y="600921"/>
                </a:lnTo>
                <a:lnTo>
                  <a:pt x="325735" y="590500"/>
                </a:lnTo>
                <a:lnTo>
                  <a:pt x="319461" y="579477"/>
                </a:lnTo>
                <a:lnTo>
                  <a:pt x="313848" y="568047"/>
                </a:lnTo>
                <a:lnTo>
                  <a:pt x="308591" y="556403"/>
                </a:lnTo>
                <a:lnTo>
                  <a:pt x="303384" y="544738"/>
                </a:lnTo>
                <a:lnTo>
                  <a:pt x="297922" y="533244"/>
                </a:lnTo>
                <a:lnTo>
                  <a:pt x="294615" y="526912"/>
                </a:lnTo>
                <a:lnTo>
                  <a:pt x="288440" y="515862"/>
                </a:lnTo>
                <a:lnTo>
                  <a:pt x="282051" y="504918"/>
                </a:lnTo>
                <a:lnTo>
                  <a:pt x="275479" y="494066"/>
                </a:lnTo>
                <a:lnTo>
                  <a:pt x="268756" y="483289"/>
                </a:lnTo>
                <a:lnTo>
                  <a:pt x="261916" y="472571"/>
                </a:lnTo>
                <a:lnTo>
                  <a:pt x="254990" y="461896"/>
                </a:lnTo>
                <a:lnTo>
                  <a:pt x="248011" y="451248"/>
                </a:lnTo>
                <a:lnTo>
                  <a:pt x="241012" y="440610"/>
                </a:lnTo>
                <a:lnTo>
                  <a:pt x="234024" y="429968"/>
                </a:lnTo>
                <a:lnTo>
                  <a:pt x="227081" y="419304"/>
                </a:lnTo>
                <a:lnTo>
                  <a:pt x="220214" y="408603"/>
                </a:lnTo>
                <a:lnTo>
                  <a:pt x="213456" y="397849"/>
                </a:lnTo>
                <a:lnTo>
                  <a:pt x="206840" y="387026"/>
                </a:lnTo>
                <a:lnTo>
                  <a:pt x="200397" y="376117"/>
                </a:lnTo>
                <a:lnTo>
                  <a:pt x="199240" y="374110"/>
                </a:lnTo>
                <a:lnTo>
                  <a:pt x="192709" y="363251"/>
                </a:lnTo>
                <a:lnTo>
                  <a:pt x="185836" y="352571"/>
                </a:lnTo>
                <a:lnTo>
                  <a:pt x="178783" y="341984"/>
                </a:lnTo>
                <a:lnTo>
                  <a:pt x="171713" y="331408"/>
                </a:lnTo>
                <a:lnTo>
                  <a:pt x="164789" y="320757"/>
                </a:lnTo>
                <a:lnTo>
                  <a:pt x="161670" y="315763"/>
                </a:lnTo>
                <a:lnTo>
                  <a:pt x="158905" y="311263"/>
                </a:lnTo>
                <a:lnTo>
                  <a:pt x="153068" y="300962"/>
                </a:lnTo>
                <a:lnTo>
                  <a:pt x="150308" y="295999"/>
                </a:lnTo>
                <a:lnTo>
                  <a:pt x="144139" y="285039"/>
                </a:lnTo>
                <a:lnTo>
                  <a:pt x="137828" y="274099"/>
                </a:lnTo>
                <a:lnTo>
                  <a:pt x="131384" y="263181"/>
                </a:lnTo>
                <a:lnTo>
                  <a:pt x="124818" y="252291"/>
                </a:lnTo>
                <a:lnTo>
                  <a:pt x="118140" y="241435"/>
                </a:lnTo>
                <a:lnTo>
                  <a:pt x="111361" y="230615"/>
                </a:lnTo>
                <a:lnTo>
                  <a:pt x="104491" y="219838"/>
                </a:lnTo>
                <a:lnTo>
                  <a:pt x="97539" y="209107"/>
                </a:lnTo>
                <a:lnTo>
                  <a:pt x="90517" y="198427"/>
                </a:lnTo>
                <a:lnTo>
                  <a:pt x="83435" y="187804"/>
                </a:lnTo>
                <a:lnTo>
                  <a:pt x="76303" y="177241"/>
                </a:lnTo>
                <a:lnTo>
                  <a:pt x="69131" y="166743"/>
                </a:lnTo>
                <a:lnTo>
                  <a:pt x="61929" y="156315"/>
                </a:lnTo>
                <a:lnTo>
                  <a:pt x="54709" y="145962"/>
                </a:lnTo>
                <a:lnTo>
                  <a:pt x="49334" y="138314"/>
                </a:lnTo>
                <a:lnTo>
                  <a:pt x="42372" y="128300"/>
                </a:lnTo>
                <a:lnTo>
                  <a:pt x="35311" y="117726"/>
                </a:lnTo>
                <a:lnTo>
                  <a:pt x="28355" y="106667"/>
                </a:lnTo>
                <a:lnTo>
                  <a:pt x="21710" y="95204"/>
                </a:lnTo>
                <a:lnTo>
                  <a:pt x="15583" y="83414"/>
                </a:lnTo>
                <a:lnTo>
                  <a:pt x="10179" y="71375"/>
                </a:lnTo>
                <a:lnTo>
                  <a:pt x="5704" y="59166"/>
                </a:lnTo>
                <a:lnTo>
                  <a:pt x="2365" y="46864"/>
                </a:lnTo>
                <a:lnTo>
                  <a:pt x="366" y="34548"/>
                </a:lnTo>
                <a:lnTo>
                  <a:pt x="0" y="29860"/>
                </a:lnTo>
                <a:lnTo>
                  <a:pt x="1188" y="17109"/>
                </a:lnTo>
                <a:lnTo>
                  <a:pt x="4898" y="5125"/>
                </a:lnTo>
                <a:lnTo>
                  <a:pt x="5447" y="3649"/>
                </a:lnTo>
                <a:lnTo>
                  <a:pt x="8259" y="2690"/>
                </a:lnTo>
                <a:lnTo>
                  <a:pt x="10953" y="1864"/>
                </a:lnTo>
                <a:lnTo>
                  <a:pt x="9818" y="0"/>
                </a:lnTo>
                <a:lnTo>
                  <a:pt x="30143" y="2210"/>
                </a:lnTo>
                <a:lnTo>
                  <a:pt x="30054" y="2540"/>
                </a:lnTo>
                <a:lnTo>
                  <a:pt x="29963" y="2896"/>
                </a:lnTo>
                <a:lnTo>
                  <a:pt x="29867" y="3270"/>
                </a:lnTo>
                <a:lnTo>
                  <a:pt x="29819" y="34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125081" y="3977885"/>
            <a:ext cx="741760" cy="387398"/>
          </a:xfrm>
          <a:custGeom>
            <a:avLst/>
            <a:gdLst/>
            <a:ahLst/>
            <a:cxnLst/>
            <a:rect l="l" t="t" r="r" b="b"/>
            <a:pathLst>
              <a:path w="741760" h="387398">
                <a:moveTo>
                  <a:pt x="455645" y="380904"/>
                </a:moveTo>
                <a:lnTo>
                  <a:pt x="659762" y="116102"/>
                </a:lnTo>
                <a:lnTo>
                  <a:pt x="661414" y="114028"/>
                </a:lnTo>
                <a:lnTo>
                  <a:pt x="669323" y="103974"/>
                </a:lnTo>
                <a:lnTo>
                  <a:pt x="677137" y="93876"/>
                </a:lnTo>
                <a:lnTo>
                  <a:pt x="684873" y="83777"/>
                </a:lnTo>
                <a:lnTo>
                  <a:pt x="692546" y="73722"/>
                </a:lnTo>
                <a:lnTo>
                  <a:pt x="700173" y="63754"/>
                </a:lnTo>
                <a:lnTo>
                  <a:pt x="703637" y="59355"/>
                </a:lnTo>
                <a:lnTo>
                  <a:pt x="711803" y="49605"/>
                </a:lnTo>
                <a:lnTo>
                  <a:pt x="720228" y="40006"/>
                </a:lnTo>
                <a:lnTo>
                  <a:pt x="728592" y="30496"/>
                </a:lnTo>
                <a:lnTo>
                  <a:pt x="729395" y="29567"/>
                </a:lnTo>
                <a:lnTo>
                  <a:pt x="737769" y="20169"/>
                </a:lnTo>
                <a:lnTo>
                  <a:pt x="737308" y="19747"/>
                </a:lnTo>
                <a:lnTo>
                  <a:pt x="739420" y="18561"/>
                </a:lnTo>
                <a:lnTo>
                  <a:pt x="737423" y="16512"/>
                </a:lnTo>
                <a:lnTo>
                  <a:pt x="738278" y="14831"/>
                </a:lnTo>
                <a:lnTo>
                  <a:pt x="738632" y="14142"/>
                </a:lnTo>
                <a:lnTo>
                  <a:pt x="741668" y="10379"/>
                </a:lnTo>
                <a:lnTo>
                  <a:pt x="741668" y="10104"/>
                </a:lnTo>
                <a:lnTo>
                  <a:pt x="741311" y="9476"/>
                </a:lnTo>
                <a:lnTo>
                  <a:pt x="740326" y="7732"/>
                </a:lnTo>
                <a:lnTo>
                  <a:pt x="735881" y="8337"/>
                </a:lnTo>
                <a:lnTo>
                  <a:pt x="734949" y="6689"/>
                </a:lnTo>
                <a:lnTo>
                  <a:pt x="734255" y="5464"/>
                </a:lnTo>
                <a:lnTo>
                  <a:pt x="738752" y="2895"/>
                </a:lnTo>
                <a:lnTo>
                  <a:pt x="739312" y="2414"/>
                </a:lnTo>
                <a:lnTo>
                  <a:pt x="739718" y="2065"/>
                </a:lnTo>
                <a:lnTo>
                  <a:pt x="740528" y="1165"/>
                </a:lnTo>
                <a:lnTo>
                  <a:pt x="740944" y="816"/>
                </a:lnTo>
                <a:lnTo>
                  <a:pt x="735399" y="78"/>
                </a:lnTo>
                <a:lnTo>
                  <a:pt x="722755" y="0"/>
                </a:lnTo>
                <a:lnTo>
                  <a:pt x="709907" y="1215"/>
                </a:lnTo>
                <a:lnTo>
                  <a:pt x="697570" y="2752"/>
                </a:lnTo>
                <a:lnTo>
                  <a:pt x="688875" y="3938"/>
                </a:lnTo>
                <a:lnTo>
                  <a:pt x="675983" y="6367"/>
                </a:lnTo>
                <a:lnTo>
                  <a:pt x="663342" y="9555"/>
                </a:lnTo>
                <a:lnTo>
                  <a:pt x="650977" y="13485"/>
                </a:lnTo>
                <a:lnTo>
                  <a:pt x="638913" y="18141"/>
                </a:lnTo>
                <a:lnTo>
                  <a:pt x="627175" y="23505"/>
                </a:lnTo>
                <a:lnTo>
                  <a:pt x="615788" y="29562"/>
                </a:lnTo>
                <a:lnTo>
                  <a:pt x="604776" y="36294"/>
                </a:lnTo>
                <a:lnTo>
                  <a:pt x="594165" y="43684"/>
                </a:lnTo>
                <a:lnTo>
                  <a:pt x="583979" y="51717"/>
                </a:lnTo>
                <a:lnTo>
                  <a:pt x="574243" y="60375"/>
                </a:lnTo>
                <a:lnTo>
                  <a:pt x="564983" y="69641"/>
                </a:lnTo>
                <a:lnTo>
                  <a:pt x="556222" y="79500"/>
                </a:lnTo>
                <a:lnTo>
                  <a:pt x="551478" y="84786"/>
                </a:lnTo>
                <a:lnTo>
                  <a:pt x="542321" y="94351"/>
                </a:lnTo>
                <a:lnTo>
                  <a:pt x="533008" y="104837"/>
                </a:lnTo>
                <a:lnTo>
                  <a:pt x="525486" y="115836"/>
                </a:lnTo>
                <a:lnTo>
                  <a:pt x="521700" y="126939"/>
                </a:lnTo>
                <a:lnTo>
                  <a:pt x="520223" y="126781"/>
                </a:lnTo>
                <a:lnTo>
                  <a:pt x="507599" y="125488"/>
                </a:lnTo>
                <a:lnTo>
                  <a:pt x="494961" y="124286"/>
                </a:lnTo>
                <a:lnTo>
                  <a:pt x="482309" y="123160"/>
                </a:lnTo>
                <a:lnTo>
                  <a:pt x="469647" y="122099"/>
                </a:lnTo>
                <a:lnTo>
                  <a:pt x="456977" y="121091"/>
                </a:lnTo>
                <a:lnTo>
                  <a:pt x="444303" y="120124"/>
                </a:lnTo>
                <a:lnTo>
                  <a:pt x="431625" y="119185"/>
                </a:lnTo>
                <a:lnTo>
                  <a:pt x="418949" y="118262"/>
                </a:lnTo>
                <a:lnTo>
                  <a:pt x="406274" y="117342"/>
                </a:lnTo>
                <a:lnTo>
                  <a:pt x="393606" y="116414"/>
                </a:lnTo>
                <a:lnTo>
                  <a:pt x="380945" y="115465"/>
                </a:lnTo>
                <a:lnTo>
                  <a:pt x="368296" y="114483"/>
                </a:lnTo>
                <a:lnTo>
                  <a:pt x="355659" y="113455"/>
                </a:lnTo>
                <a:lnTo>
                  <a:pt x="348090" y="112559"/>
                </a:lnTo>
                <a:lnTo>
                  <a:pt x="335678" y="110428"/>
                </a:lnTo>
                <a:lnTo>
                  <a:pt x="323037" y="108239"/>
                </a:lnTo>
                <a:lnTo>
                  <a:pt x="310530" y="106928"/>
                </a:lnTo>
                <a:lnTo>
                  <a:pt x="298518" y="107428"/>
                </a:lnTo>
                <a:lnTo>
                  <a:pt x="287364" y="110672"/>
                </a:lnTo>
                <a:lnTo>
                  <a:pt x="281349" y="113735"/>
                </a:lnTo>
                <a:lnTo>
                  <a:pt x="270627" y="120346"/>
                </a:lnTo>
                <a:lnTo>
                  <a:pt x="260083" y="127908"/>
                </a:lnTo>
                <a:lnTo>
                  <a:pt x="249724" y="135905"/>
                </a:lnTo>
                <a:lnTo>
                  <a:pt x="239554" y="143816"/>
                </a:lnTo>
                <a:lnTo>
                  <a:pt x="229580" y="151125"/>
                </a:lnTo>
                <a:lnTo>
                  <a:pt x="223811" y="155085"/>
                </a:lnTo>
                <a:lnTo>
                  <a:pt x="213280" y="162184"/>
                </a:lnTo>
                <a:lnTo>
                  <a:pt x="202699" y="169222"/>
                </a:lnTo>
                <a:lnTo>
                  <a:pt x="192111" y="176252"/>
                </a:lnTo>
                <a:lnTo>
                  <a:pt x="181558" y="183330"/>
                </a:lnTo>
                <a:lnTo>
                  <a:pt x="171084" y="190509"/>
                </a:lnTo>
                <a:lnTo>
                  <a:pt x="160733" y="197845"/>
                </a:lnTo>
                <a:lnTo>
                  <a:pt x="150001" y="205894"/>
                </a:lnTo>
                <a:lnTo>
                  <a:pt x="140014" y="213753"/>
                </a:lnTo>
                <a:lnTo>
                  <a:pt x="130082" y="221692"/>
                </a:lnTo>
                <a:lnTo>
                  <a:pt x="120096" y="229557"/>
                </a:lnTo>
                <a:lnTo>
                  <a:pt x="109949" y="237192"/>
                </a:lnTo>
                <a:lnTo>
                  <a:pt x="99532" y="244444"/>
                </a:lnTo>
                <a:lnTo>
                  <a:pt x="94359" y="247904"/>
                </a:lnTo>
                <a:lnTo>
                  <a:pt x="83901" y="255095"/>
                </a:lnTo>
                <a:lnTo>
                  <a:pt x="73528" y="262426"/>
                </a:lnTo>
                <a:lnTo>
                  <a:pt x="63208" y="269842"/>
                </a:lnTo>
                <a:lnTo>
                  <a:pt x="52907" y="277286"/>
                </a:lnTo>
                <a:lnTo>
                  <a:pt x="42592" y="284703"/>
                </a:lnTo>
                <a:lnTo>
                  <a:pt x="32229" y="292038"/>
                </a:lnTo>
                <a:lnTo>
                  <a:pt x="26877" y="295782"/>
                </a:lnTo>
                <a:lnTo>
                  <a:pt x="21375" y="299409"/>
                </a:lnTo>
                <a:lnTo>
                  <a:pt x="15648" y="302566"/>
                </a:lnTo>
                <a:lnTo>
                  <a:pt x="15175" y="302827"/>
                </a:lnTo>
                <a:lnTo>
                  <a:pt x="10598" y="305898"/>
                </a:lnTo>
                <a:lnTo>
                  <a:pt x="10178" y="305055"/>
                </a:lnTo>
                <a:lnTo>
                  <a:pt x="7351" y="307437"/>
                </a:lnTo>
                <a:lnTo>
                  <a:pt x="6816" y="312922"/>
                </a:lnTo>
                <a:lnTo>
                  <a:pt x="5803" y="316266"/>
                </a:lnTo>
                <a:lnTo>
                  <a:pt x="4702" y="320271"/>
                </a:lnTo>
                <a:lnTo>
                  <a:pt x="2275" y="332880"/>
                </a:lnTo>
                <a:lnTo>
                  <a:pt x="775" y="346095"/>
                </a:lnTo>
                <a:lnTo>
                  <a:pt x="43" y="358430"/>
                </a:lnTo>
                <a:lnTo>
                  <a:pt x="37" y="358637"/>
                </a:lnTo>
                <a:lnTo>
                  <a:pt x="0" y="359179"/>
                </a:lnTo>
                <a:lnTo>
                  <a:pt x="27544" y="364785"/>
                </a:lnTo>
                <a:lnTo>
                  <a:pt x="173738" y="382901"/>
                </a:lnTo>
                <a:lnTo>
                  <a:pt x="216032" y="384809"/>
                </a:lnTo>
                <a:lnTo>
                  <a:pt x="216220" y="387398"/>
                </a:lnTo>
                <a:lnTo>
                  <a:pt x="455645" y="380904"/>
                </a:lnTo>
                <a:close/>
              </a:path>
            </a:pathLst>
          </a:custGeom>
          <a:solidFill>
            <a:srgbClr val="ED8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125081" y="3977885"/>
            <a:ext cx="741760" cy="364996"/>
          </a:xfrm>
          <a:custGeom>
            <a:avLst/>
            <a:gdLst/>
            <a:ahLst/>
            <a:cxnLst/>
            <a:rect l="l" t="t" r="r" b="b"/>
            <a:pathLst>
              <a:path w="741760" h="364996">
                <a:moveTo>
                  <a:pt x="37303" y="359569"/>
                </a:moveTo>
                <a:lnTo>
                  <a:pt x="47835" y="352473"/>
                </a:lnTo>
                <a:lnTo>
                  <a:pt x="58347" y="345352"/>
                </a:lnTo>
                <a:lnTo>
                  <a:pt x="68825" y="338185"/>
                </a:lnTo>
                <a:lnTo>
                  <a:pt x="79256" y="330953"/>
                </a:lnTo>
                <a:lnTo>
                  <a:pt x="89629" y="323633"/>
                </a:lnTo>
                <a:lnTo>
                  <a:pt x="99930" y="316207"/>
                </a:lnTo>
                <a:lnTo>
                  <a:pt x="110147" y="308653"/>
                </a:lnTo>
                <a:lnTo>
                  <a:pt x="120267" y="300951"/>
                </a:lnTo>
                <a:lnTo>
                  <a:pt x="130277" y="293081"/>
                </a:lnTo>
                <a:lnTo>
                  <a:pt x="137921" y="286912"/>
                </a:lnTo>
                <a:lnTo>
                  <a:pt x="147721" y="278863"/>
                </a:lnTo>
                <a:lnTo>
                  <a:pt x="157478" y="270732"/>
                </a:lnTo>
                <a:lnTo>
                  <a:pt x="167209" y="262547"/>
                </a:lnTo>
                <a:lnTo>
                  <a:pt x="176930" y="254335"/>
                </a:lnTo>
                <a:lnTo>
                  <a:pt x="186660" y="246124"/>
                </a:lnTo>
                <a:lnTo>
                  <a:pt x="196416" y="237942"/>
                </a:lnTo>
                <a:lnTo>
                  <a:pt x="206215" y="229816"/>
                </a:lnTo>
                <a:lnTo>
                  <a:pt x="216075" y="221775"/>
                </a:lnTo>
                <a:lnTo>
                  <a:pt x="226013" y="213845"/>
                </a:lnTo>
                <a:lnTo>
                  <a:pt x="236046" y="206055"/>
                </a:lnTo>
                <a:lnTo>
                  <a:pt x="246193" y="198432"/>
                </a:lnTo>
                <a:lnTo>
                  <a:pt x="256471" y="191003"/>
                </a:lnTo>
                <a:lnTo>
                  <a:pt x="266896" y="183797"/>
                </a:lnTo>
                <a:lnTo>
                  <a:pt x="267413" y="183449"/>
                </a:lnTo>
                <a:lnTo>
                  <a:pt x="276063" y="185930"/>
                </a:lnTo>
                <a:lnTo>
                  <a:pt x="277216" y="186092"/>
                </a:lnTo>
                <a:lnTo>
                  <a:pt x="282988" y="186900"/>
                </a:lnTo>
                <a:lnTo>
                  <a:pt x="295537" y="188796"/>
                </a:lnTo>
                <a:lnTo>
                  <a:pt x="308049" y="190993"/>
                </a:lnTo>
                <a:lnTo>
                  <a:pt x="309012" y="191176"/>
                </a:lnTo>
                <a:lnTo>
                  <a:pt x="321515" y="193423"/>
                </a:lnTo>
                <a:lnTo>
                  <a:pt x="334053" y="195447"/>
                </a:lnTo>
                <a:lnTo>
                  <a:pt x="346619" y="197287"/>
                </a:lnTo>
                <a:lnTo>
                  <a:pt x="359207" y="198986"/>
                </a:lnTo>
                <a:lnTo>
                  <a:pt x="371810" y="200583"/>
                </a:lnTo>
                <a:lnTo>
                  <a:pt x="384422" y="202121"/>
                </a:lnTo>
                <a:lnTo>
                  <a:pt x="397036" y="203639"/>
                </a:lnTo>
                <a:lnTo>
                  <a:pt x="409646" y="205179"/>
                </a:lnTo>
                <a:lnTo>
                  <a:pt x="422246" y="206781"/>
                </a:lnTo>
                <a:lnTo>
                  <a:pt x="434828" y="208488"/>
                </a:lnTo>
                <a:lnTo>
                  <a:pt x="446087" y="210046"/>
                </a:lnTo>
                <a:lnTo>
                  <a:pt x="458678" y="211713"/>
                </a:lnTo>
                <a:lnTo>
                  <a:pt x="471289" y="213293"/>
                </a:lnTo>
                <a:lnTo>
                  <a:pt x="483917" y="214774"/>
                </a:lnTo>
                <a:lnTo>
                  <a:pt x="496557" y="216143"/>
                </a:lnTo>
                <a:lnTo>
                  <a:pt x="509205" y="217390"/>
                </a:lnTo>
                <a:lnTo>
                  <a:pt x="521856" y="218502"/>
                </a:lnTo>
                <a:lnTo>
                  <a:pt x="534505" y="219468"/>
                </a:lnTo>
                <a:lnTo>
                  <a:pt x="542390" y="220020"/>
                </a:lnTo>
                <a:lnTo>
                  <a:pt x="550134" y="220841"/>
                </a:lnTo>
                <a:lnTo>
                  <a:pt x="557988" y="221605"/>
                </a:lnTo>
                <a:lnTo>
                  <a:pt x="558869" y="221690"/>
                </a:lnTo>
                <a:lnTo>
                  <a:pt x="564515" y="221186"/>
                </a:lnTo>
                <a:lnTo>
                  <a:pt x="564758" y="222670"/>
                </a:lnTo>
                <a:lnTo>
                  <a:pt x="566450" y="216641"/>
                </a:lnTo>
                <a:lnTo>
                  <a:pt x="576117" y="209244"/>
                </a:lnTo>
                <a:lnTo>
                  <a:pt x="580252" y="204921"/>
                </a:lnTo>
                <a:lnTo>
                  <a:pt x="588892" y="195583"/>
                </a:lnTo>
                <a:lnTo>
                  <a:pt x="597332" y="186137"/>
                </a:lnTo>
                <a:lnTo>
                  <a:pt x="605824" y="176733"/>
                </a:lnTo>
                <a:lnTo>
                  <a:pt x="614627" y="167521"/>
                </a:lnTo>
                <a:lnTo>
                  <a:pt x="619806" y="162237"/>
                </a:lnTo>
                <a:lnTo>
                  <a:pt x="628443" y="153034"/>
                </a:lnTo>
                <a:lnTo>
                  <a:pt x="636903" y="143573"/>
                </a:lnTo>
                <a:lnTo>
                  <a:pt x="645203" y="133896"/>
                </a:lnTo>
                <a:lnTo>
                  <a:pt x="653357" y="124046"/>
                </a:lnTo>
                <a:lnTo>
                  <a:pt x="661384" y="114068"/>
                </a:lnTo>
                <a:lnTo>
                  <a:pt x="669299" y="104004"/>
                </a:lnTo>
                <a:lnTo>
                  <a:pt x="677119" y="93898"/>
                </a:lnTo>
                <a:lnTo>
                  <a:pt x="684861" y="83791"/>
                </a:lnTo>
                <a:lnTo>
                  <a:pt x="692540" y="73729"/>
                </a:lnTo>
                <a:lnTo>
                  <a:pt x="700173" y="63754"/>
                </a:lnTo>
                <a:lnTo>
                  <a:pt x="703637" y="59355"/>
                </a:lnTo>
                <a:lnTo>
                  <a:pt x="711803" y="49605"/>
                </a:lnTo>
                <a:lnTo>
                  <a:pt x="720228" y="40006"/>
                </a:lnTo>
                <a:lnTo>
                  <a:pt x="728592" y="30496"/>
                </a:lnTo>
                <a:lnTo>
                  <a:pt x="729395" y="29567"/>
                </a:lnTo>
                <a:lnTo>
                  <a:pt x="737769" y="20169"/>
                </a:lnTo>
                <a:lnTo>
                  <a:pt x="737308" y="19747"/>
                </a:lnTo>
                <a:lnTo>
                  <a:pt x="739420" y="18561"/>
                </a:lnTo>
                <a:lnTo>
                  <a:pt x="737423" y="16512"/>
                </a:lnTo>
                <a:lnTo>
                  <a:pt x="738278" y="14831"/>
                </a:lnTo>
                <a:lnTo>
                  <a:pt x="738632" y="14142"/>
                </a:lnTo>
                <a:lnTo>
                  <a:pt x="741668" y="10379"/>
                </a:lnTo>
                <a:lnTo>
                  <a:pt x="741668" y="10104"/>
                </a:lnTo>
                <a:lnTo>
                  <a:pt x="741311" y="9476"/>
                </a:lnTo>
                <a:lnTo>
                  <a:pt x="740326" y="7732"/>
                </a:lnTo>
                <a:lnTo>
                  <a:pt x="735881" y="8337"/>
                </a:lnTo>
                <a:lnTo>
                  <a:pt x="734949" y="6689"/>
                </a:lnTo>
                <a:lnTo>
                  <a:pt x="734255" y="5464"/>
                </a:lnTo>
                <a:lnTo>
                  <a:pt x="738752" y="2895"/>
                </a:lnTo>
                <a:lnTo>
                  <a:pt x="739312" y="2414"/>
                </a:lnTo>
                <a:lnTo>
                  <a:pt x="739718" y="2065"/>
                </a:lnTo>
                <a:lnTo>
                  <a:pt x="740528" y="1165"/>
                </a:lnTo>
                <a:lnTo>
                  <a:pt x="740944" y="816"/>
                </a:lnTo>
                <a:lnTo>
                  <a:pt x="735399" y="78"/>
                </a:lnTo>
                <a:lnTo>
                  <a:pt x="722755" y="0"/>
                </a:lnTo>
                <a:lnTo>
                  <a:pt x="709907" y="1215"/>
                </a:lnTo>
                <a:lnTo>
                  <a:pt x="697570" y="2752"/>
                </a:lnTo>
                <a:lnTo>
                  <a:pt x="688875" y="3938"/>
                </a:lnTo>
                <a:lnTo>
                  <a:pt x="675983" y="6367"/>
                </a:lnTo>
                <a:lnTo>
                  <a:pt x="663342" y="9555"/>
                </a:lnTo>
                <a:lnTo>
                  <a:pt x="650977" y="13485"/>
                </a:lnTo>
                <a:lnTo>
                  <a:pt x="638913" y="18141"/>
                </a:lnTo>
                <a:lnTo>
                  <a:pt x="627175" y="23505"/>
                </a:lnTo>
                <a:lnTo>
                  <a:pt x="615788" y="29562"/>
                </a:lnTo>
                <a:lnTo>
                  <a:pt x="604776" y="36294"/>
                </a:lnTo>
                <a:lnTo>
                  <a:pt x="594165" y="43684"/>
                </a:lnTo>
                <a:lnTo>
                  <a:pt x="583979" y="51717"/>
                </a:lnTo>
                <a:lnTo>
                  <a:pt x="574243" y="60375"/>
                </a:lnTo>
                <a:lnTo>
                  <a:pt x="564983" y="69641"/>
                </a:lnTo>
                <a:lnTo>
                  <a:pt x="556222" y="79500"/>
                </a:lnTo>
                <a:lnTo>
                  <a:pt x="551478" y="84786"/>
                </a:lnTo>
                <a:lnTo>
                  <a:pt x="542321" y="94351"/>
                </a:lnTo>
                <a:lnTo>
                  <a:pt x="533008" y="104837"/>
                </a:lnTo>
                <a:lnTo>
                  <a:pt x="525486" y="115836"/>
                </a:lnTo>
                <a:lnTo>
                  <a:pt x="521700" y="126939"/>
                </a:lnTo>
                <a:lnTo>
                  <a:pt x="520223" y="126781"/>
                </a:lnTo>
                <a:lnTo>
                  <a:pt x="507599" y="125488"/>
                </a:lnTo>
                <a:lnTo>
                  <a:pt x="494961" y="124286"/>
                </a:lnTo>
                <a:lnTo>
                  <a:pt x="482309" y="123160"/>
                </a:lnTo>
                <a:lnTo>
                  <a:pt x="469647" y="122099"/>
                </a:lnTo>
                <a:lnTo>
                  <a:pt x="456977" y="121091"/>
                </a:lnTo>
                <a:lnTo>
                  <a:pt x="444303" y="120124"/>
                </a:lnTo>
                <a:lnTo>
                  <a:pt x="431625" y="119185"/>
                </a:lnTo>
                <a:lnTo>
                  <a:pt x="418949" y="118262"/>
                </a:lnTo>
                <a:lnTo>
                  <a:pt x="406274" y="117342"/>
                </a:lnTo>
                <a:lnTo>
                  <a:pt x="393606" y="116414"/>
                </a:lnTo>
                <a:lnTo>
                  <a:pt x="380945" y="115465"/>
                </a:lnTo>
                <a:lnTo>
                  <a:pt x="368296" y="114483"/>
                </a:lnTo>
                <a:lnTo>
                  <a:pt x="355659" y="113455"/>
                </a:lnTo>
                <a:lnTo>
                  <a:pt x="348090" y="112559"/>
                </a:lnTo>
                <a:lnTo>
                  <a:pt x="335678" y="110428"/>
                </a:lnTo>
                <a:lnTo>
                  <a:pt x="323037" y="108239"/>
                </a:lnTo>
                <a:lnTo>
                  <a:pt x="310530" y="106928"/>
                </a:lnTo>
                <a:lnTo>
                  <a:pt x="298518" y="107428"/>
                </a:lnTo>
                <a:lnTo>
                  <a:pt x="287364" y="110672"/>
                </a:lnTo>
                <a:lnTo>
                  <a:pt x="281349" y="113735"/>
                </a:lnTo>
                <a:lnTo>
                  <a:pt x="270627" y="120346"/>
                </a:lnTo>
                <a:lnTo>
                  <a:pt x="260083" y="127908"/>
                </a:lnTo>
                <a:lnTo>
                  <a:pt x="249724" y="135905"/>
                </a:lnTo>
                <a:lnTo>
                  <a:pt x="239554" y="143816"/>
                </a:lnTo>
                <a:lnTo>
                  <a:pt x="229580" y="151125"/>
                </a:lnTo>
                <a:lnTo>
                  <a:pt x="223811" y="155085"/>
                </a:lnTo>
                <a:lnTo>
                  <a:pt x="213280" y="162184"/>
                </a:lnTo>
                <a:lnTo>
                  <a:pt x="202699" y="169222"/>
                </a:lnTo>
                <a:lnTo>
                  <a:pt x="192111" y="176252"/>
                </a:lnTo>
                <a:lnTo>
                  <a:pt x="181558" y="183330"/>
                </a:lnTo>
                <a:lnTo>
                  <a:pt x="171084" y="190509"/>
                </a:lnTo>
                <a:lnTo>
                  <a:pt x="160733" y="197845"/>
                </a:lnTo>
                <a:lnTo>
                  <a:pt x="150001" y="205894"/>
                </a:lnTo>
                <a:lnTo>
                  <a:pt x="140014" y="213753"/>
                </a:lnTo>
                <a:lnTo>
                  <a:pt x="130082" y="221692"/>
                </a:lnTo>
                <a:lnTo>
                  <a:pt x="120096" y="229557"/>
                </a:lnTo>
                <a:lnTo>
                  <a:pt x="109949" y="237192"/>
                </a:lnTo>
                <a:lnTo>
                  <a:pt x="99532" y="244444"/>
                </a:lnTo>
                <a:lnTo>
                  <a:pt x="94359" y="247904"/>
                </a:lnTo>
                <a:lnTo>
                  <a:pt x="83901" y="255095"/>
                </a:lnTo>
                <a:lnTo>
                  <a:pt x="73528" y="262426"/>
                </a:lnTo>
                <a:lnTo>
                  <a:pt x="63208" y="269842"/>
                </a:lnTo>
                <a:lnTo>
                  <a:pt x="52907" y="277286"/>
                </a:lnTo>
                <a:lnTo>
                  <a:pt x="42592" y="284703"/>
                </a:lnTo>
                <a:lnTo>
                  <a:pt x="32229" y="292038"/>
                </a:lnTo>
                <a:lnTo>
                  <a:pt x="26877" y="295782"/>
                </a:lnTo>
                <a:lnTo>
                  <a:pt x="21375" y="299409"/>
                </a:lnTo>
                <a:lnTo>
                  <a:pt x="15648" y="302566"/>
                </a:lnTo>
                <a:lnTo>
                  <a:pt x="15175" y="302827"/>
                </a:lnTo>
                <a:lnTo>
                  <a:pt x="10598" y="305898"/>
                </a:lnTo>
                <a:lnTo>
                  <a:pt x="10178" y="305055"/>
                </a:lnTo>
                <a:lnTo>
                  <a:pt x="7351" y="307437"/>
                </a:lnTo>
                <a:lnTo>
                  <a:pt x="6816" y="312922"/>
                </a:lnTo>
                <a:lnTo>
                  <a:pt x="5803" y="316266"/>
                </a:lnTo>
                <a:lnTo>
                  <a:pt x="4702" y="320271"/>
                </a:lnTo>
                <a:lnTo>
                  <a:pt x="2275" y="332880"/>
                </a:lnTo>
                <a:lnTo>
                  <a:pt x="775" y="346095"/>
                </a:lnTo>
                <a:lnTo>
                  <a:pt x="43" y="358430"/>
                </a:lnTo>
                <a:lnTo>
                  <a:pt x="37" y="358637"/>
                </a:lnTo>
                <a:lnTo>
                  <a:pt x="0" y="359179"/>
                </a:lnTo>
                <a:lnTo>
                  <a:pt x="27544" y="364786"/>
                </a:lnTo>
                <a:lnTo>
                  <a:pt x="29236" y="364996"/>
                </a:lnTo>
                <a:lnTo>
                  <a:pt x="37303" y="3595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273003" y="4223634"/>
            <a:ext cx="387368" cy="248805"/>
          </a:xfrm>
          <a:custGeom>
            <a:avLst/>
            <a:gdLst/>
            <a:ahLst/>
            <a:cxnLst/>
            <a:rect l="l" t="t" r="r" b="b"/>
            <a:pathLst>
              <a:path w="387368" h="248805">
                <a:moveTo>
                  <a:pt x="96346" y="223331"/>
                </a:moveTo>
                <a:lnTo>
                  <a:pt x="84819" y="228743"/>
                </a:lnTo>
                <a:lnTo>
                  <a:pt x="73407" y="234277"/>
                </a:lnTo>
                <a:lnTo>
                  <a:pt x="61943" y="239675"/>
                </a:lnTo>
                <a:lnTo>
                  <a:pt x="50260" y="244682"/>
                </a:lnTo>
                <a:lnTo>
                  <a:pt x="48152" y="245510"/>
                </a:lnTo>
                <a:lnTo>
                  <a:pt x="36256" y="248805"/>
                </a:lnTo>
                <a:lnTo>
                  <a:pt x="24248" y="248385"/>
                </a:lnTo>
                <a:lnTo>
                  <a:pt x="14529" y="241886"/>
                </a:lnTo>
                <a:lnTo>
                  <a:pt x="10655" y="236897"/>
                </a:lnTo>
                <a:lnTo>
                  <a:pt x="8898" y="230095"/>
                </a:lnTo>
                <a:lnTo>
                  <a:pt x="6738" y="224284"/>
                </a:lnTo>
                <a:lnTo>
                  <a:pt x="4239" y="217565"/>
                </a:lnTo>
                <a:lnTo>
                  <a:pt x="1523" y="210363"/>
                </a:lnTo>
                <a:lnTo>
                  <a:pt x="619" y="203220"/>
                </a:lnTo>
                <a:lnTo>
                  <a:pt x="0" y="190603"/>
                </a:lnTo>
                <a:lnTo>
                  <a:pt x="758" y="177897"/>
                </a:lnTo>
                <a:lnTo>
                  <a:pt x="1529" y="170626"/>
                </a:lnTo>
                <a:lnTo>
                  <a:pt x="1688" y="169253"/>
                </a:lnTo>
                <a:lnTo>
                  <a:pt x="3741" y="164752"/>
                </a:lnTo>
                <a:lnTo>
                  <a:pt x="4245" y="163622"/>
                </a:lnTo>
                <a:lnTo>
                  <a:pt x="7323" y="156727"/>
                </a:lnTo>
                <a:lnTo>
                  <a:pt x="12118" y="149459"/>
                </a:lnTo>
                <a:lnTo>
                  <a:pt x="17030" y="143671"/>
                </a:lnTo>
                <a:lnTo>
                  <a:pt x="18943" y="142630"/>
                </a:lnTo>
                <a:lnTo>
                  <a:pt x="19658" y="144397"/>
                </a:lnTo>
                <a:lnTo>
                  <a:pt x="30077" y="140109"/>
                </a:lnTo>
                <a:lnTo>
                  <a:pt x="30839" y="139822"/>
                </a:lnTo>
                <a:lnTo>
                  <a:pt x="42838" y="135673"/>
                </a:lnTo>
                <a:lnTo>
                  <a:pt x="54915" y="131327"/>
                </a:lnTo>
                <a:lnTo>
                  <a:pt x="66308" y="125838"/>
                </a:lnTo>
                <a:lnTo>
                  <a:pt x="67148" y="125333"/>
                </a:lnTo>
                <a:lnTo>
                  <a:pt x="68950" y="126196"/>
                </a:lnTo>
                <a:lnTo>
                  <a:pt x="68283" y="121504"/>
                </a:lnTo>
                <a:lnTo>
                  <a:pt x="69016" y="119649"/>
                </a:lnTo>
                <a:lnTo>
                  <a:pt x="70615" y="115593"/>
                </a:lnTo>
                <a:lnTo>
                  <a:pt x="72064" y="111482"/>
                </a:lnTo>
                <a:lnTo>
                  <a:pt x="73653" y="107422"/>
                </a:lnTo>
                <a:lnTo>
                  <a:pt x="77624" y="95720"/>
                </a:lnTo>
                <a:lnTo>
                  <a:pt x="81887" y="82976"/>
                </a:lnTo>
                <a:lnTo>
                  <a:pt x="87268" y="71238"/>
                </a:lnTo>
                <a:lnTo>
                  <a:pt x="90477" y="66579"/>
                </a:lnTo>
                <a:lnTo>
                  <a:pt x="92453" y="64164"/>
                </a:lnTo>
                <a:lnTo>
                  <a:pt x="97840" y="63548"/>
                </a:lnTo>
                <a:lnTo>
                  <a:pt x="100479" y="62387"/>
                </a:lnTo>
                <a:lnTo>
                  <a:pt x="106922" y="59557"/>
                </a:lnTo>
                <a:lnTo>
                  <a:pt x="113328" y="56272"/>
                </a:lnTo>
                <a:lnTo>
                  <a:pt x="119397" y="52733"/>
                </a:lnTo>
                <a:lnTo>
                  <a:pt x="130356" y="46281"/>
                </a:lnTo>
                <a:lnTo>
                  <a:pt x="141259" y="39764"/>
                </a:lnTo>
                <a:lnTo>
                  <a:pt x="152126" y="33207"/>
                </a:lnTo>
                <a:lnTo>
                  <a:pt x="162980" y="26632"/>
                </a:lnTo>
                <a:lnTo>
                  <a:pt x="173842" y="20066"/>
                </a:lnTo>
                <a:lnTo>
                  <a:pt x="184735" y="13531"/>
                </a:lnTo>
                <a:lnTo>
                  <a:pt x="188053" y="11556"/>
                </a:lnTo>
                <a:lnTo>
                  <a:pt x="198351" y="5284"/>
                </a:lnTo>
                <a:lnTo>
                  <a:pt x="210394" y="211"/>
                </a:lnTo>
                <a:lnTo>
                  <a:pt x="216902" y="0"/>
                </a:lnTo>
                <a:lnTo>
                  <a:pt x="225776" y="8339"/>
                </a:lnTo>
                <a:lnTo>
                  <a:pt x="227672" y="21965"/>
                </a:lnTo>
                <a:lnTo>
                  <a:pt x="226540" y="27980"/>
                </a:lnTo>
                <a:lnTo>
                  <a:pt x="220049" y="38492"/>
                </a:lnTo>
                <a:lnTo>
                  <a:pt x="210467" y="48070"/>
                </a:lnTo>
                <a:lnTo>
                  <a:pt x="203610" y="54298"/>
                </a:lnTo>
                <a:lnTo>
                  <a:pt x="194759" y="63471"/>
                </a:lnTo>
                <a:lnTo>
                  <a:pt x="186687" y="73242"/>
                </a:lnTo>
                <a:lnTo>
                  <a:pt x="179070" y="83433"/>
                </a:lnTo>
                <a:lnTo>
                  <a:pt x="178037" y="84862"/>
                </a:lnTo>
                <a:lnTo>
                  <a:pt x="189686" y="79971"/>
                </a:lnTo>
                <a:lnTo>
                  <a:pt x="201607" y="75626"/>
                </a:lnTo>
                <a:lnTo>
                  <a:pt x="213726" y="71699"/>
                </a:lnTo>
                <a:lnTo>
                  <a:pt x="225969" y="68059"/>
                </a:lnTo>
                <a:lnTo>
                  <a:pt x="238262" y="64575"/>
                </a:lnTo>
                <a:lnTo>
                  <a:pt x="250531" y="61118"/>
                </a:lnTo>
                <a:lnTo>
                  <a:pt x="262704" y="57557"/>
                </a:lnTo>
                <a:lnTo>
                  <a:pt x="270648" y="55087"/>
                </a:lnTo>
                <a:lnTo>
                  <a:pt x="282699" y="51135"/>
                </a:lnTo>
                <a:lnTo>
                  <a:pt x="294721" y="47047"/>
                </a:lnTo>
                <a:lnTo>
                  <a:pt x="306720" y="42863"/>
                </a:lnTo>
                <a:lnTo>
                  <a:pt x="318706" y="38626"/>
                </a:lnTo>
                <a:lnTo>
                  <a:pt x="330685" y="34374"/>
                </a:lnTo>
                <a:lnTo>
                  <a:pt x="342667" y="30150"/>
                </a:lnTo>
                <a:lnTo>
                  <a:pt x="354659" y="25995"/>
                </a:lnTo>
                <a:lnTo>
                  <a:pt x="358373" y="24729"/>
                </a:lnTo>
                <a:lnTo>
                  <a:pt x="368668" y="20806"/>
                </a:lnTo>
                <a:lnTo>
                  <a:pt x="381250" y="18403"/>
                </a:lnTo>
                <a:lnTo>
                  <a:pt x="386751" y="20860"/>
                </a:lnTo>
                <a:lnTo>
                  <a:pt x="387368" y="31138"/>
                </a:lnTo>
                <a:lnTo>
                  <a:pt x="380882" y="40843"/>
                </a:lnTo>
                <a:lnTo>
                  <a:pt x="379152" y="42761"/>
                </a:lnTo>
                <a:lnTo>
                  <a:pt x="369836" y="51208"/>
                </a:lnTo>
                <a:lnTo>
                  <a:pt x="359334" y="58594"/>
                </a:lnTo>
                <a:lnTo>
                  <a:pt x="348350" y="65348"/>
                </a:lnTo>
                <a:lnTo>
                  <a:pt x="338749" y="71170"/>
                </a:lnTo>
                <a:lnTo>
                  <a:pt x="334698" y="73704"/>
                </a:lnTo>
                <a:lnTo>
                  <a:pt x="329060" y="75171"/>
                </a:lnTo>
                <a:lnTo>
                  <a:pt x="325647" y="78553"/>
                </a:lnTo>
                <a:lnTo>
                  <a:pt x="324092" y="80094"/>
                </a:lnTo>
                <a:lnTo>
                  <a:pt x="328644" y="82000"/>
                </a:lnTo>
                <a:lnTo>
                  <a:pt x="329116" y="84140"/>
                </a:lnTo>
                <a:lnTo>
                  <a:pt x="330010" y="88215"/>
                </a:lnTo>
                <a:lnTo>
                  <a:pt x="327200" y="93398"/>
                </a:lnTo>
                <a:lnTo>
                  <a:pt x="325928" y="97157"/>
                </a:lnTo>
                <a:lnTo>
                  <a:pt x="323680" y="103820"/>
                </a:lnTo>
                <a:lnTo>
                  <a:pt x="318321" y="107293"/>
                </a:lnTo>
                <a:lnTo>
                  <a:pt x="315015" y="113016"/>
                </a:lnTo>
                <a:lnTo>
                  <a:pt x="313320" y="115954"/>
                </a:lnTo>
                <a:lnTo>
                  <a:pt x="316328" y="120277"/>
                </a:lnTo>
                <a:lnTo>
                  <a:pt x="315410" y="123813"/>
                </a:lnTo>
                <a:lnTo>
                  <a:pt x="313530" y="131048"/>
                </a:lnTo>
                <a:lnTo>
                  <a:pt x="309643" y="136202"/>
                </a:lnTo>
                <a:lnTo>
                  <a:pt x="304431" y="141363"/>
                </a:lnTo>
                <a:lnTo>
                  <a:pt x="303400" y="142383"/>
                </a:lnTo>
                <a:lnTo>
                  <a:pt x="304232" y="152188"/>
                </a:lnTo>
                <a:lnTo>
                  <a:pt x="302002" y="155136"/>
                </a:lnTo>
                <a:lnTo>
                  <a:pt x="293545" y="164420"/>
                </a:lnTo>
                <a:lnTo>
                  <a:pt x="283592" y="172357"/>
                </a:lnTo>
                <a:lnTo>
                  <a:pt x="272497" y="179138"/>
                </a:lnTo>
                <a:lnTo>
                  <a:pt x="260613" y="184955"/>
                </a:lnTo>
                <a:lnTo>
                  <a:pt x="248293" y="189997"/>
                </a:lnTo>
                <a:lnTo>
                  <a:pt x="235892" y="194456"/>
                </a:lnTo>
                <a:lnTo>
                  <a:pt x="223762" y="198523"/>
                </a:lnTo>
                <a:lnTo>
                  <a:pt x="214137" y="201742"/>
                </a:lnTo>
                <a:lnTo>
                  <a:pt x="202287" y="205889"/>
                </a:lnTo>
                <a:lnTo>
                  <a:pt x="190258" y="210148"/>
                </a:lnTo>
                <a:lnTo>
                  <a:pt x="178082" y="214276"/>
                </a:lnTo>
                <a:lnTo>
                  <a:pt x="165790" y="218030"/>
                </a:lnTo>
                <a:lnTo>
                  <a:pt x="153415" y="221168"/>
                </a:lnTo>
                <a:lnTo>
                  <a:pt x="140988" y="223445"/>
                </a:lnTo>
                <a:lnTo>
                  <a:pt x="136941" y="223959"/>
                </a:lnTo>
                <a:lnTo>
                  <a:pt x="133060" y="224396"/>
                </a:lnTo>
                <a:lnTo>
                  <a:pt x="127599" y="224077"/>
                </a:lnTo>
                <a:lnTo>
                  <a:pt x="124263" y="221723"/>
                </a:lnTo>
                <a:lnTo>
                  <a:pt x="121463" y="219749"/>
                </a:lnTo>
                <a:lnTo>
                  <a:pt x="118204" y="215031"/>
                </a:lnTo>
                <a:lnTo>
                  <a:pt x="114320" y="215575"/>
                </a:lnTo>
                <a:lnTo>
                  <a:pt x="108184" y="216430"/>
                </a:lnTo>
                <a:lnTo>
                  <a:pt x="101930" y="220806"/>
                </a:lnTo>
                <a:lnTo>
                  <a:pt x="96346" y="223331"/>
                </a:lnTo>
                <a:close/>
              </a:path>
            </a:pathLst>
          </a:custGeom>
          <a:solidFill>
            <a:srgbClr val="ED8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001440" y="3420927"/>
            <a:ext cx="663" cy="400"/>
          </a:xfrm>
          <a:custGeom>
            <a:avLst/>
            <a:gdLst/>
            <a:ahLst/>
            <a:cxnLst/>
            <a:rect l="l" t="t" r="r" b="b"/>
            <a:pathLst>
              <a:path w="663" h="400">
                <a:moveTo>
                  <a:pt x="0" y="370"/>
                </a:moveTo>
                <a:lnTo>
                  <a:pt x="663" y="0"/>
                </a:lnTo>
                <a:lnTo>
                  <a:pt x="645" y="400"/>
                </a:lnTo>
                <a:lnTo>
                  <a:pt x="0" y="370"/>
                </a:lnTo>
                <a:close/>
              </a:path>
            </a:pathLst>
          </a:custGeom>
          <a:solidFill>
            <a:srgbClr val="ED8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974845" y="3204600"/>
            <a:ext cx="406994" cy="457826"/>
          </a:xfrm>
          <a:custGeom>
            <a:avLst/>
            <a:gdLst/>
            <a:ahLst/>
            <a:cxnLst/>
            <a:rect l="l" t="t" r="r" b="b"/>
            <a:pathLst>
              <a:path w="406994" h="457826">
                <a:moveTo>
                  <a:pt x="6262" y="110866"/>
                </a:moveTo>
                <a:lnTo>
                  <a:pt x="12365" y="99817"/>
                </a:lnTo>
                <a:lnTo>
                  <a:pt x="15229" y="96728"/>
                </a:lnTo>
                <a:lnTo>
                  <a:pt x="25536" y="91548"/>
                </a:lnTo>
                <a:lnTo>
                  <a:pt x="36594" y="92652"/>
                </a:lnTo>
                <a:lnTo>
                  <a:pt x="46679" y="98353"/>
                </a:lnTo>
                <a:lnTo>
                  <a:pt x="51320" y="102998"/>
                </a:lnTo>
                <a:lnTo>
                  <a:pt x="57822" y="113864"/>
                </a:lnTo>
                <a:lnTo>
                  <a:pt x="61587" y="126198"/>
                </a:lnTo>
                <a:lnTo>
                  <a:pt x="63285" y="139272"/>
                </a:lnTo>
                <a:lnTo>
                  <a:pt x="63583" y="152355"/>
                </a:lnTo>
                <a:lnTo>
                  <a:pt x="63261" y="162339"/>
                </a:lnTo>
                <a:lnTo>
                  <a:pt x="63464" y="162056"/>
                </a:lnTo>
                <a:lnTo>
                  <a:pt x="63623" y="163036"/>
                </a:lnTo>
                <a:lnTo>
                  <a:pt x="63965" y="163106"/>
                </a:lnTo>
                <a:lnTo>
                  <a:pt x="65381" y="163404"/>
                </a:lnTo>
                <a:lnTo>
                  <a:pt x="66995" y="163088"/>
                </a:lnTo>
                <a:lnTo>
                  <a:pt x="68407" y="162897"/>
                </a:lnTo>
                <a:lnTo>
                  <a:pt x="75910" y="161872"/>
                </a:lnTo>
                <a:lnTo>
                  <a:pt x="84280" y="165367"/>
                </a:lnTo>
                <a:lnTo>
                  <a:pt x="91330" y="164065"/>
                </a:lnTo>
                <a:lnTo>
                  <a:pt x="91507" y="164587"/>
                </a:lnTo>
                <a:lnTo>
                  <a:pt x="91484" y="162952"/>
                </a:lnTo>
                <a:lnTo>
                  <a:pt x="91713" y="162449"/>
                </a:lnTo>
                <a:lnTo>
                  <a:pt x="92508" y="160688"/>
                </a:lnTo>
                <a:lnTo>
                  <a:pt x="93412" y="158995"/>
                </a:lnTo>
                <a:lnTo>
                  <a:pt x="94267" y="157263"/>
                </a:lnTo>
                <a:lnTo>
                  <a:pt x="96636" y="152455"/>
                </a:lnTo>
                <a:lnTo>
                  <a:pt x="98358" y="147377"/>
                </a:lnTo>
                <a:lnTo>
                  <a:pt x="100444" y="142446"/>
                </a:lnTo>
                <a:lnTo>
                  <a:pt x="105347" y="130784"/>
                </a:lnTo>
                <a:lnTo>
                  <a:pt x="110460" y="119073"/>
                </a:lnTo>
                <a:lnTo>
                  <a:pt x="116045" y="107592"/>
                </a:lnTo>
                <a:lnTo>
                  <a:pt x="122373" y="96604"/>
                </a:lnTo>
                <a:lnTo>
                  <a:pt x="126371" y="90335"/>
                </a:lnTo>
                <a:lnTo>
                  <a:pt x="135855" y="91542"/>
                </a:lnTo>
                <a:lnTo>
                  <a:pt x="141581" y="88109"/>
                </a:lnTo>
                <a:lnTo>
                  <a:pt x="146092" y="85407"/>
                </a:lnTo>
                <a:lnTo>
                  <a:pt x="150769" y="75092"/>
                </a:lnTo>
                <a:lnTo>
                  <a:pt x="153670" y="71043"/>
                </a:lnTo>
                <a:lnTo>
                  <a:pt x="161448" y="60995"/>
                </a:lnTo>
                <a:lnTo>
                  <a:pt x="169238" y="50966"/>
                </a:lnTo>
                <a:lnTo>
                  <a:pt x="170726" y="48849"/>
                </a:lnTo>
                <a:lnTo>
                  <a:pt x="177570" y="38154"/>
                </a:lnTo>
                <a:lnTo>
                  <a:pt x="184489" y="27515"/>
                </a:lnTo>
                <a:lnTo>
                  <a:pt x="187304" y="23715"/>
                </a:lnTo>
                <a:lnTo>
                  <a:pt x="190481" y="19639"/>
                </a:lnTo>
                <a:lnTo>
                  <a:pt x="194074" y="15485"/>
                </a:lnTo>
                <a:lnTo>
                  <a:pt x="198022" y="12129"/>
                </a:lnTo>
                <a:lnTo>
                  <a:pt x="200226" y="10256"/>
                </a:lnTo>
                <a:lnTo>
                  <a:pt x="203966" y="8505"/>
                </a:lnTo>
                <a:lnTo>
                  <a:pt x="204726" y="5458"/>
                </a:lnTo>
                <a:lnTo>
                  <a:pt x="205142" y="3795"/>
                </a:lnTo>
                <a:lnTo>
                  <a:pt x="215196" y="3288"/>
                </a:lnTo>
                <a:lnTo>
                  <a:pt x="216087" y="3172"/>
                </a:lnTo>
                <a:lnTo>
                  <a:pt x="228747" y="1716"/>
                </a:lnTo>
                <a:lnTo>
                  <a:pt x="241333" y="697"/>
                </a:lnTo>
                <a:lnTo>
                  <a:pt x="253706" y="0"/>
                </a:lnTo>
                <a:lnTo>
                  <a:pt x="266818" y="221"/>
                </a:lnTo>
                <a:lnTo>
                  <a:pt x="279476" y="2012"/>
                </a:lnTo>
                <a:lnTo>
                  <a:pt x="291720" y="5171"/>
                </a:lnTo>
                <a:lnTo>
                  <a:pt x="303589" y="9492"/>
                </a:lnTo>
                <a:lnTo>
                  <a:pt x="315122" y="14772"/>
                </a:lnTo>
                <a:lnTo>
                  <a:pt x="326359" y="20807"/>
                </a:lnTo>
                <a:lnTo>
                  <a:pt x="337339" y="27394"/>
                </a:lnTo>
                <a:lnTo>
                  <a:pt x="348101" y="34328"/>
                </a:lnTo>
                <a:lnTo>
                  <a:pt x="358225" y="41096"/>
                </a:lnTo>
                <a:lnTo>
                  <a:pt x="368618" y="48401"/>
                </a:lnTo>
                <a:lnTo>
                  <a:pt x="378858" y="55888"/>
                </a:lnTo>
                <a:lnTo>
                  <a:pt x="384532" y="59976"/>
                </a:lnTo>
                <a:lnTo>
                  <a:pt x="389265" y="63338"/>
                </a:lnTo>
                <a:lnTo>
                  <a:pt x="394981" y="66301"/>
                </a:lnTo>
                <a:lnTo>
                  <a:pt x="399104" y="70397"/>
                </a:lnTo>
                <a:lnTo>
                  <a:pt x="406994" y="80011"/>
                </a:lnTo>
                <a:lnTo>
                  <a:pt x="406084" y="80264"/>
                </a:lnTo>
                <a:lnTo>
                  <a:pt x="405619" y="101872"/>
                </a:lnTo>
                <a:lnTo>
                  <a:pt x="404154" y="115986"/>
                </a:lnTo>
                <a:lnTo>
                  <a:pt x="402692" y="128643"/>
                </a:lnTo>
                <a:lnTo>
                  <a:pt x="400978" y="141313"/>
                </a:lnTo>
                <a:lnTo>
                  <a:pt x="398914" y="153921"/>
                </a:lnTo>
                <a:lnTo>
                  <a:pt x="396401" y="166391"/>
                </a:lnTo>
                <a:lnTo>
                  <a:pt x="393439" y="178289"/>
                </a:lnTo>
                <a:lnTo>
                  <a:pt x="389334" y="190476"/>
                </a:lnTo>
                <a:lnTo>
                  <a:pt x="384274" y="202132"/>
                </a:lnTo>
                <a:lnTo>
                  <a:pt x="378754" y="213528"/>
                </a:lnTo>
                <a:lnTo>
                  <a:pt x="373272" y="224931"/>
                </a:lnTo>
                <a:lnTo>
                  <a:pt x="368324" y="236611"/>
                </a:lnTo>
                <a:lnTo>
                  <a:pt x="364108" y="248780"/>
                </a:lnTo>
                <a:lnTo>
                  <a:pt x="360406" y="260886"/>
                </a:lnTo>
                <a:lnTo>
                  <a:pt x="356773" y="273014"/>
                </a:lnTo>
                <a:lnTo>
                  <a:pt x="352834" y="285072"/>
                </a:lnTo>
                <a:lnTo>
                  <a:pt x="348214" y="296967"/>
                </a:lnTo>
                <a:lnTo>
                  <a:pt x="345075" y="303755"/>
                </a:lnTo>
                <a:lnTo>
                  <a:pt x="339261" y="314917"/>
                </a:lnTo>
                <a:lnTo>
                  <a:pt x="333009" y="325938"/>
                </a:lnTo>
                <a:lnTo>
                  <a:pt x="326385" y="336824"/>
                </a:lnTo>
                <a:lnTo>
                  <a:pt x="319459" y="347579"/>
                </a:lnTo>
                <a:lnTo>
                  <a:pt x="312300" y="358209"/>
                </a:lnTo>
                <a:lnTo>
                  <a:pt x="304974" y="368719"/>
                </a:lnTo>
                <a:lnTo>
                  <a:pt x="297552" y="379114"/>
                </a:lnTo>
                <a:lnTo>
                  <a:pt x="290100" y="389398"/>
                </a:lnTo>
                <a:lnTo>
                  <a:pt x="282689" y="399578"/>
                </a:lnTo>
                <a:lnTo>
                  <a:pt x="281184" y="401647"/>
                </a:lnTo>
                <a:lnTo>
                  <a:pt x="274156" y="411077"/>
                </a:lnTo>
                <a:lnTo>
                  <a:pt x="266004" y="421280"/>
                </a:lnTo>
                <a:lnTo>
                  <a:pt x="256942" y="431526"/>
                </a:lnTo>
                <a:lnTo>
                  <a:pt x="247182" y="441086"/>
                </a:lnTo>
                <a:lnTo>
                  <a:pt x="236939" y="449229"/>
                </a:lnTo>
                <a:lnTo>
                  <a:pt x="226426" y="455225"/>
                </a:lnTo>
                <a:lnTo>
                  <a:pt x="213273" y="457826"/>
                </a:lnTo>
                <a:lnTo>
                  <a:pt x="200396" y="456284"/>
                </a:lnTo>
                <a:lnTo>
                  <a:pt x="187413" y="452474"/>
                </a:lnTo>
                <a:lnTo>
                  <a:pt x="176057" y="447392"/>
                </a:lnTo>
                <a:lnTo>
                  <a:pt x="170812" y="444193"/>
                </a:lnTo>
                <a:lnTo>
                  <a:pt x="168364" y="442482"/>
                </a:lnTo>
                <a:lnTo>
                  <a:pt x="162579" y="440879"/>
                </a:lnTo>
                <a:lnTo>
                  <a:pt x="159914" y="439741"/>
                </a:lnTo>
                <a:lnTo>
                  <a:pt x="148265" y="434669"/>
                </a:lnTo>
                <a:lnTo>
                  <a:pt x="136793" y="429242"/>
                </a:lnTo>
                <a:lnTo>
                  <a:pt x="133493" y="427549"/>
                </a:lnTo>
                <a:lnTo>
                  <a:pt x="122105" y="421934"/>
                </a:lnTo>
                <a:lnTo>
                  <a:pt x="110549" y="416646"/>
                </a:lnTo>
                <a:lnTo>
                  <a:pt x="99003" y="411338"/>
                </a:lnTo>
                <a:lnTo>
                  <a:pt x="87649" y="405662"/>
                </a:lnTo>
                <a:lnTo>
                  <a:pt x="76437" y="399025"/>
                </a:lnTo>
                <a:lnTo>
                  <a:pt x="65851" y="391801"/>
                </a:lnTo>
                <a:lnTo>
                  <a:pt x="55504" y="384276"/>
                </a:lnTo>
                <a:lnTo>
                  <a:pt x="48480" y="379151"/>
                </a:lnTo>
                <a:lnTo>
                  <a:pt x="37428" y="371328"/>
                </a:lnTo>
                <a:lnTo>
                  <a:pt x="27532" y="363710"/>
                </a:lnTo>
                <a:lnTo>
                  <a:pt x="18977" y="355039"/>
                </a:lnTo>
                <a:lnTo>
                  <a:pt x="11943" y="344057"/>
                </a:lnTo>
                <a:lnTo>
                  <a:pt x="10687" y="341363"/>
                </a:lnTo>
                <a:lnTo>
                  <a:pt x="10076" y="339972"/>
                </a:lnTo>
                <a:lnTo>
                  <a:pt x="11862" y="334399"/>
                </a:lnTo>
                <a:lnTo>
                  <a:pt x="12098" y="333088"/>
                </a:lnTo>
                <a:lnTo>
                  <a:pt x="13502" y="325297"/>
                </a:lnTo>
                <a:lnTo>
                  <a:pt x="14460" y="317390"/>
                </a:lnTo>
                <a:lnTo>
                  <a:pt x="15493" y="309546"/>
                </a:lnTo>
                <a:lnTo>
                  <a:pt x="17156" y="296951"/>
                </a:lnTo>
                <a:lnTo>
                  <a:pt x="18807" y="284358"/>
                </a:lnTo>
                <a:lnTo>
                  <a:pt x="20411" y="271761"/>
                </a:lnTo>
                <a:lnTo>
                  <a:pt x="21933" y="259154"/>
                </a:lnTo>
                <a:lnTo>
                  <a:pt x="23341" y="246533"/>
                </a:lnTo>
                <a:lnTo>
                  <a:pt x="23457" y="245433"/>
                </a:lnTo>
                <a:lnTo>
                  <a:pt x="25259" y="232854"/>
                </a:lnTo>
                <a:lnTo>
                  <a:pt x="26985" y="220246"/>
                </a:lnTo>
                <a:lnTo>
                  <a:pt x="27241" y="216728"/>
                </a:lnTo>
                <a:lnTo>
                  <a:pt x="27407" y="216736"/>
                </a:lnTo>
                <a:lnTo>
                  <a:pt x="27259" y="216327"/>
                </a:lnTo>
                <a:lnTo>
                  <a:pt x="26595" y="216698"/>
                </a:lnTo>
                <a:lnTo>
                  <a:pt x="23894" y="214805"/>
                </a:lnTo>
                <a:lnTo>
                  <a:pt x="22921" y="213924"/>
                </a:lnTo>
                <a:lnTo>
                  <a:pt x="20706" y="211923"/>
                </a:lnTo>
                <a:lnTo>
                  <a:pt x="19055" y="209318"/>
                </a:lnTo>
                <a:lnTo>
                  <a:pt x="17463" y="206817"/>
                </a:lnTo>
                <a:lnTo>
                  <a:pt x="11579" y="195556"/>
                </a:lnTo>
                <a:lnTo>
                  <a:pt x="6954" y="183628"/>
                </a:lnTo>
                <a:lnTo>
                  <a:pt x="2585" y="169055"/>
                </a:lnTo>
                <a:lnTo>
                  <a:pt x="495" y="156970"/>
                </a:lnTo>
                <a:lnTo>
                  <a:pt x="0" y="144941"/>
                </a:lnTo>
                <a:lnTo>
                  <a:pt x="1101" y="132524"/>
                </a:lnTo>
                <a:lnTo>
                  <a:pt x="2821" y="123376"/>
                </a:lnTo>
                <a:lnTo>
                  <a:pt x="6262" y="110866"/>
                </a:lnTo>
                <a:close/>
              </a:path>
            </a:pathLst>
          </a:custGeom>
          <a:solidFill>
            <a:srgbClr val="ED835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07914" y="3083269"/>
            <a:ext cx="1156273" cy="1588612"/>
          </a:xfrm>
          <a:custGeom>
            <a:avLst/>
            <a:gdLst/>
            <a:ahLst/>
            <a:cxnLst/>
            <a:rect l="l" t="t" r="r" b="b"/>
            <a:pathLst>
              <a:path w="1156273" h="1588612">
                <a:moveTo>
                  <a:pt x="809877" y="1048633"/>
                </a:moveTo>
                <a:lnTo>
                  <a:pt x="810710" y="1048482"/>
                </a:lnTo>
                <a:lnTo>
                  <a:pt x="811156" y="1048401"/>
                </a:lnTo>
                <a:lnTo>
                  <a:pt x="811592" y="1048518"/>
                </a:lnTo>
                <a:lnTo>
                  <a:pt x="811927" y="1048775"/>
                </a:lnTo>
                <a:lnTo>
                  <a:pt x="820351" y="1049744"/>
                </a:lnTo>
                <a:lnTo>
                  <a:pt x="821227" y="1049845"/>
                </a:lnTo>
                <a:lnTo>
                  <a:pt x="833835" y="1051375"/>
                </a:lnTo>
                <a:lnTo>
                  <a:pt x="846451" y="1052828"/>
                </a:lnTo>
                <a:lnTo>
                  <a:pt x="858726" y="1054153"/>
                </a:lnTo>
                <a:lnTo>
                  <a:pt x="871333" y="1055652"/>
                </a:lnTo>
                <a:lnTo>
                  <a:pt x="883981" y="1057331"/>
                </a:lnTo>
                <a:lnTo>
                  <a:pt x="896632" y="1059227"/>
                </a:lnTo>
                <a:lnTo>
                  <a:pt x="909250" y="1061372"/>
                </a:lnTo>
                <a:lnTo>
                  <a:pt x="921799" y="1063802"/>
                </a:lnTo>
                <a:lnTo>
                  <a:pt x="934242" y="1066552"/>
                </a:lnTo>
                <a:lnTo>
                  <a:pt x="946543" y="1069655"/>
                </a:lnTo>
                <a:lnTo>
                  <a:pt x="958666" y="1073147"/>
                </a:lnTo>
                <a:lnTo>
                  <a:pt x="959929" y="1074252"/>
                </a:lnTo>
                <a:lnTo>
                  <a:pt x="959682" y="1075059"/>
                </a:lnTo>
                <a:lnTo>
                  <a:pt x="959432" y="1075864"/>
                </a:lnTo>
                <a:lnTo>
                  <a:pt x="958570" y="1076319"/>
                </a:lnTo>
                <a:lnTo>
                  <a:pt x="957759" y="1076069"/>
                </a:lnTo>
                <a:lnTo>
                  <a:pt x="946466" y="1072803"/>
                </a:lnTo>
                <a:lnTo>
                  <a:pt x="934175" y="1069678"/>
                </a:lnTo>
                <a:lnTo>
                  <a:pt x="921738" y="1066912"/>
                </a:lnTo>
                <a:lnTo>
                  <a:pt x="909194" y="1064469"/>
                </a:lnTo>
                <a:lnTo>
                  <a:pt x="896578" y="1062314"/>
                </a:lnTo>
                <a:lnTo>
                  <a:pt x="883927" y="1060411"/>
                </a:lnTo>
                <a:lnTo>
                  <a:pt x="871278" y="1058726"/>
                </a:lnTo>
                <a:lnTo>
                  <a:pt x="858668" y="1057224"/>
                </a:lnTo>
                <a:lnTo>
                  <a:pt x="846135" y="1055868"/>
                </a:lnTo>
                <a:lnTo>
                  <a:pt x="845225" y="1055773"/>
                </a:lnTo>
                <a:lnTo>
                  <a:pt x="832610" y="1054307"/>
                </a:lnTo>
                <a:lnTo>
                  <a:pt x="820001" y="1052784"/>
                </a:lnTo>
                <a:lnTo>
                  <a:pt x="819569" y="1052737"/>
                </a:lnTo>
                <a:lnTo>
                  <a:pt x="813920" y="1052370"/>
                </a:lnTo>
                <a:lnTo>
                  <a:pt x="811613" y="1051871"/>
                </a:lnTo>
                <a:lnTo>
                  <a:pt x="810796" y="1051694"/>
                </a:lnTo>
                <a:lnTo>
                  <a:pt x="810249" y="1051411"/>
                </a:lnTo>
                <a:lnTo>
                  <a:pt x="810029" y="1051217"/>
                </a:lnTo>
                <a:lnTo>
                  <a:pt x="809679" y="1050912"/>
                </a:lnTo>
                <a:lnTo>
                  <a:pt x="809532" y="1050566"/>
                </a:lnTo>
                <a:lnTo>
                  <a:pt x="809476" y="1050258"/>
                </a:lnTo>
                <a:lnTo>
                  <a:pt x="809325" y="1049428"/>
                </a:lnTo>
                <a:lnTo>
                  <a:pt x="809877" y="1048633"/>
                </a:lnTo>
                <a:close/>
              </a:path>
              <a:path w="1156273" h="1588612">
                <a:moveTo>
                  <a:pt x="622019" y="825013"/>
                </a:moveTo>
                <a:lnTo>
                  <a:pt x="620898" y="811815"/>
                </a:lnTo>
                <a:lnTo>
                  <a:pt x="619536" y="798567"/>
                </a:lnTo>
                <a:lnTo>
                  <a:pt x="618417" y="789619"/>
                </a:lnTo>
                <a:lnTo>
                  <a:pt x="616560" y="777041"/>
                </a:lnTo>
                <a:lnTo>
                  <a:pt x="614612" y="764469"/>
                </a:lnTo>
                <a:lnTo>
                  <a:pt x="614111" y="733491"/>
                </a:lnTo>
                <a:lnTo>
                  <a:pt x="614565" y="739034"/>
                </a:lnTo>
                <a:lnTo>
                  <a:pt x="615447" y="747905"/>
                </a:lnTo>
                <a:lnTo>
                  <a:pt x="617120" y="760491"/>
                </a:lnTo>
                <a:lnTo>
                  <a:pt x="619045" y="773065"/>
                </a:lnTo>
                <a:lnTo>
                  <a:pt x="620958" y="785639"/>
                </a:lnTo>
                <a:lnTo>
                  <a:pt x="622592" y="798229"/>
                </a:lnTo>
                <a:lnTo>
                  <a:pt x="623959" y="811535"/>
                </a:lnTo>
                <a:lnTo>
                  <a:pt x="625085" y="824789"/>
                </a:lnTo>
                <a:lnTo>
                  <a:pt x="625969" y="837996"/>
                </a:lnTo>
                <a:lnTo>
                  <a:pt x="626612" y="851157"/>
                </a:lnTo>
                <a:lnTo>
                  <a:pt x="627012" y="864277"/>
                </a:lnTo>
                <a:lnTo>
                  <a:pt x="627168" y="877358"/>
                </a:lnTo>
                <a:lnTo>
                  <a:pt x="627080" y="890403"/>
                </a:lnTo>
                <a:lnTo>
                  <a:pt x="626748" y="903416"/>
                </a:lnTo>
                <a:lnTo>
                  <a:pt x="626169" y="916400"/>
                </a:lnTo>
                <a:lnTo>
                  <a:pt x="625345" y="929359"/>
                </a:lnTo>
                <a:lnTo>
                  <a:pt x="624274" y="942294"/>
                </a:lnTo>
                <a:lnTo>
                  <a:pt x="622956" y="955210"/>
                </a:lnTo>
                <a:lnTo>
                  <a:pt x="621390" y="968110"/>
                </a:lnTo>
                <a:lnTo>
                  <a:pt x="619575" y="980996"/>
                </a:lnTo>
                <a:lnTo>
                  <a:pt x="617510" y="993872"/>
                </a:lnTo>
                <a:lnTo>
                  <a:pt x="615196" y="1006742"/>
                </a:lnTo>
                <a:lnTo>
                  <a:pt x="612630" y="1019608"/>
                </a:lnTo>
                <a:lnTo>
                  <a:pt x="609814" y="1032473"/>
                </a:lnTo>
                <a:lnTo>
                  <a:pt x="606745" y="1045341"/>
                </a:lnTo>
                <a:lnTo>
                  <a:pt x="603424" y="1058215"/>
                </a:lnTo>
                <a:lnTo>
                  <a:pt x="602367" y="1059519"/>
                </a:lnTo>
                <a:lnTo>
                  <a:pt x="601548" y="1059302"/>
                </a:lnTo>
                <a:lnTo>
                  <a:pt x="600726" y="1059082"/>
                </a:lnTo>
                <a:lnTo>
                  <a:pt x="600239" y="1058245"/>
                </a:lnTo>
                <a:lnTo>
                  <a:pt x="600457" y="1057430"/>
                </a:lnTo>
                <a:lnTo>
                  <a:pt x="603764" y="1044612"/>
                </a:lnTo>
                <a:lnTo>
                  <a:pt x="606819" y="1031799"/>
                </a:lnTo>
                <a:lnTo>
                  <a:pt x="609624" y="1018990"/>
                </a:lnTo>
                <a:lnTo>
                  <a:pt x="612178" y="1006180"/>
                </a:lnTo>
                <a:lnTo>
                  <a:pt x="614482" y="993366"/>
                </a:lnTo>
                <a:lnTo>
                  <a:pt x="616537" y="980545"/>
                </a:lnTo>
                <a:lnTo>
                  <a:pt x="618344" y="967715"/>
                </a:lnTo>
                <a:lnTo>
                  <a:pt x="619904" y="954871"/>
                </a:lnTo>
                <a:lnTo>
                  <a:pt x="621216" y="942011"/>
                </a:lnTo>
                <a:lnTo>
                  <a:pt x="622282" y="929132"/>
                </a:lnTo>
                <a:lnTo>
                  <a:pt x="623102" y="916229"/>
                </a:lnTo>
                <a:lnTo>
                  <a:pt x="623677" y="903301"/>
                </a:lnTo>
                <a:lnTo>
                  <a:pt x="624008" y="890344"/>
                </a:lnTo>
                <a:lnTo>
                  <a:pt x="624095" y="877355"/>
                </a:lnTo>
                <a:lnTo>
                  <a:pt x="623939" y="864330"/>
                </a:lnTo>
                <a:lnTo>
                  <a:pt x="623541" y="851267"/>
                </a:lnTo>
                <a:lnTo>
                  <a:pt x="622900" y="838163"/>
                </a:lnTo>
                <a:lnTo>
                  <a:pt x="622019" y="825013"/>
                </a:lnTo>
                <a:close/>
              </a:path>
              <a:path w="1156273" h="1588612">
                <a:moveTo>
                  <a:pt x="256288" y="647085"/>
                </a:moveTo>
                <a:lnTo>
                  <a:pt x="258326" y="643605"/>
                </a:lnTo>
                <a:lnTo>
                  <a:pt x="261075" y="638910"/>
                </a:lnTo>
                <a:lnTo>
                  <a:pt x="259407" y="647837"/>
                </a:lnTo>
                <a:lnTo>
                  <a:pt x="258452" y="650396"/>
                </a:lnTo>
                <a:lnTo>
                  <a:pt x="259031" y="652698"/>
                </a:lnTo>
                <a:lnTo>
                  <a:pt x="260204" y="657367"/>
                </a:lnTo>
                <a:lnTo>
                  <a:pt x="263491" y="662411"/>
                </a:lnTo>
                <a:lnTo>
                  <a:pt x="267021" y="667366"/>
                </a:lnTo>
                <a:lnTo>
                  <a:pt x="270710" y="672545"/>
                </a:lnTo>
                <a:lnTo>
                  <a:pt x="274683" y="677620"/>
                </a:lnTo>
                <a:lnTo>
                  <a:pt x="277060" y="682062"/>
                </a:lnTo>
                <a:lnTo>
                  <a:pt x="283207" y="693271"/>
                </a:lnTo>
                <a:lnTo>
                  <a:pt x="289530" y="704307"/>
                </a:lnTo>
                <a:lnTo>
                  <a:pt x="296008" y="715201"/>
                </a:lnTo>
                <a:lnTo>
                  <a:pt x="302624" y="725987"/>
                </a:lnTo>
                <a:lnTo>
                  <a:pt x="309357" y="736695"/>
                </a:lnTo>
                <a:lnTo>
                  <a:pt x="316191" y="747359"/>
                </a:lnTo>
                <a:lnTo>
                  <a:pt x="323104" y="758010"/>
                </a:lnTo>
                <a:lnTo>
                  <a:pt x="330080" y="768680"/>
                </a:lnTo>
                <a:lnTo>
                  <a:pt x="343180" y="788667"/>
                </a:lnTo>
                <a:lnTo>
                  <a:pt x="353028" y="803620"/>
                </a:lnTo>
                <a:lnTo>
                  <a:pt x="362963" y="818590"/>
                </a:lnTo>
                <a:lnTo>
                  <a:pt x="372997" y="833555"/>
                </a:lnTo>
                <a:lnTo>
                  <a:pt x="383146" y="848491"/>
                </a:lnTo>
                <a:lnTo>
                  <a:pt x="393422" y="863376"/>
                </a:lnTo>
                <a:lnTo>
                  <a:pt x="403842" y="878187"/>
                </a:lnTo>
                <a:lnTo>
                  <a:pt x="414418" y="892901"/>
                </a:lnTo>
                <a:lnTo>
                  <a:pt x="425166" y="907495"/>
                </a:lnTo>
                <a:lnTo>
                  <a:pt x="436099" y="921947"/>
                </a:lnTo>
                <a:lnTo>
                  <a:pt x="447231" y="936234"/>
                </a:lnTo>
                <a:lnTo>
                  <a:pt x="458578" y="950333"/>
                </a:lnTo>
                <a:lnTo>
                  <a:pt x="470152" y="964221"/>
                </a:lnTo>
                <a:lnTo>
                  <a:pt x="481969" y="977875"/>
                </a:lnTo>
                <a:lnTo>
                  <a:pt x="494042" y="991272"/>
                </a:lnTo>
                <a:lnTo>
                  <a:pt x="506387" y="1004390"/>
                </a:lnTo>
                <a:lnTo>
                  <a:pt x="519016" y="1017206"/>
                </a:lnTo>
                <a:lnTo>
                  <a:pt x="531944" y="1029697"/>
                </a:lnTo>
                <a:lnTo>
                  <a:pt x="545187" y="1041840"/>
                </a:lnTo>
                <a:lnTo>
                  <a:pt x="558756" y="1053613"/>
                </a:lnTo>
                <a:lnTo>
                  <a:pt x="559405" y="1054156"/>
                </a:lnTo>
                <a:lnTo>
                  <a:pt x="559486" y="1055122"/>
                </a:lnTo>
                <a:lnTo>
                  <a:pt x="558937" y="1055768"/>
                </a:lnTo>
                <a:lnTo>
                  <a:pt x="558392" y="1056411"/>
                </a:lnTo>
                <a:lnTo>
                  <a:pt x="557419" y="1056492"/>
                </a:lnTo>
                <a:lnTo>
                  <a:pt x="543169" y="1044146"/>
                </a:lnTo>
                <a:lnTo>
                  <a:pt x="529894" y="1031974"/>
                </a:lnTo>
                <a:lnTo>
                  <a:pt x="516932" y="1019453"/>
                </a:lnTo>
                <a:lnTo>
                  <a:pt x="504270" y="1006607"/>
                </a:lnTo>
                <a:lnTo>
                  <a:pt x="491894" y="993458"/>
                </a:lnTo>
                <a:lnTo>
                  <a:pt x="479789" y="980029"/>
                </a:lnTo>
                <a:lnTo>
                  <a:pt x="467940" y="966343"/>
                </a:lnTo>
                <a:lnTo>
                  <a:pt x="456335" y="952423"/>
                </a:lnTo>
                <a:lnTo>
                  <a:pt x="444958" y="938291"/>
                </a:lnTo>
                <a:lnTo>
                  <a:pt x="433795" y="923971"/>
                </a:lnTo>
                <a:lnTo>
                  <a:pt x="422832" y="909485"/>
                </a:lnTo>
                <a:lnTo>
                  <a:pt x="412056" y="894857"/>
                </a:lnTo>
                <a:lnTo>
                  <a:pt x="401451" y="880108"/>
                </a:lnTo>
                <a:lnTo>
                  <a:pt x="391003" y="865262"/>
                </a:lnTo>
                <a:lnTo>
                  <a:pt x="380699" y="850342"/>
                </a:lnTo>
                <a:lnTo>
                  <a:pt x="370524" y="835371"/>
                </a:lnTo>
                <a:lnTo>
                  <a:pt x="360463" y="820370"/>
                </a:lnTo>
                <a:lnTo>
                  <a:pt x="350504" y="805364"/>
                </a:lnTo>
                <a:lnTo>
                  <a:pt x="340630" y="790375"/>
                </a:lnTo>
                <a:lnTo>
                  <a:pt x="330829" y="775425"/>
                </a:lnTo>
                <a:lnTo>
                  <a:pt x="323831" y="764734"/>
                </a:lnTo>
                <a:lnTo>
                  <a:pt x="316885" y="754077"/>
                </a:lnTo>
                <a:lnTo>
                  <a:pt x="310011" y="743423"/>
                </a:lnTo>
                <a:lnTo>
                  <a:pt x="303227" y="732740"/>
                </a:lnTo>
                <a:lnTo>
                  <a:pt x="296553" y="721995"/>
                </a:lnTo>
                <a:lnTo>
                  <a:pt x="290006" y="711158"/>
                </a:lnTo>
                <a:lnTo>
                  <a:pt x="283605" y="700196"/>
                </a:lnTo>
                <a:lnTo>
                  <a:pt x="277370" y="689076"/>
                </a:lnTo>
                <a:lnTo>
                  <a:pt x="272024" y="679159"/>
                </a:lnTo>
                <a:lnTo>
                  <a:pt x="268124" y="674207"/>
                </a:lnTo>
                <a:lnTo>
                  <a:pt x="264513" y="669137"/>
                </a:lnTo>
                <a:lnTo>
                  <a:pt x="260743" y="663847"/>
                </a:lnTo>
                <a:lnTo>
                  <a:pt x="257300" y="658426"/>
                </a:lnTo>
                <a:lnTo>
                  <a:pt x="256048" y="653439"/>
                </a:lnTo>
                <a:lnTo>
                  <a:pt x="255300" y="650459"/>
                </a:lnTo>
                <a:lnTo>
                  <a:pt x="256288" y="647085"/>
                </a:lnTo>
                <a:close/>
              </a:path>
              <a:path w="1156273" h="1588612">
                <a:moveTo>
                  <a:pt x="976416" y="1037806"/>
                </a:moveTo>
                <a:lnTo>
                  <a:pt x="976287" y="1036577"/>
                </a:lnTo>
                <a:lnTo>
                  <a:pt x="976984" y="1034869"/>
                </a:lnTo>
                <a:lnTo>
                  <a:pt x="978292" y="1033089"/>
                </a:lnTo>
                <a:lnTo>
                  <a:pt x="980706" y="1029796"/>
                </a:lnTo>
                <a:lnTo>
                  <a:pt x="985113" y="1025924"/>
                </a:lnTo>
                <a:lnTo>
                  <a:pt x="986440" y="1024360"/>
                </a:lnTo>
                <a:lnTo>
                  <a:pt x="994628" y="1014595"/>
                </a:lnTo>
                <a:lnTo>
                  <a:pt x="1002906" y="1005002"/>
                </a:lnTo>
                <a:lnTo>
                  <a:pt x="1011685" y="995851"/>
                </a:lnTo>
                <a:lnTo>
                  <a:pt x="1017347" y="990701"/>
                </a:lnTo>
                <a:lnTo>
                  <a:pt x="1027043" y="982454"/>
                </a:lnTo>
                <a:lnTo>
                  <a:pt x="1036790" y="974268"/>
                </a:lnTo>
                <a:lnTo>
                  <a:pt x="1046598" y="966160"/>
                </a:lnTo>
                <a:lnTo>
                  <a:pt x="1056480" y="958149"/>
                </a:lnTo>
                <a:lnTo>
                  <a:pt x="1066448" y="950252"/>
                </a:lnTo>
                <a:lnTo>
                  <a:pt x="1076513" y="942488"/>
                </a:lnTo>
                <a:lnTo>
                  <a:pt x="1086687" y="934875"/>
                </a:lnTo>
                <a:lnTo>
                  <a:pt x="1096984" y="927430"/>
                </a:lnTo>
                <a:lnTo>
                  <a:pt x="1107413" y="920173"/>
                </a:lnTo>
                <a:lnTo>
                  <a:pt x="1117988" y="913120"/>
                </a:lnTo>
                <a:lnTo>
                  <a:pt x="1128720" y="906290"/>
                </a:lnTo>
                <a:lnTo>
                  <a:pt x="1139621" y="899701"/>
                </a:lnTo>
                <a:lnTo>
                  <a:pt x="1148725" y="894474"/>
                </a:lnTo>
                <a:lnTo>
                  <a:pt x="1150620" y="894532"/>
                </a:lnTo>
                <a:lnTo>
                  <a:pt x="1152492" y="894661"/>
                </a:lnTo>
                <a:lnTo>
                  <a:pt x="1154327" y="894870"/>
                </a:lnTo>
                <a:lnTo>
                  <a:pt x="1143208" y="901149"/>
                </a:lnTo>
                <a:lnTo>
                  <a:pt x="1132274" y="907691"/>
                </a:lnTo>
                <a:lnTo>
                  <a:pt x="1121513" y="914480"/>
                </a:lnTo>
                <a:lnTo>
                  <a:pt x="1110911" y="921495"/>
                </a:lnTo>
                <a:lnTo>
                  <a:pt x="1100458" y="928720"/>
                </a:lnTo>
                <a:lnTo>
                  <a:pt x="1090141" y="936136"/>
                </a:lnTo>
                <a:lnTo>
                  <a:pt x="1079947" y="943724"/>
                </a:lnTo>
                <a:lnTo>
                  <a:pt x="1069866" y="951467"/>
                </a:lnTo>
                <a:lnTo>
                  <a:pt x="1059884" y="959346"/>
                </a:lnTo>
                <a:lnTo>
                  <a:pt x="1049990" y="967342"/>
                </a:lnTo>
                <a:lnTo>
                  <a:pt x="1040171" y="975438"/>
                </a:lnTo>
                <a:lnTo>
                  <a:pt x="1030416" y="983614"/>
                </a:lnTo>
                <a:lnTo>
                  <a:pt x="1020712" y="991854"/>
                </a:lnTo>
                <a:lnTo>
                  <a:pt x="1010080" y="1001784"/>
                </a:lnTo>
                <a:lnTo>
                  <a:pt x="1001566" y="1011159"/>
                </a:lnTo>
                <a:lnTo>
                  <a:pt x="993383" y="1020864"/>
                </a:lnTo>
                <a:lnTo>
                  <a:pt x="988790" y="1026334"/>
                </a:lnTo>
                <a:lnTo>
                  <a:pt x="987663" y="1027663"/>
                </a:lnTo>
                <a:lnTo>
                  <a:pt x="984286" y="1030665"/>
                </a:lnTo>
                <a:lnTo>
                  <a:pt x="981835" y="1033551"/>
                </a:lnTo>
                <a:lnTo>
                  <a:pt x="981091" y="1034432"/>
                </a:lnTo>
                <a:lnTo>
                  <a:pt x="980431" y="1035298"/>
                </a:lnTo>
                <a:lnTo>
                  <a:pt x="979981" y="1036095"/>
                </a:lnTo>
                <a:lnTo>
                  <a:pt x="979675" y="1036631"/>
                </a:lnTo>
                <a:lnTo>
                  <a:pt x="979431" y="1037094"/>
                </a:lnTo>
                <a:lnTo>
                  <a:pt x="979472" y="1037494"/>
                </a:lnTo>
                <a:lnTo>
                  <a:pt x="979561" y="1038331"/>
                </a:lnTo>
                <a:lnTo>
                  <a:pt x="978945" y="1039084"/>
                </a:lnTo>
                <a:lnTo>
                  <a:pt x="978101" y="1039172"/>
                </a:lnTo>
                <a:lnTo>
                  <a:pt x="977260" y="1039260"/>
                </a:lnTo>
                <a:lnTo>
                  <a:pt x="976505" y="1038647"/>
                </a:lnTo>
                <a:lnTo>
                  <a:pt x="976416" y="1037806"/>
                </a:lnTo>
                <a:close/>
              </a:path>
              <a:path w="1156273" h="1588612">
                <a:moveTo>
                  <a:pt x="963203" y="1029083"/>
                </a:moveTo>
                <a:lnTo>
                  <a:pt x="962691" y="1028814"/>
                </a:lnTo>
                <a:lnTo>
                  <a:pt x="962330" y="1028622"/>
                </a:lnTo>
                <a:lnTo>
                  <a:pt x="961833" y="1028193"/>
                </a:lnTo>
                <a:lnTo>
                  <a:pt x="961630" y="1027206"/>
                </a:lnTo>
                <a:lnTo>
                  <a:pt x="961465" y="1026380"/>
                </a:lnTo>
                <a:lnTo>
                  <a:pt x="961998" y="1025573"/>
                </a:lnTo>
                <a:lnTo>
                  <a:pt x="962831" y="1025404"/>
                </a:lnTo>
                <a:lnTo>
                  <a:pt x="963170" y="1025363"/>
                </a:lnTo>
                <a:lnTo>
                  <a:pt x="963333" y="1025386"/>
                </a:lnTo>
                <a:lnTo>
                  <a:pt x="964336" y="1023682"/>
                </a:lnTo>
                <a:lnTo>
                  <a:pt x="965636" y="1020580"/>
                </a:lnTo>
                <a:lnTo>
                  <a:pt x="966642" y="1019296"/>
                </a:lnTo>
                <a:lnTo>
                  <a:pt x="970058" y="1014927"/>
                </a:lnTo>
                <a:lnTo>
                  <a:pt x="977053" y="1006447"/>
                </a:lnTo>
                <a:lnTo>
                  <a:pt x="985805" y="997267"/>
                </a:lnTo>
                <a:lnTo>
                  <a:pt x="994998" y="988457"/>
                </a:lnTo>
                <a:lnTo>
                  <a:pt x="1004539" y="980003"/>
                </a:lnTo>
                <a:lnTo>
                  <a:pt x="1014333" y="971892"/>
                </a:lnTo>
                <a:lnTo>
                  <a:pt x="1028898" y="960599"/>
                </a:lnTo>
                <a:lnTo>
                  <a:pt x="1039186" y="953020"/>
                </a:lnTo>
                <a:lnTo>
                  <a:pt x="1049588" y="945669"/>
                </a:lnTo>
                <a:lnTo>
                  <a:pt x="1060108" y="938545"/>
                </a:lnTo>
                <a:lnTo>
                  <a:pt x="1070750" y="931643"/>
                </a:lnTo>
                <a:lnTo>
                  <a:pt x="1081518" y="924959"/>
                </a:lnTo>
                <a:lnTo>
                  <a:pt x="1092417" y="918490"/>
                </a:lnTo>
                <a:lnTo>
                  <a:pt x="1103448" y="912232"/>
                </a:lnTo>
                <a:lnTo>
                  <a:pt x="1114618" y="906182"/>
                </a:lnTo>
                <a:lnTo>
                  <a:pt x="1125929" y="900336"/>
                </a:lnTo>
                <a:lnTo>
                  <a:pt x="1137145" y="894806"/>
                </a:lnTo>
                <a:lnTo>
                  <a:pt x="1145050" y="894438"/>
                </a:lnTo>
                <a:lnTo>
                  <a:pt x="1133513" y="899976"/>
                </a:lnTo>
                <a:lnTo>
                  <a:pt x="1122124" y="905713"/>
                </a:lnTo>
                <a:lnTo>
                  <a:pt x="1110879" y="911653"/>
                </a:lnTo>
                <a:lnTo>
                  <a:pt x="1099776" y="917799"/>
                </a:lnTo>
                <a:lnTo>
                  <a:pt x="1088809" y="924155"/>
                </a:lnTo>
                <a:lnTo>
                  <a:pt x="1077975" y="930725"/>
                </a:lnTo>
                <a:lnTo>
                  <a:pt x="1067269" y="937513"/>
                </a:lnTo>
                <a:lnTo>
                  <a:pt x="1056689" y="944522"/>
                </a:lnTo>
                <a:lnTo>
                  <a:pt x="1046229" y="951756"/>
                </a:lnTo>
                <a:lnTo>
                  <a:pt x="1035886" y="959218"/>
                </a:lnTo>
                <a:lnTo>
                  <a:pt x="1025656" y="966912"/>
                </a:lnTo>
                <a:lnTo>
                  <a:pt x="1020623" y="970815"/>
                </a:lnTo>
                <a:lnTo>
                  <a:pt x="1010746" y="978777"/>
                </a:lnTo>
                <a:lnTo>
                  <a:pt x="1001084" y="987081"/>
                </a:lnTo>
                <a:lnTo>
                  <a:pt x="991733" y="995739"/>
                </a:lnTo>
                <a:lnTo>
                  <a:pt x="982788" y="1004765"/>
                </a:lnTo>
                <a:lnTo>
                  <a:pt x="979331" y="1008498"/>
                </a:lnTo>
                <a:lnTo>
                  <a:pt x="975645" y="1012566"/>
                </a:lnTo>
                <a:lnTo>
                  <a:pt x="972436" y="1016864"/>
                </a:lnTo>
                <a:lnTo>
                  <a:pt x="969064" y="1021174"/>
                </a:lnTo>
                <a:lnTo>
                  <a:pt x="968161" y="1022330"/>
                </a:lnTo>
                <a:lnTo>
                  <a:pt x="967029" y="1025021"/>
                </a:lnTo>
                <a:lnTo>
                  <a:pt x="966097" y="1026703"/>
                </a:lnTo>
                <a:lnTo>
                  <a:pt x="965496" y="1027794"/>
                </a:lnTo>
                <a:lnTo>
                  <a:pt x="964851" y="1028535"/>
                </a:lnTo>
                <a:lnTo>
                  <a:pt x="964427" y="1028770"/>
                </a:lnTo>
                <a:lnTo>
                  <a:pt x="963789" y="1029129"/>
                </a:lnTo>
                <a:lnTo>
                  <a:pt x="963203" y="1029083"/>
                </a:lnTo>
                <a:close/>
              </a:path>
              <a:path w="1156273" h="1588612">
                <a:moveTo>
                  <a:pt x="0" y="718886"/>
                </a:moveTo>
                <a:lnTo>
                  <a:pt x="346" y="718115"/>
                </a:lnTo>
                <a:lnTo>
                  <a:pt x="668" y="717403"/>
                </a:lnTo>
                <a:lnTo>
                  <a:pt x="1471" y="717055"/>
                </a:lnTo>
                <a:lnTo>
                  <a:pt x="2201" y="717282"/>
                </a:lnTo>
                <a:lnTo>
                  <a:pt x="2355" y="717267"/>
                </a:lnTo>
                <a:lnTo>
                  <a:pt x="3650" y="717154"/>
                </a:lnTo>
                <a:lnTo>
                  <a:pt x="4701" y="716961"/>
                </a:lnTo>
                <a:lnTo>
                  <a:pt x="8625" y="716256"/>
                </a:lnTo>
                <a:lnTo>
                  <a:pt x="14747" y="714865"/>
                </a:lnTo>
                <a:lnTo>
                  <a:pt x="16962" y="715221"/>
                </a:lnTo>
                <a:lnTo>
                  <a:pt x="18098" y="715416"/>
                </a:lnTo>
                <a:lnTo>
                  <a:pt x="30337" y="718733"/>
                </a:lnTo>
                <a:lnTo>
                  <a:pt x="42330" y="723672"/>
                </a:lnTo>
                <a:lnTo>
                  <a:pt x="53620" y="729340"/>
                </a:lnTo>
                <a:lnTo>
                  <a:pt x="60240" y="733045"/>
                </a:lnTo>
                <a:lnTo>
                  <a:pt x="71630" y="740382"/>
                </a:lnTo>
                <a:lnTo>
                  <a:pt x="82150" y="748409"/>
                </a:lnTo>
                <a:lnTo>
                  <a:pt x="91854" y="757078"/>
                </a:lnTo>
                <a:lnTo>
                  <a:pt x="100794" y="766339"/>
                </a:lnTo>
                <a:lnTo>
                  <a:pt x="109023" y="776144"/>
                </a:lnTo>
                <a:lnTo>
                  <a:pt x="116594" y="786444"/>
                </a:lnTo>
                <a:lnTo>
                  <a:pt x="123560" y="797189"/>
                </a:lnTo>
                <a:lnTo>
                  <a:pt x="129974" y="808331"/>
                </a:lnTo>
                <a:lnTo>
                  <a:pt x="135889" y="819821"/>
                </a:lnTo>
                <a:lnTo>
                  <a:pt x="141359" y="831610"/>
                </a:lnTo>
                <a:lnTo>
                  <a:pt x="146435" y="843649"/>
                </a:lnTo>
                <a:lnTo>
                  <a:pt x="151171" y="855889"/>
                </a:lnTo>
                <a:lnTo>
                  <a:pt x="155621" y="868281"/>
                </a:lnTo>
                <a:lnTo>
                  <a:pt x="159836" y="880777"/>
                </a:lnTo>
                <a:lnTo>
                  <a:pt x="163870" y="893326"/>
                </a:lnTo>
                <a:lnTo>
                  <a:pt x="167776" y="905881"/>
                </a:lnTo>
                <a:lnTo>
                  <a:pt x="171606" y="918393"/>
                </a:lnTo>
                <a:lnTo>
                  <a:pt x="171853" y="919200"/>
                </a:lnTo>
                <a:lnTo>
                  <a:pt x="171396" y="920056"/>
                </a:lnTo>
                <a:lnTo>
                  <a:pt x="170585" y="920301"/>
                </a:lnTo>
                <a:lnTo>
                  <a:pt x="169775" y="920546"/>
                </a:lnTo>
                <a:lnTo>
                  <a:pt x="168916" y="920092"/>
                </a:lnTo>
                <a:lnTo>
                  <a:pt x="168669" y="919284"/>
                </a:lnTo>
                <a:lnTo>
                  <a:pt x="167279" y="914734"/>
                </a:lnTo>
                <a:lnTo>
                  <a:pt x="163430" y="902198"/>
                </a:lnTo>
                <a:lnTo>
                  <a:pt x="159490" y="889634"/>
                </a:lnTo>
                <a:lnTo>
                  <a:pt x="155403" y="877092"/>
                </a:lnTo>
                <a:lnTo>
                  <a:pt x="151114" y="864623"/>
                </a:lnTo>
                <a:lnTo>
                  <a:pt x="146570" y="852277"/>
                </a:lnTo>
                <a:lnTo>
                  <a:pt x="141716" y="840104"/>
                </a:lnTo>
                <a:lnTo>
                  <a:pt x="136496" y="828155"/>
                </a:lnTo>
                <a:lnTo>
                  <a:pt x="130856" y="816479"/>
                </a:lnTo>
                <a:lnTo>
                  <a:pt x="124742" y="805128"/>
                </a:lnTo>
                <a:lnTo>
                  <a:pt x="118098" y="794152"/>
                </a:lnTo>
                <a:lnTo>
                  <a:pt x="110870" y="783601"/>
                </a:lnTo>
                <a:lnTo>
                  <a:pt x="103004" y="773525"/>
                </a:lnTo>
                <a:lnTo>
                  <a:pt x="94444" y="763974"/>
                </a:lnTo>
                <a:lnTo>
                  <a:pt x="85136" y="755000"/>
                </a:lnTo>
                <a:lnTo>
                  <a:pt x="75025" y="746652"/>
                </a:lnTo>
                <a:lnTo>
                  <a:pt x="64057" y="738982"/>
                </a:lnTo>
                <a:lnTo>
                  <a:pt x="52176" y="732038"/>
                </a:lnTo>
                <a:lnTo>
                  <a:pt x="40713" y="726290"/>
                </a:lnTo>
                <a:lnTo>
                  <a:pt x="28703" y="721398"/>
                </a:lnTo>
                <a:lnTo>
                  <a:pt x="16471" y="718243"/>
                </a:lnTo>
                <a:lnTo>
                  <a:pt x="14436" y="717912"/>
                </a:lnTo>
                <a:lnTo>
                  <a:pt x="8845" y="719325"/>
                </a:lnTo>
                <a:lnTo>
                  <a:pt x="5244" y="719971"/>
                </a:lnTo>
                <a:lnTo>
                  <a:pt x="4007" y="720196"/>
                </a:lnTo>
                <a:lnTo>
                  <a:pt x="2974" y="720335"/>
                </a:lnTo>
                <a:lnTo>
                  <a:pt x="1773" y="720347"/>
                </a:lnTo>
                <a:lnTo>
                  <a:pt x="1367" y="720248"/>
                </a:lnTo>
                <a:lnTo>
                  <a:pt x="1117" y="720137"/>
                </a:lnTo>
                <a:lnTo>
                  <a:pt x="346" y="719793"/>
                </a:lnTo>
                <a:lnTo>
                  <a:pt x="0" y="718886"/>
                </a:lnTo>
                <a:close/>
              </a:path>
              <a:path w="1156273" h="1588612">
                <a:moveTo>
                  <a:pt x="214571" y="880055"/>
                </a:moveTo>
                <a:lnTo>
                  <a:pt x="214411" y="879228"/>
                </a:lnTo>
                <a:lnTo>
                  <a:pt x="214244" y="878400"/>
                </a:lnTo>
                <a:lnTo>
                  <a:pt x="214790" y="877595"/>
                </a:lnTo>
                <a:lnTo>
                  <a:pt x="224091" y="875841"/>
                </a:lnTo>
                <a:lnTo>
                  <a:pt x="236591" y="873690"/>
                </a:lnTo>
                <a:lnTo>
                  <a:pt x="249142" y="871711"/>
                </a:lnTo>
                <a:lnTo>
                  <a:pt x="261724" y="869845"/>
                </a:lnTo>
                <a:lnTo>
                  <a:pt x="274319" y="868034"/>
                </a:lnTo>
                <a:lnTo>
                  <a:pt x="286908" y="866218"/>
                </a:lnTo>
                <a:lnTo>
                  <a:pt x="299471" y="864339"/>
                </a:lnTo>
                <a:lnTo>
                  <a:pt x="311990" y="862339"/>
                </a:lnTo>
                <a:lnTo>
                  <a:pt x="317771" y="861393"/>
                </a:lnTo>
                <a:lnTo>
                  <a:pt x="330315" y="859394"/>
                </a:lnTo>
                <a:lnTo>
                  <a:pt x="342844" y="857332"/>
                </a:lnTo>
                <a:lnTo>
                  <a:pt x="344868" y="856983"/>
                </a:lnTo>
                <a:lnTo>
                  <a:pt x="347053" y="856084"/>
                </a:lnTo>
                <a:lnTo>
                  <a:pt x="349249" y="855361"/>
                </a:lnTo>
                <a:lnTo>
                  <a:pt x="351763" y="854535"/>
                </a:lnTo>
                <a:lnTo>
                  <a:pt x="354291" y="853952"/>
                </a:lnTo>
                <a:lnTo>
                  <a:pt x="356646" y="854326"/>
                </a:lnTo>
                <a:lnTo>
                  <a:pt x="357482" y="854459"/>
                </a:lnTo>
                <a:lnTo>
                  <a:pt x="358054" y="855244"/>
                </a:lnTo>
                <a:lnTo>
                  <a:pt x="357917" y="856077"/>
                </a:lnTo>
                <a:lnTo>
                  <a:pt x="357784" y="856910"/>
                </a:lnTo>
                <a:lnTo>
                  <a:pt x="356995" y="857478"/>
                </a:lnTo>
                <a:lnTo>
                  <a:pt x="356159" y="857347"/>
                </a:lnTo>
                <a:lnTo>
                  <a:pt x="354261" y="857046"/>
                </a:lnTo>
                <a:lnTo>
                  <a:pt x="352237" y="857599"/>
                </a:lnTo>
                <a:lnTo>
                  <a:pt x="350210" y="858268"/>
                </a:lnTo>
                <a:lnTo>
                  <a:pt x="347865" y="859035"/>
                </a:lnTo>
                <a:lnTo>
                  <a:pt x="345526" y="859974"/>
                </a:lnTo>
                <a:lnTo>
                  <a:pt x="343362" y="860345"/>
                </a:lnTo>
                <a:lnTo>
                  <a:pt x="337575" y="861317"/>
                </a:lnTo>
                <a:lnTo>
                  <a:pt x="325034" y="863331"/>
                </a:lnTo>
                <a:lnTo>
                  <a:pt x="312496" y="865355"/>
                </a:lnTo>
                <a:lnTo>
                  <a:pt x="304065" y="866720"/>
                </a:lnTo>
                <a:lnTo>
                  <a:pt x="291513" y="868631"/>
                </a:lnTo>
                <a:lnTo>
                  <a:pt x="278930" y="870460"/>
                </a:lnTo>
                <a:lnTo>
                  <a:pt x="266334" y="872266"/>
                </a:lnTo>
                <a:lnTo>
                  <a:pt x="253746" y="874107"/>
                </a:lnTo>
                <a:lnTo>
                  <a:pt x="241182" y="876042"/>
                </a:lnTo>
                <a:lnTo>
                  <a:pt x="228665" y="878131"/>
                </a:lnTo>
                <a:lnTo>
                  <a:pt x="216211" y="880432"/>
                </a:lnTo>
                <a:lnTo>
                  <a:pt x="215377" y="880598"/>
                </a:lnTo>
                <a:lnTo>
                  <a:pt x="214571" y="880055"/>
                </a:lnTo>
                <a:close/>
              </a:path>
              <a:path w="1156273" h="1588612">
                <a:moveTo>
                  <a:pt x="387014" y="616864"/>
                </a:moveTo>
                <a:lnTo>
                  <a:pt x="387891" y="613472"/>
                </a:lnTo>
                <a:lnTo>
                  <a:pt x="390261" y="610325"/>
                </a:lnTo>
                <a:lnTo>
                  <a:pt x="392088" y="607898"/>
                </a:lnTo>
                <a:lnTo>
                  <a:pt x="391261" y="614362"/>
                </a:lnTo>
                <a:lnTo>
                  <a:pt x="390999" y="615430"/>
                </a:lnTo>
                <a:lnTo>
                  <a:pt x="390804" y="616222"/>
                </a:lnTo>
                <a:lnTo>
                  <a:pt x="390822" y="616982"/>
                </a:lnTo>
                <a:lnTo>
                  <a:pt x="391265" y="617625"/>
                </a:lnTo>
                <a:lnTo>
                  <a:pt x="392219" y="619013"/>
                </a:lnTo>
                <a:lnTo>
                  <a:pt x="393196" y="619783"/>
                </a:lnTo>
                <a:lnTo>
                  <a:pt x="394235" y="620000"/>
                </a:lnTo>
                <a:lnTo>
                  <a:pt x="395809" y="620328"/>
                </a:lnTo>
                <a:lnTo>
                  <a:pt x="397360" y="619405"/>
                </a:lnTo>
                <a:lnTo>
                  <a:pt x="398779" y="618110"/>
                </a:lnTo>
                <a:lnTo>
                  <a:pt x="401556" y="615573"/>
                </a:lnTo>
                <a:lnTo>
                  <a:pt x="403765" y="611422"/>
                </a:lnTo>
                <a:lnTo>
                  <a:pt x="404214" y="609032"/>
                </a:lnTo>
                <a:lnTo>
                  <a:pt x="404369" y="608199"/>
                </a:lnTo>
                <a:lnTo>
                  <a:pt x="405172" y="607651"/>
                </a:lnTo>
                <a:lnTo>
                  <a:pt x="406005" y="607810"/>
                </a:lnTo>
                <a:lnTo>
                  <a:pt x="406837" y="607964"/>
                </a:lnTo>
                <a:lnTo>
                  <a:pt x="407386" y="608764"/>
                </a:lnTo>
                <a:lnTo>
                  <a:pt x="407232" y="609594"/>
                </a:lnTo>
                <a:lnTo>
                  <a:pt x="406700" y="612425"/>
                </a:lnTo>
                <a:lnTo>
                  <a:pt x="404139" y="617367"/>
                </a:lnTo>
                <a:lnTo>
                  <a:pt x="400852" y="620365"/>
                </a:lnTo>
                <a:lnTo>
                  <a:pt x="398630" y="622395"/>
                </a:lnTo>
                <a:lnTo>
                  <a:pt x="396073" y="623510"/>
                </a:lnTo>
                <a:lnTo>
                  <a:pt x="393603" y="622993"/>
                </a:lnTo>
                <a:lnTo>
                  <a:pt x="391944" y="622649"/>
                </a:lnTo>
                <a:lnTo>
                  <a:pt x="390256" y="621574"/>
                </a:lnTo>
                <a:lnTo>
                  <a:pt x="388731" y="619356"/>
                </a:lnTo>
                <a:lnTo>
                  <a:pt x="387014" y="616864"/>
                </a:lnTo>
                <a:close/>
              </a:path>
              <a:path w="1156273" h="1588612">
                <a:moveTo>
                  <a:pt x="403304" y="603455"/>
                </a:moveTo>
                <a:lnTo>
                  <a:pt x="403415" y="604291"/>
                </a:lnTo>
                <a:lnTo>
                  <a:pt x="402822" y="605062"/>
                </a:lnTo>
                <a:lnTo>
                  <a:pt x="401981" y="605169"/>
                </a:lnTo>
                <a:lnTo>
                  <a:pt x="401170" y="605276"/>
                </a:lnTo>
                <a:lnTo>
                  <a:pt x="400028" y="605848"/>
                </a:lnTo>
                <a:lnTo>
                  <a:pt x="398771" y="606652"/>
                </a:lnTo>
                <a:lnTo>
                  <a:pt x="396670" y="607992"/>
                </a:lnTo>
                <a:lnTo>
                  <a:pt x="394334" y="610019"/>
                </a:lnTo>
                <a:lnTo>
                  <a:pt x="392720" y="612159"/>
                </a:lnTo>
                <a:lnTo>
                  <a:pt x="391899" y="613249"/>
                </a:lnTo>
                <a:lnTo>
                  <a:pt x="391261" y="614362"/>
                </a:lnTo>
                <a:lnTo>
                  <a:pt x="392088" y="607898"/>
                </a:lnTo>
                <a:lnTo>
                  <a:pt x="394735" y="605601"/>
                </a:lnTo>
                <a:lnTo>
                  <a:pt x="397112" y="604077"/>
                </a:lnTo>
                <a:lnTo>
                  <a:pt x="398840" y="602972"/>
                </a:lnTo>
                <a:lnTo>
                  <a:pt x="400462" y="602285"/>
                </a:lnTo>
                <a:lnTo>
                  <a:pt x="401582" y="602139"/>
                </a:lnTo>
                <a:lnTo>
                  <a:pt x="402421" y="602029"/>
                </a:lnTo>
                <a:lnTo>
                  <a:pt x="403191" y="602620"/>
                </a:lnTo>
                <a:lnTo>
                  <a:pt x="403304" y="603455"/>
                </a:lnTo>
                <a:close/>
              </a:path>
              <a:path w="1156273" h="1588612">
                <a:moveTo>
                  <a:pt x="488004" y="1739"/>
                </a:moveTo>
                <a:lnTo>
                  <a:pt x="483720" y="4041"/>
                </a:lnTo>
                <a:lnTo>
                  <a:pt x="482987" y="4754"/>
                </a:lnTo>
                <a:lnTo>
                  <a:pt x="479483" y="8135"/>
                </a:lnTo>
                <a:lnTo>
                  <a:pt x="480594" y="3601"/>
                </a:lnTo>
                <a:lnTo>
                  <a:pt x="482145" y="2980"/>
                </a:lnTo>
                <a:lnTo>
                  <a:pt x="483734" y="2389"/>
                </a:lnTo>
                <a:lnTo>
                  <a:pt x="485334" y="1908"/>
                </a:lnTo>
                <a:lnTo>
                  <a:pt x="486274" y="1628"/>
                </a:lnTo>
                <a:lnTo>
                  <a:pt x="488264" y="0"/>
                </a:lnTo>
                <a:lnTo>
                  <a:pt x="488121" y="969"/>
                </a:lnTo>
                <a:lnTo>
                  <a:pt x="488004" y="1739"/>
                </a:lnTo>
                <a:close/>
              </a:path>
              <a:path w="1156273" h="1588612">
                <a:moveTo>
                  <a:pt x="597483" y="328736"/>
                </a:moveTo>
                <a:lnTo>
                  <a:pt x="589980" y="338771"/>
                </a:lnTo>
                <a:lnTo>
                  <a:pt x="589113" y="340302"/>
                </a:lnTo>
                <a:lnTo>
                  <a:pt x="585166" y="347263"/>
                </a:lnTo>
                <a:lnTo>
                  <a:pt x="586441" y="338796"/>
                </a:lnTo>
                <a:lnTo>
                  <a:pt x="587340" y="337209"/>
                </a:lnTo>
                <a:lnTo>
                  <a:pt x="595119" y="326781"/>
                </a:lnTo>
                <a:lnTo>
                  <a:pt x="596829" y="324850"/>
                </a:lnTo>
                <a:lnTo>
                  <a:pt x="597331" y="326742"/>
                </a:lnTo>
                <a:lnTo>
                  <a:pt x="597606" y="326966"/>
                </a:lnTo>
                <a:lnTo>
                  <a:pt x="597930" y="327113"/>
                </a:lnTo>
                <a:lnTo>
                  <a:pt x="598347" y="327090"/>
                </a:lnTo>
                <a:lnTo>
                  <a:pt x="598595" y="323959"/>
                </a:lnTo>
                <a:lnTo>
                  <a:pt x="598996" y="324138"/>
                </a:lnTo>
                <a:lnTo>
                  <a:pt x="599295" y="324395"/>
                </a:lnTo>
                <a:lnTo>
                  <a:pt x="599943" y="324938"/>
                </a:lnTo>
                <a:lnTo>
                  <a:pt x="600025" y="325904"/>
                </a:lnTo>
                <a:lnTo>
                  <a:pt x="599475" y="326551"/>
                </a:lnTo>
                <a:lnTo>
                  <a:pt x="599191" y="326808"/>
                </a:lnTo>
                <a:lnTo>
                  <a:pt x="597483" y="328736"/>
                </a:lnTo>
                <a:close/>
              </a:path>
              <a:path w="1156273" h="1588612">
                <a:moveTo>
                  <a:pt x="535303" y="434219"/>
                </a:moveTo>
                <a:lnTo>
                  <a:pt x="535602" y="433430"/>
                </a:lnTo>
                <a:lnTo>
                  <a:pt x="535904" y="432640"/>
                </a:lnTo>
                <a:lnTo>
                  <a:pt x="536788" y="432241"/>
                </a:lnTo>
                <a:lnTo>
                  <a:pt x="537581" y="432541"/>
                </a:lnTo>
                <a:lnTo>
                  <a:pt x="542486" y="434388"/>
                </a:lnTo>
                <a:lnTo>
                  <a:pt x="546359" y="438459"/>
                </a:lnTo>
                <a:lnTo>
                  <a:pt x="550329" y="442490"/>
                </a:lnTo>
                <a:lnTo>
                  <a:pt x="553952" y="446165"/>
                </a:lnTo>
                <a:lnTo>
                  <a:pt x="557659" y="449817"/>
                </a:lnTo>
                <a:lnTo>
                  <a:pt x="562627" y="451190"/>
                </a:lnTo>
                <a:lnTo>
                  <a:pt x="566055" y="452136"/>
                </a:lnTo>
                <a:lnTo>
                  <a:pt x="568315" y="450899"/>
                </a:lnTo>
                <a:lnTo>
                  <a:pt x="569962" y="448770"/>
                </a:lnTo>
                <a:lnTo>
                  <a:pt x="571888" y="446277"/>
                </a:lnTo>
                <a:lnTo>
                  <a:pt x="573076" y="442735"/>
                </a:lnTo>
                <a:lnTo>
                  <a:pt x="574237" y="439684"/>
                </a:lnTo>
                <a:lnTo>
                  <a:pt x="577575" y="428564"/>
                </a:lnTo>
                <a:lnTo>
                  <a:pt x="579699" y="416004"/>
                </a:lnTo>
                <a:lnTo>
                  <a:pt x="580718" y="403266"/>
                </a:lnTo>
                <a:lnTo>
                  <a:pt x="581166" y="390523"/>
                </a:lnTo>
                <a:lnTo>
                  <a:pt x="581182" y="389845"/>
                </a:lnTo>
                <a:lnTo>
                  <a:pt x="580985" y="377463"/>
                </a:lnTo>
                <a:lnTo>
                  <a:pt x="580816" y="364412"/>
                </a:lnTo>
                <a:lnTo>
                  <a:pt x="580839" y="363541"/>
                </a:lnTo>
                <a:lnTo>
                  <a:pt x="582220" y="350505"/>
                </a:lnTo>
                <a:lnTo>
                  <a:pt x="586441" y="338796"/>
                </a:lnTo>
                <a:lnTo>
                  <a:pt x="585166" y="347263"/>
                </a:lnTo>
                <a:lnTo>
                  <a:pt x="584079" y="355778"/>
                </a:lnTo>
                <a:lnTo>
                  <a:pt x="583884" y="364483"/>
                </a:lnTo>
                <a:lnTo>
                  <a:pt x="583869" y="365254"/>
                </a:lnTo>
                <a:lnTo>
                  <a:pt x="584076" y="378292"/>
                </a:lnTo>
                <a:lnTo>
                  <a:pt x="584234" y="390606"/>
                </a:lnTo>
                <a:lnTo>
                  <a:pt x="583789" y="403213"/>
                </a:lnTo>
                <a:lnTo>
                  <a:pt x="582785" y="415952"/>
                </a:lnTo>
                <a:lnTo>
                  <a:pt x="580725" y="428525"/>
                </a:lnTo>
                <a:lnTo>
                  <a:pt x="577106" y="440769"/>
                </a:lnTo>
                <a:lnTo>
                  <a:pt x="575846" y="444090"/>
                </a:lnTo>
                <a:lnTo>
                  <a:pt x="574493" y="447923"/>
                </a:lnTo>
                <a:lnTo>
                  <a:pt x="572393" y="450639"/>
                </a:lnTo>
                <a:lnTo>
                  <a:pt x="570012" y="453711"/>
                </a:lnTo>
                <a:lnTo>
                  <a:pt x="566753" y="455507"/>
                </a:lnTo>
                <a:lnTo>
                  <a:pt x="561804" y="454137"/>
                </a:lnTo>
                <a:lnTo>
                  <a:pt x="556313" y="452618"/>
                </a:lnTo>
                <a:lnTo>
                  <a:pt x="552138" y="448694"/>
                </a:lnTo>
                <a:lnTo>
                  <a:pt x="548135" y="444633"/>
                </a:lnTo>
                <a:lnTo>
                  <a:pt x="544486" y="440926"/>
                </a:lnTo>
                <a:lnTo>
                  <a:pt x="541000" y="437097"/>
                </a:lnTo>
                <a:lnTo>
                  <a:pt x="536497" y="435401"/>
                </a:lnTo>
                <a:lnTo>
                  <a:pt x="535706" y="435103"/>
                </a:lnTo>
                <a:lnTo>
                  <a:pt x="535303" y="434219"/>
                </a:lnTo>
                <a:close/>
              </a:path>
              <a:path w="1156273" h="1588612">
                <a:moveTo>
                  <a:pt x="598595" y="323959"/>
                </a:moveTo>
                <a:lnTo>
                  <a:pt x="598347" y="327090"/>
                </a:lnTo>
                <a:lnTo>
                  <a:pt x="597982" y="327068"/>
                </a:lnTo>
                <a:lnTo>
                  <a:pt x="597646" y="326954"/>
                </a:lnTo>
                <a:lnTo>
                  <a:pt x="597331" y="326742"/>
                </a:lnTo>
                <a:lnTo>
                  <a:pt x="596829" y="324850"/>
                </a:lnTo>
                <a:lnTo>
                  <a:pt x="597394" y="324214"/>
                </a:lnTo>
                <a:lnTo>
                  <a:pt x="597924" y="324068"/>
                </a:lnTo>
                <a:lnTo>
                  <a:pt x="598595" y="323959"/>
                </a:lnTo>
                <a:close/>
              </a:path>
              <a:path w="1156273" h="1588612">
                <a:moveTo>
                  <a:pt x="597407" y="377871"/>
                </a:moveTo>
                <a:lnTo>
                  <a:pt x="598347" y="373719"/>
                </a:lnTo>
                <a:lnTo>
                  <a:pt x="601008" y="367251"/>
                </a:lnTo>
                <a:lnTo>
                  <a:pt x="604089" y="364112"/>
                </a:lnTo>
                <a:lnTo>
                  <a:pt x="605906" y="362257"/>
                </a:lnTo>
                <a:lnTo>
                  <a:pt x="609326" y="364026"/>
                </a:lnTo>
                <a:lnTo>
                  <a:pt x="609735" y="366406"/>
                </a:lnTo>
                <a:lnTo>
                  <a:pt x="609684" y="373469"/>
                </a:lnTo>
                <a:lnTo>
                  <a:pt x="608427" y="377301"/>
                </a:lnTo>
                <a:lnTo>
                  <a:pt x="605873" y="381854"/>
                </a:lnTo>
                <a:lnTo>
                  <a:pt x="602478" y="384284"/>
                </a:lnTo>
                <a:lnTo>
                  <a:pt x="598945" y="386820"/>
                </a:lnTo>
                <a:lnTo>
                  <a:pt x="596903" y="380102"/>
                </a:lnTo>
                <a:lnTo>
                  <a:pt x="597407" y="377871"/>
                </a:lnTo>
                <a:close/>
              </a:path>
              <a:path w="1156273" h="1588612">
                <a:moveTo>
                  <a:pt x="511976" y="357545"/>
                </a:moveTo>
                <a:lnTo>
                  <a:pt x="511539" y="346907"/>
                </a:lnTo>
                <a:lnTo>
                  <a:pt x="516849" y="337212"/>
                </a:lnTo>
                <a:lnTo>
                  <a:pt x="518012" y="335979"/>
                </a:lnTo>
                <a:lnTo>
                  <a:pt x="519449" y="335350"/>
                </a:lnTo>
                <a:lnTo>
                  <a:pt x="520987" y="336408"/>
                </a:lnTo>
                <a:lnTo>
                  <a:pt x="521823" y="336984"/>
                </a:lnTo>
                <a:lnTo>
                  <a:pt x="522398" y="340020"/>
                </a:lnTo>
                <a:lnTo>
                  <a:pt x="522553" y="339018"/>
                </a:lnTo>
                <a:lnTo>
                  <a:pt x="523502" y="342586"/>
                </a:lnTo>
                <a:lnTo>
                  <a:pt x="523385" y="343034"/>
                </a:lnTo>
                <a:lnTo>
                  <a:pt x="520247" y="353843"/>
                </a:lnTo>
                <a:lnTo>
                  <a:pt x="512736" y="358100"/>
                </a:lnTo>
                <a:lnTo>
                  <a:pt x="511976" y="357545"/>
                </a:lnTo>
                <a:close/>
              </a:path>
              <a:path w="1156273" h="1588612">
                <a:moveTo>
                  <a:pt x="629639" y="312089"/>
                </a:moveTo>
                <a:lnTo>
                  <a:pt x="639138" y="320824"/>
                </a:lnTo>
                <a:lnTo>
                  <a:pt x="639838" y="321826"/>
                </a:lnTo>
                <a:lnTo>
                  <a:pt x="644312" y="328680"/>
                </a:lnTo>
                <a:lnTo>
                  <a:pt x="642171" y="329756"/>
                </a:lnTo>
                <a:lnTo>
                  <a:pt x="641305" y="330192"/>
                </a:lnTo>
                <a:lnTo>
                  <a:pt x="638799" y="328386"/>
                </a:lnTo>
                <a:lnTo>
                  <a:pt x="638109" y="327997"/>
                </a:lnTo>
                <a:lnTo>
                  <a:pt x="634392" y="325897"/>
                </a:lnTo>
                <a:lnTo>
                  <a:pt x="630360" y="324454"/>
                </a:lnTo>
                <a:lnTo>
                  <a:pt x="626390" y="322927"/>
                </a:lnTo>
                <a:lnTo>
                  <a:pt x="622656" y="321488"/>
                </a:lnTo>
                <a:lnTo>
                  <a:pt x="617401" y="321161"/>
                </a:lnTo>
                <a:lnTo>
                  <a:pt x="613451" y="320706"/>
                </a:lnTo>
                <a:lnTo>
                  <a:pt x="612153" y="320556"/>
                </a:lnTo>
                <a:lnTo>
                  <a:pt x="609032" y="320842"/>
                </a:lnTo>
                <a:lnTo>
                  <a:pt x="607900" y="320001"/>
                </a:lnTo>
                <a:lnTo>
                  <a:pt x="604271" y="317311"/>
                </a:lnTo>
                <a:lnTo>
                  <a:pt x="613801" y="310071"/>
                </a:lnTo>
                <a:lnTo>
                  <a:pt x="611708" y="308203"/>
                </a:lnTo>
                <a:lnTo>
                  <a:pt x="617290" y="307340"/>
                </a:lnTo>
                <a:lnTo>
                  <a:pt x="617550" y="307376"/>
                </a:lnTo>
                <a:lnTo>
                  <a:pt x="629639" y="312089"/>
                </a:lnTo>
                <a:close/>
              </a:path>
              <a:path w="1156273" h="1588612">
                <a:moveTo>
                  <a:pt x="485161" y="284461"/>
                </a:moveTo>
                <a:lnTo>
                  <a:pt x="480046" y="284552"/>
                </a:lnTo>
                <a:lnTo>
                  <a:pt x="479132" y="284571"/>
                </a:lnTo>
                <a:lnTo>
                  <a:pt x="474352" y="285268"/>
                </a:lnTo>
                <a:lnTo>
                  <a:pt x="473762" y="284832"/>
                </a:lnTo>
                <a:lnTo>
                  <a:pt x="473463" y="284607"/>
                </a:lnTo>
                <a:lnTo>
                  <a:pt x="480672" y="280418"/>
                </a:lnTo>
                <a:lnTo>
                  <a:pt x="481107" y="280246"/>
                </a:lnTo>
                <a:lnTo>
                  <a:pt x="493393" y="276563"/>
                </a:lnTo>
                <a:lnTo>
                  <a:pt x="506040" y="275007"/>
                </a:lnTo>
                <a:lnTo>
                  <a:pt x="513608" y="274825"/>
                </a:lnTo>
                <a:lnTo>
                  <a:pt x="520958" y="277240"/>
                </a:lnTo>
                <a:lnTo>
                  <a:pt x="528362" y="278502"/>
                </a:lnTo>
                <a:lnTo>
                  <a:pt x="538272" y="280783"/>
                </a:lnTo>
                <a:lnTo>
                  <a:pt x="550181" y="284772"/>
                </a:lnTo>
                <a:lnTo>
                  <a:pt x="562102" y="289291"/>
                </a:lnTo>
                <a:lnTo>
                  <a:pt x="560879" y="295206"/>
                </a:lnTo>
                <a:lnTo>
                  <a:pt x="560839" y="297191"/>
                </a:lnTo>
                <a:lnTo>
                  <a:pt x="560304" y="304688"/>
                </a:lnTo>
                <a:lnTo>
                  <a:pt x="556821" y="304699"/>
                </a:lnTo>
                <a:lnTo>
                  <a:pt x="550935" y="304721"/>
                </a:lnTo>
                <a:lnTo>
                  <a:pt x="542054" y="299197"/>
                </a:lnTo>
                <a:lnTo>
                  <a:pt x="536599" y="297107"/>
                </a:lnTo>
                <a:lnTo>
                  <a:pt x="532611" y="295654"/>
                </a:lnTo>
                <a:lnTo>
                  <a:pt x="520447" y="291935"/>
                </a:lnTo>
                <a:lnTo>
                  <a:pt x="508018" y="288817"/>
                </a:lnTo>
                <a:lnTo>
                  <a:pt x="495694" y="285965"/>
                </a:lnTo>
                <a:lnTo>
                  <a:pt x="490685" y="284797"/>
                </a:lnTo>
                <a:lnTo>
                  <a:pt x="485161" y="284461"/>
                </a:lnTo>
                <a:close/>
              </a:path>
              <a:path w="1156273" h="1588612">
                <a:moveTo>
                  <a:pt x="294154" y="276605"/>
                </a:moveTo>
                <a:lnTo>
                  <a:pt x="294726" y="275979"/>
                </a:lnTo>
                <a:lnTo>
                  <a:pt x="295699" y="275936"/>
                </a:lnTo>
                <a:lnTo>
                  <a:pt x="296325" y="276501"/>
                </a:lnTo>
                <a:lnTo>
                  <a:pt x="300747" y="280510"/>
                </a:lnTo>
                <a:lnTo>
                  <a:pt x="302984" y="285135"/>
                </a:lnTo>
                <a:lnTo>
                  <a:pt x="302477" y="301386"/>
                </a:lnTo>
                <a:lnTo>
                  <a:pt x="302149" y="300006"/>
                </a:lnTo>
                <a:lnTo>
                  <a:pt x="302031" y="298468"/>
                </a:lnTo>
                <a:lnTo>
                  <a:pt x="301894" y="296699"/>
                </a:lnTo>
                <a:lnTo>
                  <a:pt x="302001" y="294695"/>
                </a:lnTo>
                <a:lnTo>
                  <a:pt x="301780" y="293539"/>
                </a:lnTo>
                <a:lnTo>
                  <a:pt x="300648" y="287625"/>
                </a:lnTo>
                <a:lnTo>
                  <a:pt x="298735" y="282823"/>
                </a:lnTo>
                <a:lnTo>
                  <a:pt x="294258" y="278767"/>
                </a:lnTo>
                <a:lnTo>
                  <a:pt x="293630" y="278197"/>
                </a:lnTo>
                <a:lnTo>
                  <a:pt x="293586" y="277228"/>
                </a:lnTo>
                <a:lnTo>
                  <a:pt x="294154" y="276605"/>
                </a:lnTo>
                <a:close/>
              </a:path>
              <a:path w="1156273" h="1588612">
                <a:moveTo>
                  <a:pt x="286022" y="257170"/>
                </a:moveTo>
                <a:lnTo>
                  <a:pt x="285340" y="255970"/>
                </a:lnTo>
                <a:lnTo>
                  <a:pt x="285241" y="254472"/>
                </a:lnTo>
                <a:lnTo>
                  <a:pt x="285528" y="252919"/>
                </a:lnTo>
                <a:lnTo>
                  <a:pt x="285873" y="251044"/>
                </a:lnTo>
                <a:lnTo>
                  <a:pt x="286777" y="249073"/>
                </a:lnTo>
                <a:lnTo>
                  <a:pt x="287355" y="247718"/>
                </a:lnTo>
                <a:lnTo>
                  <a:pt x="288693" y="244580"/>
                </a:lnTo>
                <a:lnTo>
                  <a:pt x="292597" y="236431"/>
                </a:lnTo>
                <a:lnTo>
                  <a:pt x="297222" y="232605"/>
                </a:lnTo>
                <a:lnTo>
                  <a:pt x="299016" y="231117"/>
                </a:lnTo>
                <a:lnTo>
                  <a:pt x="300939" y="230258"/>
                </a:lnTo>
                <a:lnTo>
                  <a:pt x="302860" y="230306"/>
                </a:lnTo>
                <a:lnTo>
                  <a:pt x="304813" y="230354"/>
                </a:lnTo>
                <a:lnTo>
                  <a:pt x="306840" y="231302"/>
                </a:lnTo>
                <a:lnTo>
                  <a:pt x="308760" y="233736"/>
                </a:lnTo>
                <a:lnTo>
                  <a:pt x="311262" y="236905"/>
                </a:lnTo>
                <a:lnTo>
                  <a:pt x="311903" y="242755"/>
                </a:lnTo>
                <a:lnTo>
                  <a:pt x="312176" y="246599"/>
                </a:lnTo>
                <a:lnTo>
                  <a:pt x="312325" y="255444"/>
                </a:lnTo>
                <a:lnTo>
                  <a:pt x="311235" y="268101"/>
                </a:lnTo>
                <a:lnTo>
                  <a:pt x="309254" y="280596"/>
                </a:lnTo>
                <a:lnTo>
                  <a:pt x="308451" y="285141"/>
                </a:lnTo>
                <a:lnTo>
                  <a:pt x="307504" y="289686"/>
                </a:lnTo>
                <a:lnTo>
                  <a:pt x="306896" y="294260"/>
                </a:lnTo>
                <a:lnTo>
                  <a:pt x="306693" y="295794"/>
                </a:lnTo>
                <a:lnTo>
                  <a:pt x="306546" y="297336"/>
                </a:lnTo>
                <a:lnTo>
                  <a:pt x="306336" y="298863"/>
                </a:lnTo>
                <a:lnTo>
                  <a:pt x="306254" y="299451"/>
                </a:lnTo>
                <a:lnTo>
                  <a:pt x="306295" y="300718"/>
                </a:lnTo>
                <a:lnTo>
                  <a:pt x="306196" y="301356"/>
                </a:lnTo>
                <a:lnTo>
                  <a:pt x="306118" y="301856"/>
                </a:lnTo>
                <a:lnTo>
                  <a:pt x="305938" y="302204"/>
                </a:lnTo>
                <a:lnTo>
                  <a:pt x="305793" y="302391"/>
                </a:lnTo>
                <a:lnTo>
                  <a:pt x="305396" y="302906"/>
                </a:lnTo>
                <a:lnTo>
                  <a:pt x="304891" y="303067"/>
                </a:lnTo>
                <a:lnTo>
                  <a:pt x="304375" y="303027"/>
                </a:lnTo>
                <a:lnTo>
                  <a:pt x="304050" y="303001"/>
                </a:lnTo>
                <a:lnTo>
                  <a:pt x="303531" y="302888"/>
                </a:lnTo>
                <a:lnTo>
                  <a:pt x="303077" y="302242"/>
                </a:lnTo>
                <a:lnTo>
                  <a:pt x="302477" y="301386"/>
                </a:lnTo>
                <a:lnTo>
                  <a:pt x="302984" y="285135"/>
                </a:lnTo>
                <a:lnTo>
                  <a:pt x="304315" y="290723"/>
                </a:lnTo>
                <a:lnTo>
                  <a:pt x="304890" y="287162"/>
                </a:lnTo>
                <a:lnTo>
                  <a:pt x="305601" y="283611"/>
                </a:lnTo>
                <a:lnTo>
                  <a:pt x="306232" y="280059"/>
                </a:lnTo>
                <a:lnTo>
                  <a:pt x="307567" y="272075"/>
                </a:lnTo>
                <a:lnTo>
                  <a:pt x="309043" y="259449"/>
                </a:lnTo>
                <a:lnTo>
                  <a:pt x="309113" y="246811"/>
                </a:lnTo>
                <a:lnTo>
                  <a:pt x="308878" y="243482"/>
                </a:lnTo>
                <a:lnTo>
                  <a:pt x="308510" y="238366"/>
                </a:lnTo>
                <a:lnTo>
                  <a:pt x="306346" y="235623"/>
                </a:lnTo>
                <a:lnTo>
                  <a:pt x="305266" y="234253"/>
                </a:lnTo>
                <a:lnTo>
                  <a:pt x="304202" y="233526"/>
                </a:lnTo>
                <a:lnTo>
                  <a:pt x="303100" y="233387"/>
                </a:lnTo>
                <a:lnTo>
                  <a:pt x="301821" y="233223"/>
                </a:lnTo>
                <a:lnTo>
                  <a:pt x="300583" y="233843"/>
                </a:lnTo>
                <a:lnTo>
                  <a:pt x="299378" y="234797"/>
                </a:lnTo>
                <a:lnTo>
                  <a:pt x="297926" y="235946"/>
                </a:lnTo>
                <a:lnTo>
                  <a:pt x="296558" y="237599"/>
                </a:lnTo>
                <a:lnTo>
                  <a:pt x="295334" y="239375"/>
                </a:lnTo>
                <a:lnTo>
                  <a:pt x="292891" y="242914"/>
                </a:lnTo>
                <a:lnTo>
                  <a:pt x="291016" y="246959"/>
                </a:lnTo>
                <a:lnTo>
                  <a:pt x="290183" y="248913"/>
                </a:lnTo>
                <a:lnTo>
                  <a:pt x="289674" y="250103"/>
                </a:lnTo>
                <a:lnTo>
                  <a:pt x="288852" y="251820"/>
                </a:lnTo>
                <a:lnTo>
                  <a:pt x="288546" y="253473"/>
                </a:lnTo>
                <a:lnTo>
                  <a:pt x="288402" y="254270"/>
                </a:lnTo>
                <a:lnTo>
                  <a:pt x="288343" y="255047"/>
                </a:lnTo>
                <a:lnTo>
                  <a:pt x="288693" y="255661"/>
                </a:lnTo>
                <a:lnTo>
                  <a:pt x="289111" y="256398"/>
                </a:lnTo>
                <a:lnTo>
                  <a:pt x="288852" y="257331"/>
                </a:lnTo>
                <a:lnTo>
                  <a:pt x="288115" y="257745"/>
                </a:lnTo>
                <a:lnTo>
                  <a:pt x="287375" y="258161"/>
                </a:lnTo>
                <a:lnTo>
                  <a:pt x="286438" y="257904"/>
                </a:lnTo>
                <a:lnTo>
                  <a:pt x="286022" y="257170"/>
                </a:lnTo>
                <a:close/>
              </a:path>
              <a:path w="1156273" h="1588612">
                <a:moveTo>
                  <a:pt x="287300" y="167145"/>
                </a:moveTo>
                <a:lnTo>
                  <a:pt x="289763" y="154925"/>
                </a:lnTo>
                <a:lnTo>
                  <a:pt x="292898" y="142735"/>
                </a:lnTo>
                <a:lnTo>
                  <a:pt x="296602" y="130324"/>
                </a:lnTo>
                <a:lnTo>
                  <a:pt x="296956" y="129202"/>
                </a:lnTo>
                <a:lnTo>
                  <a:pt x="300603" y="117017"/>
                </a:lnTo>
                <a:lnTo>
                  <a:pt x="304891" y="104808"/>
                </a:lnTo>
                <a:lnTo>
                  <a:pt x="310999" y="93757"/>
                </a:lnTo>
                <a:lnTo>
                  <a:pt x="319460" y="83306"/>
                </a:lnTo>
                <a:lnTo>
                  <a:pt x="328266" y="73916"/>
                </a:lnTo>
                <a:lnTo>
                  <a:pt x="337687" y="65202"/>
                </a:lnTo>
                <a:lnTo>
                  <a:pt x="347686" y="57187"/>
                </a:lnTo>
                <a:lnTo>
                  <a:pt x="358227" y="49896"/>
                </a:lnTo>
                <a:lnTo>
                  <a:pt x="369273" y="43354"/>
                </a:lnTo>
                <a:lnTo>
                  <a:pt x="367377" y="263779"/>
                </a:lnTo>
                <a:lnTo>
                  <a:pt x="365291" y="268708"/>
                </a:lnTo>
                <a:lnTo>
                  <a:pt x="363569" y="273785"/>
                </a:lnTo>
                <a:lnTo>
                  <a:pt x="361199" y="278595"/>
                </a:lnTo>
                <a:lnTo>
                  <a:pt x="360345" y="280329"/>
                </a:lnTo>
                <a:lnTo>
                  <a:pt x="359441" y="282020"/>
                </a:lnTo>
                <a:lnTo>
                  <a:pt x="358645" y="283782"/>
                </a:lnTo>
                <a:lnTo>
                  <a:pt x="358417" y="284284"/>
                </a:lnTo>
                <a:lnTo>
                  <a:pt x="358440" y="285919"/>
                </a:lnTo>
                <a:lnTo>
                  <a:pt x="358263" y="285397"/>
                </a:lnTo>
                <a:lnTo>
                  <a:pt x="351212" y="286700"/>
                </a:lnTo>
                <a:lnTo>
                  <a:pt x="342842" y="283206"/>
                </a:lnTo>
                <a:lnTo>
                  <a:pt x="335340" y="284229"/>
                </a:lnTo>
                <a:lnTo>
                  <a:pt x="333928" y="284420"/>
                </a:lnTo>
                <a:lnTo>
                  <a:pt x="332314" y="284736"/>
                </a:lnTo>
                <a:lnTo>
                  <a:pt x="330898" y="284438"/>
                </a:lnTo>
                <a:lnTo>
                  <a:pt x="330556" y="284368"/>
                </a:lnTo>
                <a:lnTo>
                  <a:pt x="330397" y="283388"/>
                </a:lnTo>
                <a:lnTo>
                  <a:pt x="330194" y="283671"/>
                </a:lnTo>
                <a:lnTo>
                  <a:pt x="330536" y="271105"/>
                </a:lnTo>
                <a:lnTo>
                  <a:pt x="330012" y="257965"/>
                </a:lnTo>
                <a:lnTo>
                  <a:pt x="327954" y="244981"/>
                </a:lnTo>
                <a:lnTo>
                  <a:pt x="323694" y="232881"/>
                </a:lnTo>
                <a:lnTo>
                  <a:pt x="318253" y="224330"/>
                </a:lnTo>
                <a:lnTo>
                  <a:pt x="309215" y="216607"/>
                </a:lnTo>
                <a:lnTo>
                  <a:pt x="298166" y="212769"/>
                </a:lnTo>
                <a:lnTo>
                  <a:pt x="286976" y="214646"/>
                </a:lnTo>
                <a:lnTo>
                  <a:pt x="284830" y="215906"/>
                </a:lnTo>
                <a:lnTo>
                  <a:pt x="284782" y="208163"/>
                </a:lnTo>
                <a:lnTo>
                  <a:pt x="284602" y="200422"/>
                </a:lnTo>
                <a:lnTo>
                  <a:pt x="284797" y="192676"/>
                </a:lnTo>
                <a:lnTo>
                  <a:pt x="285610" y="179645"/>
                </a:lnTo>
                <a:lnTo>
                  <a:pt x="287300" y="167145"/>
                </a:lnTo>
                <a:close/>
              </a:path>
              <a:path w="1156273" h="1588612">
                <a:moveTo>
                  <a:pt x="506541" y="386973"/>
                </a:moveTo>
                <a:lnTo>
                  <a:pt x="507304" y="386610"/>
                </a:lnTo>
                <a:lnTo>
                  <a:pt x="512077" y="384341"/>
                </a:lnTo>
                <a:lnTo>
                  <a:pt x="516831" y="382035"/>
                </a:lnTo>
                <a:lnTo>
                  <a:pt x="521604" y="379770"/>
                </a:lnTo>
                <a:lnTo>
                  <a:pt x="521933" y="379613"/>
                </a:lnTo>
                <a:lnTo>
                  <a:pt x="524766" y="377932"/>
                </a:lnTo>
                <a:lnTo>
                  <a:pt x="526134" y="377425"/>
                </a:lnTo>
                <a:lnTo>
                  <a:pt x="527144" y="377051"/>
                </a:lnTo>
                <a:lnTo>
                  <a:pt x="527912" y="377286"/>
                </a:lnTo>
                <a:lnTo>
                  <a:pt x="528198" y="377481"/>
                </a:lnTo>
                <a:lnTo>
                  <a:pt x="528901" y="377950"/>
                </a:lnTo>
                <a:lnTo>
                  <a:pt x="529086" y="378901"/>
                </a:lnTo>
                <a:lnTo>
                  <a:pt x="528614" y="379603"/>
                </a:lnTo>
                <a:lnTo>
                  <a:pt x="528305" y="380062"/>
                </a:lnTo>
                <a:lnTo>
                  <a:pt x="527793" y="380297"/>
                </a:lnTo>
                <a:lnTo>
                  <a:pt x="527276" y="380279"/>
                </a:lnTo>
                <a:lnTo>
                  <a:pt x="527027" y="380382"/>
                </a:lnTo>
                <a:lnTo>
                  <a:pt x="526304" y="380690"/>
                </a:lnTo>
                <a:lnTo>
                  <a:pt x="525764" y="380967"/>
                </a:lnTo>
                <a:lnTo>
                  <a:pt x="524493" y="381632"/>
                </a:lnTo>
                <a:lnTo>
                  <a:pt x="523144" y="382428"/>
                </a:lnTo>
                <a:lnTo>
                  <a:pt x="522927" y="382531"/>
                </a:lnTo>
                <a:lnTo>
                  <a:pt x="518150" y="384797"/>
                </a:lnTo>
                <a:lnTo>
                  <a:pt x="513400" y="387106"/>
                </a:lnTo>
                <a:lnTo>
                  <a:pt x="508627" y="389370"/>
                </a:lnTo>
                <a:lnTo>
                  <a:pt x="507864" y="389734"/>
                </a:lnTo>
                <a:lnTo>
                  <a:pt x="506946" y="389411"/>
                </a:lnTo>
                <a:lnTo>
                  <a:pt x="506582" y="388651"/>
                </a:lnTo>
                <a:lnTo>
                  <a:pt x="506217" y="387887"/>
                </a:lnTo>
                <a:lnTo>
                  <a:pt x="506541" y="386973"/>
                </a:lnTo>
                <a:close/>
              </a:path>
              <a:path w="1156273" h="1588612">
                <a:moveTo>
                  <a:pt x="460668" y="481512"/>
                </a:moveTo>
                <a:lnTo>
                  <a:pt x="460686" y="480667"/>
                </a:lnTo>
                <a:lnTo>
                  <a:pt x="461386" y="479996"/>
                </a:lnTo>
                <a:lnTo>
                  <a:pt x="462234" y="480011"/>
                </a:lnTo>
                <a:lnTo>
                  <a:pt x="465108" y="480207"/>
                </a:lnTo>
                <a:lnTo>
                  <a:pt x="476939" y="482996"/>
                </a:lnTo>
                <a:lnTo>
                  <a:pt x="490014" y="487643"/>
                </a:lnTo>
                <a:lnTo>
                  <a:pt x="494926" y="489428"/>
                </a:lnTo>
                <a:lnTo>
                  <a:pt x="507398" y="493290"/>
                </a:lnTo>
                <a:lnTo>
                  <a:pt x="519553" y="494992"/>
                </a:lnTo>
                <a:lnTo>
                  <a:pt x="524997" y="495040"/>
                </a:lnTo>
                <a:lnTo>
                  <a:pt x="530760" y="495696"/>
                </a:lnTo>
                <a:lnTo>
                  <a:pt x="536149" y="494717"/>
                </a:lnTo>
                <a:lnTo>
                  <a:pt x="540000" y="494012"/>
                </a:lnTo>
                <a:lnTo>
                  <a:pt x="544799" y="492158"/>
                </a:lnTo>
                <a:lnTo>
                  <a:pt x="549258" y="491751"/>
                </a:lnTo>
                <a:lnTo>
                  <a:pt x="552603" y="491443"/>
                </a:lnTo>
                <a:lnTo>
                  <a:pt x="555770" y="491924"/>
                </a:lnTo>
                <a:lnTo>
                  <a:pt x="558349" y="493946"/>
                </a:lnTo>
                <a:lnTo>
                  <a:pt x="559012" y="494468"/>
                </a:lnTo>
                <a:lnTo>
                  <a:pt x="559130" y="495430"/>
                </a:lnTo>
                <a:lnTo>
                  <a:pt x="558603" y="496094"/>
                </a:lnTo>
                <a:lnTo>
                  <a:pt x="558079" y="496758"/>
                </a:lnTo>
                <a:lnTo>
                  <a:pt x="557114" y="496873"/>
                </a:lnTo>
                <a:lnTo>
                  <a:pt x="556447" y="496351"/>
                </a:lnTo>
                <a:lnTo>
                  <a:pt x="553961" y="494400"/>
                </a:lnTo>
                <a:lnTo>
                  <a:pt x="550731" y="494494"/>
                </a:lnTo>
                <a:lnTo>
                  <a:pt x="547444" y="495089"/>
                </a:lnTo>
                <a:lnTo>
                  <a:pt x="543704" y="495768"/>
                </a:lnTo>
                <a:lnTo>
                  <a:pt x="539878" y="497144"/>
                </a:lnTo>
                <a:lnTo>
                  <a:pt x="536701" y="497724"/>
                </a:lnTo>
                <a:lnTo>
                  <a:pt x="531122" y="498744"/>
                </a:lnTo>
                <a:lnTo>
                  <a:pt x="525162" y="498101"/>
                </a:lnTo>
                <a:lnTo>
                  <a:pt x="519527" y="498050"/>
                </a:lnTo>
                <a:lnTo>
                  <a:pt x="513768" y="497620"/>
                </a:lnTo>
                <a:lnTo>
                  <a:pt x="501392" y="494790"/>
                </a:lnTo>
                <a:lnTo>
                  <a:pt x="488945" y="490510"/>
                </a:lnTo>
                <a:lnTo>
                  <a:pt x="486427" y="489578"/>
                </a:lnTo>
                <a:lnTo>
                  <a:pt x="473572" y="485138"/>
                </a:lnTo>
                <a:lnTo>
                  <a:pt x="462174" y="483069"/>
                </a:lnTo>
                <a:lnTo>
                  <a:pt x="461326" y="483054"/>
                </a:lnTo>
                <a:lnTo>
                  <a:pt x="460651" y="482357"/>
                </a:lnTo>
                <a:lnTo>
                  <a:pt x="460668" y="481512"/>
                </a:lnTo>
                <a:close/>
              </a:path>
              <a:path w="1156273" h="1588612">
                <a:moveTo>
                  <a:pt x="338350" y="460163"/>
                </a:moveTo>
                <a:lnTo>
                  <a:pt x="339784" y="463588"/>
                </a:lnTo>
                <a:lnTo>
                  <a:pt x="340568" y="465498"/>
                </a:lnTo>
                <a:lnTo>
                  <a:pt x="341379" y="467289"/>
                </a:lnTo>
                <a:lnTo>
                  <a:pt x="342275" y="469014"/>
                </a:lnTo>
                <a:lnTo>
                  <a:pt x="345156" y="474564"/>
                </a:lnTo>
                <a:lnTo>
                  <a:pt x="348802" y="479513"/>
                </a:lnTo>
                <a:lnTo>
                  <a:pt x="352377" y="484626"/>
                </a:lnTo>
                <a:lnTo>
                  <a:pt x="359667" y="494825"/>
                </a:lnTo>
                <a:lnTo>
                  <a:pt x="367328" y="505022"/>
                </a:lnTo>
                <a:lnTo>
                  <a:pt x="375339" y="515086"/>
                </a:lnTo>
                <a:lnTo>
                  <a:pt x="383680" y="524886"/>
                </a:lnTo>
                <a:lnTo>
                  <a:pt x="392329" y="534293"/>
                </a:lnTo>
                <a:lnTo>
                  <a:pt x="401267" y="543176"/>
                </a:lnTo>
                <a:lnTo>
                  <a:pt x="403391" y="545159"/>
                </a:lnTo>
                <a:lnTo>
                  <a:pt x="407678" y="549109"/>
                </a:lnTo>
                <a:lnTo>
                  <a:pt x="412442" y="552912"/>
                </a:lnTo>
                <a:lnTo>
                  <a:pt x="417119" y="556388"/>
                </a:lnTo>
                <a:lnTo>
                  <a:pt x="417251" y="556486"/>
                </a:lnTo>
                <a:lnTo>
                  <a:pt x="417841" y="556961"/>
                </a:lnTo>
                <a:lnTo>
                  <a:pt x="418586" y="557503"/>
                </a:lnTo>
                <a:lnTo>
                  <a:pt x="412454" y="554808"/>
                </a:lnTo>
                <a:lnTo>
                  <a:pt x="406387" y="552009"/>
                </a:lnTo>
                <a:lnTo>
                  <a:pt x="400424" y="548880"/>
                </a:lnTo>
                <a:lnTo>
                  <a:pt x="389039" y="543268"/>
                </a:lnTo>
                <a:lnTo>
                  <a:pt x="377485" y="537982"/>
                </a:lnTo>
                <a:lnTo>
                  <a:pt x="365942" y="532675"/>
                </a:lnTo>
                <a:lnTo>
                  <a:pt x="358596" y="521404"/>
                </a:lnTo>
                <a:lnTo>
                  <a:pt x="352745" y="510625"/>
                </a:lnTo>
                <a:lnTo>
                  <a:pt x="350107" y="504981"/>
                </a:lnTo>
                <a:lnTo>
                  <a:pt x="348348" y="499938"/>
                </a:lnTo>
                <a:lnTo>
                  <a:pt x="346547" y="494875"/>
                </a:lnTo>
                <a:lnTo>
                  <a:pt x="342700" y="482755"/>
                </a:lnTo>
                <a:lnTo>
                  <a:pt x="339907" y="470365"/>
                </a:lnTo>
                <a:lnTo>
                  <a:pt x="339637" y="468749"/>
                </a:lnTo>
                <a:lnTo>
                  <a:pt x="339482" y="467777"/>
                </a:lnTo>
                <a:lnTo>
                  <a:pt x="337547" y="460805"/>
                </a:lnTo>
                <a:lnTo>
                  <a:pt x="338350" y="460163"/>
                </a:lnTo>
                <a:close/>
              </a:path>
              <a:path w="1156273" h="1588612">
                <a:moveTo>
                  <a:pt x="672887" y="211746"/>
                </a:moveTo>
                <a:lnTo>
                  <a:pt x="673304" y="201517"/>
                </a:lnTo>
                <a:lnTo>
                  <a:pt x="673927" y="201343"/>
                </a:lnTo>
                <a:lnTo>
                  <a:pt x="666037" y="191730"/>
                </a:lnTo>
                <a:lnTo>
                  <a:pt x="661912" y="187633"/>
                </a:lnTo>
                <a:lnTo>
                  <a:pt x="656196" y="184671"/>
                </a:lnTo>
                <a:lnTo>
                  <a:pt x="651465" y="181309"/>
                </a:lnTo>
                <a:lnTo>
                  <a:pt x="641180" y="173846"/>
                </a:lnTo>
                <a:lnTo>
                  <a:pt x="630909" y="166405"/>
                </a:lnTo>
                <a:lnTo>
                  <a:pt x="625158" y="162429"/>
                </a:lnTo>
                <a:lnTo>
                  <a:pt x="614567" y="155353"/>
                </a:lnTo>
                <a:lnTo>
                  <a:pt x="603796" y="148430"/>
                </a:lnTo>
                <a:lnTo>
                  <a:pt x="592805" y="141863"/>
                </a:lnTo>
                <a:lnTo>
                  <a:pt x="581556" y="135856"/>
                </a:lnTo>
                <a:lnTo>
                  <a:pt x="570009" y="130614"/>
                </a:lnTo>
                <a:lnTo>
                  <a:pt x="558124" y="126339"/>
                </a:lnTo>
                <a:lnTo>
                  <a:pt x="545863" y="123236"/>
                </a:lnTo>
                <a:lnTo>
                  <a:pt x="533185" y="121509"/>
                </a:lnTo>
                <a:lnTo>
                  <a:pt x="520638" y="121332"/>
                </a:lnTo>
                <a:lnTo>
                  <a:pt x="507920" y="122053"/>
                </a:lnTo>
                <a:lnTo>
                  <a:pt x="495334" y="123081"/>
                </a:lnTo>
                <a:lnTo>
                  <a:pt x="483020" y="124504"/>
                </a:lnTo>
                <a:lnTo>
                  <a:pt x="482129" y="124622"/>
                </a:lnTo>
                <a:lnTo>
                  <a:pt x="472075" y="125128"/>
                </a:lnTo>
                <a:lnTo>
                  <a:pt x="471659" y="126791"/>
                </a:lnTo>
                <a:lnTo>
                  <a:pt x="470899" y="129837"/>
                </a:lnTo>
                <a:lnTo>
                  <a:pt x="467159" y="131588"/>
                </a:lnTo>
                <a:lnTo>
                  <a:pt x="464955" y="133461"/>
                </a:lnTo>
                <a:lnTo>
                  <a:pt x="461007" y="136815"/>
                </a:lnTo>
                <a:lnTo>
                  <a:pt x="457414" y="140972"/>
                </a:lnTo>
                <a:lnTo>
                  <a:pt x="454237" y="145047"/>
                </a:lnTo>
                <a:lnTo>
                  <a:pt x="446999" y="155500"/>
                </a:lnTo>
                <a:lnTo>
                  <a:pt x="440262" y="166250"/>
                </a:lnTo>
                <a:lnTo>
                  <a:pt x="437659" y="170182"/>
                </a:lnTo>
                <a:lnTo>
                  <a:pt x="430007" y="180306"/>
                </a:lnTo>
                <a:lnTo>
                  <a:pt x="422133" y="190285"/>
                </a:lnTo>
                <a:lnTo>
                  <a:pt x="420602" y="192376"/>
                </a:lnTo>
                <a:lnTo>
                  <a:pt x="417702" y="196424"/>
                </a:lnTo>
                <a:lnTo>
                  <a:pt x="413025" y="206741"/>
                </a:lnTo>
                <a:lnTo>
                  <a:pt x="408514" y="209442"/>
                </a:lnTo>
                <a:lnTo>
                  <a:pt x="402787" y="212874"/>
                </a:lnTo>
                <a:lnTo>
                  <a:pt x="393304" y="211666"/>
                </a:lnTo>
                <a:lnTo>
                  <a:pt x="389306" y="217936"/>
                </a:lnTo>
                <a:lnTo>
                  <a:pt x="382987" y="228910"/>
                </a:lnTo>
                <a:lnTo>
                  <a:pt x="377401" y="240390"/>
                </a:lnTo>
                <a:lnTo>
                  <a:pt x="372287" y="252101"/>
                </a:lnTo>
                <a:lnTo>
                  <a:pt x="367383" y="263763"/>
                </a:lnTo>
                <a:lnTo>
                  <a:pt x="369273" y="43354"/>
                </a:lnTo>
                <a:lnTo>
                  <a:pt x="380789" y="37583"/>
                </a:lnTo>
                <a:lnTo>
                  <a:pt x="392166" y="32824"/>
                </a:lnTo>
                <a:lnTo>
                  <a:pt x="404160" y="28592"/>
                </a:lnTo>
                <a:lnTo>
                  <a:pt x="416285" y="24895"/>
                </a:lnTo>
                <a:lnTo>
                  <a:pt x="427355" y="21922"/>
                </a:lnTo>
                <a:lnTo>
                  <a:pt x="431302" y="21323"/>
                </a:lnTo>
                <a:lnTo>
                  <a:pt x="435098" y="20614"/>
                </a:lnTo>
                <a:lnTo>
                  <a:pt x="436830" y="20291"/>
                </a:lnTo>
                <a:lnTo>
                  <a:pt x="442111" y="20460"/>
                </a:lnTo>
                <a:lnTo>
                  <a:pt x="440368" y="20200"/>
                </a:lnTo>
                <a:lnTo>
                  <a:pt x="435581" y="19491"/>
                </a:lnTo>
                <a:lnTo>
                  <a:pt x="430978" y="18542"/>
                </a:lnTo>
                <a:lnTo>
                  <a:pt x="426275" y="17469"/>
                </a:lnTo>
                <a:lnTo>
                  <a:pt x="423706" y="16881"/>
                </a:lnTo>
                <a:lnTo>
                  <a:pt x="418657" y="15377"/>
                </a:lnTo>
                <a:lnTo>
                  <a:pt x="422840" y="15132"/>
                </a:lnTo>
                <a:lnTo>
                  <a:pt x="424922" y="15271"/>
                </a:lnTo>
                <a:lnTo>
                  <a:pt x="428892" y="15543"/>
                </a:lnTo>
                <a:lnTo>
                  <a:pt x="432850" y="15094"/>
                </a:lnTo>
                <a:lnTo>
                  <a:pt x="436800" y="15682"/>
                </a:lnTo>
                <a:lnTo>
                  <a:pt x="441027" y="16310"/>
                </a:lnTo>
                <a:lnTo>
                  <a:pt x="447399" y="17583"/>
                </a:lnTo>
                <a:lnTo>
                  <a:pt x="451453" y="16265"/>
                </a:lnTo>
                <a:lnTo>
                  <a:pt x="456410" y="14653"/>
                </a:lnTo>
                <a:lnTo>
                  <a:pt x="461153" y="10142"/>
                </a:lnTo>
                <a:lnTo>
                  <a:pt x="466578" y="8376"/>
                </a:lnTo>
                <a:lnTo>
                  <a:pt x="471283" y="6849"/>
                </a:lnTo>
                <a:lnTo>
                  <a:pt x="475994" y="5439"/>
                </a:lnTo>
                <a:lnTo>
                  <a:pt x="480594" y="3601"/>
                </a:lnTo>
                <a:lnTo>
                  <a:pt x="479483" y="8135"/>
                </a:lnTo>
                <a:lnTo>
                  <a:pt x="477798" y="14897"/>
                </a:lnTo>
                <a:lnTo>
                  <a:pt x="474175" y="17569"/>
                </a:lnTo>
                <a:lnTo>
                  <a:pt x="478207" y="14955"/>
                </a:lnTo>
                <a:lnTo>
                  <a:pt x="484381" y="15194"/>
                </a:lnTo>
                <a:lnTo>
                  <a:pt x="488935" y="14134"/>
                </a:lnTo>
                <a:lnTo>
                  <a:pt x="501466" y="12101"/>
                </a:lnTo>
                <a:lnTo>
                  <a:pt x="514028" y="11558"/>
                </a:lnTo>
                <a:lnTo>
                  <a:pt x="526622" y="12117"/>
                </a:lnTo>
                <a:lnTo>
                  <a:pt x="539123" y="13377"/>
                </a:lnTo>
                <a:lnTo>
                  <a:pt x="552117" y="15458"/>
                </a:lnTo>
                <a:lnTo>
                  <a:pt x="564655" y="18503"/>
                </a:lnTo>
                <a:lnTo>
                  <a:pt x="576782" y="22439"/>
                </a:lnTo>
                <a:lnTo>
                  <a:pt x="588540" y="27191"/>
                </a:lnTo>
                <a:lnTo>
                  <a:pt x="599971" y="32685"/>
                </a:lnTo>
                <a:lnTo>
                  <a:pt x="611118" y="38845"/>
                </a:lnTo>
                <a:lnTo>
                  <a:pt x="622025" y="45597"/>
                </a:lnTo>
                <a:lnTo>
                  <a:pt x="632732" y="52867"/>
                </a:lnTo>
                <a:lnTo>
                  <a:pt x="644825" y="61596"/>
                </a:lnTo>
                <a:lnTo>
                  <a:pt x="654751" y="69635"/>
                </a:lnTo>
                <a:lnTo>
                  <a:pt x="661355" y="76169"/>
                </a:lnTo>
                <a:lnTo>
                  <a:pt x="669368" y="85886"/>
                </a:lnTo>
                <a:lnTo>
                  <a:pt x="676828" y="96212"/>
                </a:lnTo>
                <a:lnTo>
                  <a:pt x="684036" y="106794"/>
                </a:lnTo>
                <a:lnTo>
                  <a:pt x="691289" y="117282"/>
                </a:lnTo>
                <a:lnTo>
                  <a:pt x="696588" y="124423"/>
                </a:lnTo>
                <a:lnTo>
                  <a:pt x="704337" y="134112"/>
                </a:lnTo>
                <a:lnTo>
                  <a:pt x="712924" y="144030"/>
                </a:lnTo>
                <a:lnTo>
                  <a:pt x="722016" y="153382"/>
                </a:lnTo>
                <a:lnTo>
                  <a:pt x="730335" y="160644"/>
                </a:lnTo>
                <a:lnTo>
                  <a:pt x="734860" y="164198"/>
                </a:lnTo>
                <a:lnTo>
                  <a:pt x="740473" y="167340"/>
                </a:lnTo>
                <a:lnTo>
                  <a:pt x="745722" y="169719"/>
                </a:lnTo>
                <a:lnTo>
                  <a:pt x="747318" y="170443"/>
                </a:lnTo>
                <a:lnTo>
                  <a:pt x="751395" y="170391"/>
                </a:lnTo>
                <a:lnTo>
                  <a:pt x="750369" y="172402"/>
                </a:lnTo>
                <a:lnTo>
                  <a:pt x="748998" y="175090"/>
                </a:lnTo>
                <a:lnTo>
                  <a:pt x="745778" y="176657"/>
                </a:lnTo>
                <a:lnTo>
                  <a:pt x="743860" y="178937"/>
                </a:lnTo>
                <a:lnTo>
                  <a:pt x="738458" y="185368"/>
                </a:lnTo>
                <a:lnTo>
                  <a:pt x="733555" y="191881"/>
                </a:lnTo>
                <a:lnTo>
                  <a:pt x="726944" y="197174"/>
                </a:lnTo>
                <a:lnTo>
                  <a:pt x="721092" y="201858"/>
                </a:lnTo>
                <a:lnTo>
                  <a:pt x="715309" y="205745"/>
                </a:lnTo>
                <a:lnTo>
                  <a:pt x="708646" y="209137"/>
                </a:lnTo>
                <a:lnTo>
                  <a:pt x="704278" y="211357"/>
                </a:lnTo>
                <a:lnTo>
                  <a:pt x="700059" y="213273"/>
                </a:lnTo>
                <a:lnTo>
                  <a:pt x="695331" y="214577"/>
                </a:lnTo>
                <a:lnTo>
                  <a:pt x="690953" y="215786"/>
                </a:lnTo>
                <a:lnTo>
                  <a:pt x="677942" y="222434"/>
                </a:lnTo>
                <a:lnTo>
                  <a:pt x="673325" y="219206"/>
                </a:lnTo>
                <a:lnTo>
                  <a:pt x="672861" y="218853"/>
                </a:lnTo>
                <a:lnTo>
                  <a:pt x="672641" y="218648"/>
                </a:lnTo>
                <a:lnTo>
                  <a:pt x="672887" y="211746"/>
                </a:lnTo>
                <a:close/>
              </a:path>
              <a:path w="1156273" h="1588612">
                <a:moveTo>
                  <a:pt x="673932" y="891727"/>
                </a:moveTo>
                <a:lnTo>
                  <a:pt x="674141" y="904483"/>
                </a:lnTo>
                <a:lnTo>
                  <a:pt x="674426" y="917222"/>
                </a:lnTo>
                <a:lnTo>
                  <a:pt x="674714" y="929917"/>
                </a:lnTo>
                <a:lnTo>
                  <a:pt x="674932" y="942539"/>
                </a:lnTo>
                <a:lnTo>
                  <a:pt x="674963" y="944554"/>
                </a:lnTo>
                <a:lnTo>
                  <a:pt x="675395" y="957042"/>
                </a:lnTo>
                <a:lnTo>
                  <a:pt x="676145" y="969654"/>
                </a:lnTo>
                <a:lnTo>
                  <a:pt x="677085" y="982355"/>
                </a:lnTo>
                <a:lnTo>
                  <a:pt x="678088" y="995112"/>
                </a:lnTo>
                <a:lnTo>
                  <a:pt x="679026" y="1007889"/>
                </a:lnTo>
                <a:lnTo>
                  <a:pt x="679771" y="1020652"/>
                </a:lnTo>
                <a:lnTo>
                  <a:pt x="676815" y="1022858"/>
                </a:lnTo>
                <a:lnTo>
                  <a:pt x="676613" y="1018607"/>
                </a:lnTo>
                <a:lnTo>
                  <a:pt x="675827" y="1005840"/>
                </a:lnTo>
                <a:lnTo>
                  <a:pt x="674867" y="993065"/>
                </a:lnTo>
                <a:lnTo>
                  <a:pt x="673861" y="980318"/>
                </a:lnTo>
                <a:lnTo>
                  <a:pt x="672938" y="967631"/>
                </a:lnTo>
                <a:lnTo>
                  <a:pt x="672228" y="955039"/>
                </a:lnTo>
                <a:lnTo>
                  <a:pt x="671858" y="942575"/>
                </a:lnTo>
                <a:lnTo>
                  <a:pt x="671717" y="933786"/>
                </a:lnTo>
                <a:lnTo>
                  <a:pt x="671443" y="921111"/>
                </a:lnTo>
                <a:lnTo>
                  <a:pt x="671150" y="908382"/>
                </a:lnTo>
                <a:lnTo>
                  <a:pt x="670911" y="895628"/>
                </a:lnTo>
                <a:lnTo>
                  <a:pt x="670799" y="882878"/>
                </a:lnTo>
                <a:lnTo>
                  <a:pt x="670887" y="870159"/>
                </a:lnTo>
                <a:lnTo>
                  <a:pt x="671248" y="857499"/>
                </a:lnTo>
                <a:lnTo>
                  <a:pt x="671954" y="844928"/>
                </a:lnTo>
                <a:lnTo>
                  <a:pt x="672041" y="843730"/>
                </a:lnTo>
                <a:lnTo>
                  <a:pt x="672985" y="831099"/>
                </a:lnTo>
                <a:lnTo>
                  <a:pt x="673888" y="818462"/>
                </a:lnTo>
                <a:lnTo>
                  <a:pt x="674627" y="805822"/>
                </a:lnTo>
                <a:lnTo>
                  <a:pt x="675080" y="793179"/>
                </a:lnTo>
                <a:lnTo>
                  <a:pt x="675121" y="780534"/>
                </a:lnTo>
                <a:lnTo>
                  <a:pt x="674628" y="767890"/>
                </a:lnTo>
                <a:lnTo>
                  <a:pt x="673477" y="755246"/>
                </a:lnTo>
                <a:lnTo>
                  <a:pt x="671588" y="740355"/>
                </a:lnTo>
                <a:lnTo>
                  <a:pt x="669821" y="727745"/>
                </a:lnTo>
                <a:lnTo>
                  <a:pt x="667873" y="715122"/>
                </a:lnTo>
                <a:lnTo>
                  <a:pt x="665727" y="702538"/>
                </a:lnTo>
                <a:lnTo>
                  <a:pt x="663365" y="690044"/>
                </a:lnTo>
                <a:lnTo>
                  <a:pt x="660770" y="677693"/>
                </a:lnTo>
                <a:lnTo>
                  <a:pt x="655456" y="661786"/>
                </a:lnTo>
                <a:lnTo>
                  <a:pt x="654037" y="655865"/>
                </a:lnTo>
                <a:lnTo>
                  <a:pt x="653699" y="654437"/>
                </a:lnTo>
                <a:lnTo>
                  <a:pt x="653566" y="653369"/>
                </a:lnTo>
                <a:lnTo>
                  <a:pt x="653621" y="652852"/>
                </a:lnTo>
                <a:lnTo>
                  <a:pt x="653669" y="652390"/>
                </a:lnTo>
                <a:lnTo>
                  <a:pt x="653835" y="652067"/>
                </a:lnTo>
                <a:lnTo>
                  <a:pt x="653994" y="651857"/>
                </a:lnTo>
                <a:lnTo>
                  <a:pt x="654503" y="651183"/>
                </a:lnTo>
                <a:lnTo>
                  <a:pt x="655464" y="651047"/>
                </a:lnTo>
                <a:lnTo>
                  <a:pt x="656142" y="651557"/>
                </a:lnTo>
                <a:lnTo>
                  <a:pt x="656677" y="651958"/>
                </a:lnTo>
                <a:lnTo>
                  <a:pt x="656877" y="652639"/>
                </a:lnTo>
                <a:lnTo>
                  <a:pt x="656684" y="653242"/>
                </a:lnTo>
                <a:lnTo>
                  <a:pt x="656713" y="653485"/>
                </a:lnTo>
                <a:lnTo>
                  <a:pt x="656834" y="654353"/>
                </a:lnTo>
                <a:lnTo>
                  <a:pt x="657027" y="655158"/>
                </a:lnTo>
                <a:lnTo>
                  <a:pt x="658446" y="661094"/>
                </a:lnTo>
                <a:lnTo>
                  <a:pt x="663229" y="674603"/>
                </a:lnTo>
                <a:lnTo>
                  <a:pt x="663767" y="677034"/>
                </a:lnTo>
                <a:lnTo>
                  <a:pt x="666882" y="692019"/>
                </a:lnTo>
                <a:lnTo>
                  <a:pt x="669199" y="704535"/>
                </a:lnTo>
                <a:lnTo>
                  <a:pt x="671305" y="717131"/>
                </a:lnTo>
                <a:lnTo>
                  <a:pt x="673217" y="729755"/>
                </a:lnTo>
                <a:lnTo>
                  <a:pt x="674952" y="742357"/>
                </a:lnTo>
                <a:lnTo>
                  <a:pt x="676526" y="754884"/>
                </a:lnTo>
                <a:lnTo>
                  <a:pt x="677789" y="769307"/>
                </a:lnTo>
                <a:lnTo>
                  <a:pt x="678210" y="781951"/>
                </a:lnTo>
                <a:lnTo>
                  <a:pt x="678116" y="794596"/>
                </a:lnTo>
                <a:lnTo>
                  <a:pt x="677629" y="807239"/>
                </a:lnTo>
                <a:lnTo>
                  <a:pt x="676870" y="819880"/>
                </a:lnTo>
                <a:lnTo>
                  <a:pt x="675961" y="832517"/>
                </a:lnTo>
                <a:lnTo>
                  <a:pt x="675023" y="845149"/>
                </a:lnTo>
                <a:lnTo>
                  <a:pt x="674504" y="853646"/>
                </a:lnTo>
                <a:lnTo>
                  <a:pt x="674041" y="866280"/>
                </a:lnTo>
                <a:lnTo>
                  <a:pt x="673875" y="878983"/>
                </a:lnTo>
                <a:lnTo>
                  <a:pt x="673932" y="891727"/>
                </a:lnTo>
                <a:close/>
              </a:path>
              <a:path w="1156273" h="1588612">
                <a:moveTo>
                  <a:pt x="694218" y="1012735"/>
                </a:moveTo>
                <a:lnTo>
                  <a:pt x="694286" y="1011890"/>
                </a:lnTo>
                <a:lnTo>
                  <a:pt x="695026" y="1011258"/>
                </a:lnTo>
                <a:lnTo>
                  <a:pt x="695870" y="1011324"/>
                </a:lnTo>
                <a:lnTo>
                  <a:pt x="705549" y="1012057"/>
                </a:lnTo>
                <a:lnTo>
                  <a:pt x="718204" y="1012995"/>
                </a:lnTo>
                <a:lnTo>
                  <a:pt x="730868" y="1013918"/>
                </a:lnTo>
                <a:lnTo>
                  <a:pt x="743539" y="1014837"/>
                </a:lnTo>
                <a:lnTo>
                  <a:pt x="756213" y="1015762"/>
                </a:lnTo>
                <a:lnTo>
                  <a:pt x="768889" y="1016702"/>
                </a:lnTo>
                <a:lnTo>
                  <a:pt x="781564" y="1017667"/>
                </a:lnTo>
                <a:lnTo>
                  <a:pt x="794236" y="1018668"/>
                </a:lnTo>
                <a:lnTo>
                  <a:pt x="806901" y="1019713"/>
                </a:lnTo>
                <a:lnTo>
                  <a:pt x="819558" y="1020814"/>
                </a:lnTo>
                <a:lnTo>
                  <a:pt x="832203" y="1021979"/>
                </a:lnTo>
                <a:lnTo>
                  <a:pt x="844835" y="1023219"/>
                </a:lnTo>
                <a:lnTo>
                  <a:pt x="857451" y="1024544"/>
                </a:lnTo>
                <a:lnTo>
                  <a:pt x="867578" y="1025874"/>
                </a:lnTo>
                <a:lnTo>
                  <a:pt x="880033" y="1027926"/>
                </a:lnTo>
                <a:lnTo>
                  <a:pt x="892749" y="1030169"/>
                </a:lnTo>
                <a:lnTo>
                  <a:pt x="905569" y="1032270"/>
                </a:lnTo>
                <a:lnTo>
                  <a:pt x="918337" y="1033897"/>
                </a:lnTo>
                <a:lnTo>
                  <a:pt x="930898" y="1034718"/>
                </a:lnTo>
                <a:lnTo>
                  <a:pt x="943094" y="1034399"/>
                </a:lnTo>
                <a:lnTo>
                  <a:pt x="943940" y="1034326"/>
                </a:lnTo>
                <a:lnTo>
                  <a:pt x="944683" y="1034954"/>
                </a:lnTo>
                <a:lnTo>
                  <a:pt x="944752" y="1035795"/>
                </a:lnTo>
                <a:lnTo>
                  <a:pt x="944822" y="1036635"/>
                </a:lnTo>
                <a:lnTo>
                  <a:pt x="944196" y="1037375"/>
                </a:lnTo>
                <a:lnTo>
                  <a:pt x="943348" y="1037446"/>
                </a:lnTo>
                <a:lnTo>
                  <a:pt x="932584" y="1037799"/>
                </a:lnTo>
                <a:lnTo>
                  <a:pt x="920059" y="1037111"/>
                </a:lnTo>
                <a:lnTo>
                  <a:pt x="907308" y="1035583"/>
                </a:lnTo>
                <a:lnTo>
                  <a:pt x="894485" y="1033540"/>
                </a:lnTo>
                <a:lnTo>
                  <a:pt x="881743" y="1031308"/>
                </a:lnTo>
                <a:lnTo>
                  <a:pt x="869236" y="1029214"/>
                </a:lnTo>
                <a:lnTo>
                  <a:pt x="857120" y="1027583"/>
                </a:lnTo>
                <a:lnTo>
                  <a:pt x="847560" y="1026571"/>
                </a:lnTo>
                <a:lnTo>
                  <a:pt x="834931" y="1025312"/>
                </a:lnTo>
                <a:lnTo>
                  <a:pt x="822288" y="1024129"/>
                </a:lnTo>
                <a:lnTo>
                  <a:pt x="809633" y="1023015"/>
                </a:lnTo>
                <a:lnTo>
                  <a:pt x="796969" y="1021957"/>
                </a:lnTo>
                <a:lnTo>
                  <a:pt x="784299" y="1020947"/>
                </a:lnTo>
                <a:lnTo>
                  <a:pt x="771625" y="1019974"/>
                </a:lnTo>
                <a:lnTo>
                  <a:pt x="758949" y="1019029"/>
                </a:lnTo>
                <a:lnTo>
                  <a:pt x="746274" y="1018102"/>
                </a:lnTo>
                <a:lnTo>
                  <a:pt x="733603" y="1017183"/>
                </a:lnTo>
                <a:lnTo>
                  <a:pt x="720937" y="1016262"/>
                </a:lnTo>
                <a:lnTo>
                  <a:pt x="708280" y="1015330"/>
                </a:lnTo>
                <a:lnTo>
                  <a:pt x="695634" y="1014375"/>
                </a:lnTo>
                <a:lnTo>
                  <a:pt x="694789" y="1014309"/>
                </a:lnTo>
                <a:lnTo>
                  <a:pt x="694155" y="1013575"/>
                </a:lnTo>
                <a:lnTo>
                  <a:pt x="694218" y="1012735"/>
                </a:lnTo>
                <a:close/>
              </a:path>
              <a:path w="1156273" h="1588612">
                <a:moveTo>
                  <a:pt x="194109" y="532831"/>
                </a:moveTo>
                <a:lnTo>
                  <a:pt x="194300" y="533124"/>
                </a:lnTo>
                <a:lnTo>
                  <a:pt x="194869" y="531995"/>
                </a:lnTo>
                <a:lnTo>
                  <a:pt x="195444" y="530879"/>
                </a:lnTo>
                <a:lnTo>
                  <a:pt x="196037" y="529764"/>
                </a:lnTo>
                <a:lnTo>
                  <a:pt x="199071" y="541768"/>
                </a:lnTo>
                <a:lnTo>
                  <a:pt x="202564" y="553774"/>
                </a:lnTo>
                <a:lnTo>
                  <a:pt x="206487" y="565887"/>
                </a:lnTo>
                <a:lnTo>
                  <a:pt x="210812" y="578213"/>
                </a:lnTo>
                <a:lnTo>
                  <a:pt x="211939" y="581304"/>
                </a:lnTo>
                <a:lnTo>
                  <a:pt x="213672" y="586013"/>
                </a:lnTo>
                <a:lnTo>
                  <a:pt x="216645" y="595124"/>
                </a:lnTo>
                <a:lnTo>
                  <a:pt x="220567" y="602562"/>
                </a:lnTo>
                <a:lnTo>
                  <a:pt x="223029" y="607236"/>
                </a:lnTo>
                <a:lnTo>
                  <a:pt x="225807" y="611266"/>
                </a:lnTo>
                <a:lnTo>
                  <a:pt x="228969" y="612841"/>
                </a:lnTo>
                <a:lnTo>
                  <a:pt x="232481" y="614592"/>
                </a:lnTo>
                <a:lnTo>
                  <a:pt x="237044" y="615352"/>
                </a:lnTo>
                <a:lnTo>
                  <a:pt x="241853" y="615668"/>
                </a:lnTo>
                <a:lnTo>
                  <a:pt x="249371" y="616155"/>
                </a:lnTo>
                <a:lnTo>
                  <a:pt x="257491" y="615539"/>
                </a:lnTo>
                <a:lnTo>
                  <a:pt x="265052" y="615539"/>
                </a:lnTo>
                <a:lnTo>
                  <a:pt x="270426" y="614896"/>
                </a:lnTo>
                <a:lnTo>
                  <a:pt x="273905" y="615294"/>
                </a:lnTo>
                <a:lnTo>
                  <a:pt x="274992" y="615418"/>
                </a:lnTo>
                <a:lnTo>
                  <a:pt x="275922" y="615650"/>
                </a:lnTo>
                <a:lnTo>
                  <a:pt x="276588" y="615980"/>
                </a:lnTo>
                <a:lnTo>
                  <a:pt x="277292" y="616329"/>
                </a:lnTo>
                <a:lnTo>
                  <a:pt x="277767" y="616803"/>
                </a:lnTo>
                <a:lnTo>
                  <a:pt x="278037" y="617335"/>
                </a:lnTo>
                <a:lnTo>
                  <a:pt x="278810" y="618877"/>
                </a:lnTo>
                <a:lnTo>
                  <a:pt x="278719" y="620730"/>
                </a:lnTo>
                <a:lnTo>
                  <a:pt x="277845" y="622812"/>
                </a:lnTo>
                <a:lnTo>
                  <a:pt x="276794" y="625315"/>
                </a:lnTo>
                <a:lnTo>
                  <a:pt x="274554" y="628248"/>
                </a:lnTo>
                <a:lnTo>
                  <a:pt x="271911" y="631369"/>
                </a:lnTo>
                <a:lnTo>
                  <a:pt x="268184" y="635771"/>
                </a:lnTo>
                <a:lnTo>
                  <a:pt x="263651" y="640587"/>
                </a:lnTo>
                <a:lnTo>
                  <a:pt x="260980" y="645147"/>
                </a:lnTo>
                <a:lnTo>
                  <a:pt x="259407" y="647837"/>
                </a:lnTo>
                <a:lnTo>
                  <a:pt x="261075" y="638910"/>
                </a:lnTo>
                <a:lnTo>
                  <a:pt x="265726" y="633931"/>
                </a:lnTo>
                <a:lnTo>
                  <a:pt x="269563" y="629398"/>
                </a:lnTo>
                <a:lnTo>
                  <a:pt x="271970" y="626557"/>
                </a:lnTo>
                <a:lnTo>
                  <a:pt x="274052" y="623914"/>
                </a:lnTo>
                <a:lnTo>
                  <a:pt x="275010" y="621630"/>
                </a:lnTo>
                <a:lnTo>
                  <a:pt x="275464" y="620551"/>
                </a:lnTo>
                <a:lnTo>
                  <a:pt x="275689" y="619596"/>
                </a:lnTo>
                <a:lnTo>
                  <a:pt x="275327" y="618786"/>
                </a:lnTo>
                <a:lnTo>
                  <a:pt x="275018" y="618632"/>
                </a:lnTo>
                <a:lnTo>
                  <a:pt x="274848" y="618576"/>
                </a:lnTo>
                <a:lnTo>
                  <a:pt x="274480" y="618466"/>
                </a:lnTo>
                <a:lnTo>
                  <a:pt x="274037" y="618389"/>
                </a:lnTo>
                <a:lnTo>
                  <a:pt x="273554" y="618334"/>
                </a:lnTo>
                <a:lnTo>
                  <a:pt x="270192" y="617948"/>
                </a:lnTo>
                <a:lnTo>
                  <a:pt x="265000" y="618599"/>
                </a:lnTo>
                <a:lnTo>
                  <a:pt x="257434" y="618599"/>
                </a:lnTo>
                <a:lnTo>
                  <a:pt x="249237" y="619215"/>
                </a:lnTo>
                <a:lnTo>
                  <a:pt x="241653" y="618720"/>
                </a:lnTo>
                <a:lnTo>
                  <a:pt x="236398" y="618379"/>
                </a:lnTo>
                <a:lnTo>
                  <a:pt x="231430" y="617491"/>
                </a:lnTo>
                <a:lnTo>
                  <a:pt x="227593" y="615581"/>
                </a:lnTo>
                <a:lnTo>
                  <a:pt x="223988" y="613782"/>
                </a:lnTo>
                <a:lnTo>
                  <a:pt x="220654" y="609314"/>
                </a:lnTo>
                <a:lnTo>
                  <a:pt x="217846" y="603984"/>
                </a:lnTo>
                <a:lnTo>
                  <a:pt x="213855" y="596418"/>
                </a:lnTo>
                <a:lnTo>
                  <a:pt x="210817" y="587149"/>
                </a:lnTo>
                <a:lnTo>
                  <a:pt x="209056" y="582355"/>
                </a:lnTo>
                <a:lnTo>
                  <a:pt x="204641" y="569978"/>
                </a:lnTo>
                <a:lnTo>
                  <a:pt x="200617" y="557838"/>
                </a:lnTo>
                <a:lnTo>
                  <a:pt x="197011" y="545832"/>
                </a:lnTo>
                <a:lnTo>
                  <a:pt x="193850" y="533854"/>
                </a:lnTo>
                <a:lnTo>
                  <a:pt x="193626" y="532930"/>
                </a:lnTo>
                <a:lnTo>
                  <a:pt x="194109" y="532831"/>
                </a:lnTo>
                <a:close/>
              </a:path>
              <a:path w="1156273" h="1588612">
                <a:moveTo>
                  <a:pt x="700556" y="1028302"/>
                </a:moveTo>
                <a:lnTo>
                  <a:pt x="700736" y="1027476"/>
                </a:lnTo>
                <a:lnTo>
                  <a:pt x="701554" y="1026951"/>
                </a:lnTo>
                <a:lnTo>
                  <a:pt x="702380" y="1027131"/>
                </a:lnTo>
                <a:lnTo>
                  <a:pt x="707927" y="1028208"/>
                </a:lnTo>
                <a:lnTo>
                  <a:pt x="720434" y="1029916"/>
                </a:lnTo>
                <a:lnTo>
                  <a:pt x="733132" y="1030956"/>
                </a:lnTo>
                <a:lnTo>
                  <a:pt x="745897" y="1031663"/>
                </a:lnTo>
                <a:lnTo>
                  <a:pt x="758606" y="1032370"/>
                </a:lnTo>
                <a:lnTo>
                  <a:pt x="771136" y="1033408"/>
                </a:lnTo>
                <a:lnTo>
                  <a:pt x="779633" y="1034302"/>
                </a:lnTo>
                <a:lnTo>
                  <a:pt x="792232" y="1035606"/>
                </a:lnTo>
                <a:lnTo>
                  <a:pt x="804856" y="1036898"/>
                </a:lnTo>
                <a:lnTo>
                  <a:pt x="817500" y="1038189"/>
                </a:lnTo>
                <a:lnTo>
                  <a:pt x="830158" y="1039493"/>
                </a:lnTo>
                <a:lnTo>
                  <a:pt x="842823" y="1040821"/>
                </a:lnTo>
                <a:lnTo>
                  <a:pt x="855489" y="1042185"/>
                </a:lnTo>
                <a:lnTo>
                  <a:pt x="868149" y="1043597"/>
                </a:lnTo>
                <a:lnTo>
                  <a:pt x="880796" y="1045069"/>
                </a:lnTo>
                <a:lnTo>
                  <a:pt x="893425" y="1046612"/>
                </a:lnTo>
                <a:lnTo>
                  <a:pt x="906029" y="1048240"/>
                </a:lnTo>
                <a:lnTo>
                  <a:pt x="918601" y="1049963"/>
                </a:lnTo>
                <a:lnTo>
                  <a:pt x="931136" y="1051794"/>
                </a:lnTo>
                <a:lnTo>
                  <a:pt x="943626" y="1053745"/>
                </a:lnTo>
                <a:lnTo>
                  <a:pt x="945030" y="1054666"/>
                </a:lnTo>
                <a:lnTo>
                  <a:pt x="944893" y="1055499"/>
                </a:lnTo>
                <a:lnTo>
                  <a:pt x="944761" y="1056332"/>
                </a:lnTo>
                <a:lnTo>
                  <a:pt x="943968" y="1056902"/>
                </a:lnTo>
                <a:lnTo>
                  <a:pt x="943132" y="1056766"/>
                </a:lnTo>
                <a:lnTo>
                  <a:pt x="934863" y="1055459"/>
                </a:lnTo>
                <a:lnTo>
                  <a:pt x="922344" y="1053589"/>
                </a:lnTo>
                <a:lnTo>
                  <a:pt x="909784" y="1051831"/>
                </a:lnTo>
                <a:lnTo>
                  <a:pt x="897190" y="1050173"/>
                </a:lnTo>
                <a:lnTo>
                  <a:pt x="884568" y="1048603"/>
                </a:lnTo>
                <a:lnTo>
                  <a:pt x="871926" y="1047108"/>
                </a:lnTo>
                <a:lnTo>
                  <a:pt x="859269" y="1045678"/>
                </a:lnTo>
                <a:lnTo>
                  <a:pt x="846604" y="1044300"/>
                </a:lnTo>
                <a:lnTo>
                  <a:pt x="833938" y="1042962"/>
                </a:lnTo>
                <a:lnTo>
                  <a:pt x="821277" y="1041652"/>
                </a:lnTo>
                <a:lnTo>
                  <a:pt x="808627" y="1040358"/>
                </a:lnTo>
                <a:lnTo>
                  <a:pt x="795995" y="1039068"/>
                </a:lnTo>
                <a:lnTo>
                  <a:pt x="783388" y="1037770"/>
                </a:lnTo>
                <a:lnTo>
                  <a:pt x="770812" y="1036451"/>
                </a:lnTo>
                <a:lnTo>
                  <a:pt x="764869" y="1035892"/>
                </a:lnTo>
                <a:lnTo>
                  <a:pt x="752238" y="1035048"/>
                </a:lnTo>
                <a:lnTo>
                  <a:pt x="739487" y="1034377"/>
                </a:lnTo>
                <a:lnTo>
                  <a:pt x="726737" y="1033551"/>
                </a:lnTo>
                <a:lnTo>
                  <a:pt x="714111" y="1032241"/>
                </a:lnTo>
                <a:lnTo>
                  <a:pt x="701732" y="1030119"/>
                </a:lnTo>
                <a:lnTo>
                  <a:pt x="700903" y="1029940"/>
                </a:lnTo>
                <a:lnTo>
                  <a:pt x="700376" y="1029125"/>
                </a:lnTo>
                <a:lnTo>
                  <a:pt x="700556" y="1028302"/>
                </a:lnTo>
                <a:close/>
              </a:path>
              <a:path w="1156273" h="1588612">
                <a:moveTo>
                  <a:pt x="577225" y="652978"/>
                </a:moveTo>
                <a:lnTo>
                  <a:pt x="577430" y="652571"/>
                </a:lnTo>
                <a:lnTo>
                  <a:pt x="578216" y="651011"/>
                </a:lnTo>
                <a:lnTo>
                  <a:pt x="579812" y="649880"/>
                </a:lnTo>
                <a:lnTo>
                  <a:pt x="581993" y="649146"/>
                </a:lnTo>
                <a:lnTo>
                  <a:pt x="584697" y="648232"/>
                </a:lnTo>
                <a:lnTo>
                  <a:pt x="588371" y="647876"/>
                </a:lnTo>
                <a:lnTo>
                  <a:pt x="592050" y="647538"/>
                </a:lnTo>
                <a:lnTo>
                  <a:pt x="595471" y="647226"/>
                </a:lnTo>
                <a:lnTo>
                  <a:pt x="598891" y="646929"/>
                </a:lnTo>
                <a:lnTo>
                  <a:pt x="601404" y="646084"/>
                </a:lnTo>
                <a:lnTo>
                  <a:pt x="602699" y="645646"/>
                </a:lnTo>
                <a:lnTo>
                  <a:pt x="603738" y="645115"/>
                </a:lnTo>
                <a:lnTo>
                  <a:pt x="604202" y="644190"/>
                </a:lnTo>
                <a:lnTo>
                  <a:pt x="604415" y="643766"/>
                </a:lnTo>
                <a:lnTo>
                  <a:pt x="604389" y="643198"/>
                </a:lnTo>
                <a:lnTo>
                  <a:pt x="604293" y="642537"/>
                </a:lnTo>
                <a:lnTo>
                  <a:pt x="604161" y="641611"/>
                </a:lnTo>
                <a:lnTo>
                  <a:pt x="603837" y="640554"/>
                </a:lnTo>
                <a:lnTo>
                  <a:pt x="603398" y="639420"/>
                </a:lnTo>
                <a:lnTo>
                  <a:pt x="601157" y="633646"/>
                </a:lnTo>
                <a:lnTo>
                  <a:pt x="595983" y="626153"/>
                </a:lnTo>
                <a:lnTo>
                  <a:pt x="594685" y="623929"/>
                </a:lnTo>
                <a:lnTo>
                  <a:pt x="591870" y="618851"/>
                </a:lnTo>
                <a:lnTo>
                  <a:pt x="586303" y="607383"/>
                </a:lnTo>
                <a:lnTo>
                  <a:pt x="581192" y="595665"/>
                </a:lnTo>
                <a:lnTo>
                  <a:pt x="576091" y="583968"/>
                </a:lnTo>
                <a:lnTo>
                  <a:pt x="570556" y="572565"/>
                </a:lnTo>
                <a:lnTo>
                  <a:pt x="564141" y="561725"/>
                </a:lnTo>
                <a:lnTo>
                  <a:pt x="563756" y="561157"/>
                </a:lnTo>
                <a:lnTo>
                  <a:pt x="561506" y="558117"/>
                </a:lnTo>
                <a:lnTo>
                  <a:pt x="558719" y="554384"/>
                </a:lnTo>
                <a:lnTo>
                  <a:pt x="561932" y="555790"/>
                </a:lnTo>
                <a:lnTo>
                  <a:pt x="564376" y="556850"/>
                </a:lnTo>
                <a:lnTo>
                  <a:pt x="565611" y="558516"/>
                </a:lnTo>
                <a:lnTo>
                  <a:pt x="566477" y="559695"/>
                </a:lnTo>
                <a:lnTo>
                  <a:pt x="569862" y="565048"/>
                </a:lnTo>
                <a:lnTo>
                  <a:pt x="575813" y="576185"/>
                </a:lnTo>
                <a:lnTo>
                  <a:pt x="581095" y="587758"/>
                </a:lnTo>
                <a:lnTo>
                  <a:pt x="586149" y="599496"/>
                </a:lnTo>
                <a:lnTo>
                  <a:pt x="591419" y="611130"/>
                </a:lnTo>
                <a:lnTo>
                  <a:pt x="597346" y="622390"/>
                </a:lnTo>
                <a:lnTo>
                  <a:pt x="598676" y="624677"/>
                </a:lnTo>
                <a:lnTo>
                  <a:pt x="603964" y="632385"/>
                </a:lnTo>
                <a:lnTo>
                  <a:pt x="606265" y="638318"/>
                </a:lnTo>
                <a:lnTo>
                  <a:pt x="606913" y="639989"/>
                </a:lnTo>
                <a:lnTo>
                  <a:pt x="607329" y="641537"/>
                </a:lnTo>
                <a:lnTo>
                  <a:pt x="607410" y="642818"/>
                </a:lnTo>
                <a:lnTo>
                  <a:pt x="607479" y="643898"/>
                </a:lnTo>
                <a:lnTo>
                  <a:pt x="607317" y="644822"/>
                </a:lnTo>
                <a:lnTo>
                  <a:pt x="606949" y="645557"/>
                </a:lnTo>
                <a:lnTo>
                  <a:pt x="606169" y="647118"/>
                </a:lnTo>
                <a:lnTo>
                  <a:pt x="604572" y="648244"/>
                </a:lnTo>
                <a:lnTo>
                  <a:pt x="602391" y="648979"/>
                </a:lnTo>
                <a:lnTo>
                  <a:pt x="599685" y="649889"/>
                </a:lnTo>
                <a:lnTo>
                  <a:pt x="596011" y="650245"/>
                </a:lnTo>
                <a:lnTo>
                  <a:pt x="592337" y="650583"/>
                </a:lnTo>
                <a:lnTo>
                  <a:pt x="588917" y="650894"/>
                </a:lnTo>
                <a:lnTo>
                  <a:pt x="585496" y="651192"/>
                </a:lnTo>
                <a:lnTo>
                  <a:pt x="582983" y="652040"/>
                </a:lnTo>
                <a:lnTo>
                  <a:pt x="581736" y="652459"/>
                </a:lnTo>
                <a:lnTo>
                  <a:pt x="580726" y="652969"/>
                </a:lnTo>
                <a:lnTo>
                  <a:pt x="580236" y="653832"/>
                </a:lnTo>
                <a:lnTo>
                  <a:pt x="580315" y="654283"/>
                </a:lnTo>
                <a:lnTo>
                  <a:pt x="580459" y="654811"/>
                </a:lnTo>
                <a:lnTo>
                  <a:pt x="580727" y="655439"/>
                </a:lnTo>
                <a:lnTo>
                  <a:pt x="581070" y="656126"/>
                </a:lnTo>
                <a:lnTo>
                  <a:pt x="582879" y="659768"/>
                </a:lnTo>
                <a:lnTo>
                  <a:pt x="586631" y="664790"/>
                </a:lnTo>
                <a:lnTo>
                  <a:pt x="587371" y="665964"/>
                </a:lnTo>
                <a:lnTo>
                  <a:pt x="589801" y="669624"/>
                </a:lnTo>
                <a:lnTo>
                  <a:pt x="597407" y="679876"/>
                </a:lnTo>
                <a:lnTo>
                  <a:pt x="604964" y="690218"/>
                </a:lnTo>
                <a:lnTo>
                  <a:pt x="611186" y="701205"/>
                </a:lnTo>
                <a:lnTo>
                  <a:pt x="613596" y="706606"/>
                </a:lnTo>
                <a:lnTo>
                  <a:pt x="614233" y="713360"/>
                </a:lnTo>
                <a:lnTo>
                  <a:pt x="614352" y="720206"/>
                </a:lnTo>
                <a:lnTo>
                  <a:pt x="614469" y="726806"/>
                </a:lnTo>
                <a:lnTo>
                  <a:pt x="614111" y="733491"/>
                </a:lnTo>
                <a:lnTo>
                  <a:pt x="614612" y="764469"/>
                </a:lnTo>
                <a:lnTo>
                  <a:pt x="612837" y="751888"/>
                </a:lnTo>
                <a:lnTo>
                  <a:pt x="611502" y="739285"/>
                </a:lnTo>
                <a:lnTo>
                  <a:pt x="611045" y="733680"/>
                </a:lnTo>
                <a:lnTo>
                  <a:pt x="611400" y="726929"/>
                </a:lnTo>
                <a:lnTo>
                  <a:pt x="611281" y="720263"/>
                </a:lnTo>
                <a:lnTo>
                  <a:pt x="611170" y="713846"/>
                </a:lnTo>
                <a:lnTo>
                  <a:pt x="610635" y="707506"/>
                </a:lnTo>
                <a:lnTo>
                  <a:pt x="608380" y="702448"/>
                </a:lnTo>
                <a:lnTo>
                  <a:pt x="606641" y="698890"/>
                </a:lnTo>
                <a:lnTo>
                  <a:pt x="599835" y="688181"/>
                </a:lnTo>
                <a:lnTo>
                  <a:pt x="592103" y="677942"/>
                </a:lnTo>
                <a:lnTo>
                  <a:pt x="584771" y="667597"/>
                </a:lnTo>
                <a:lnTo>
                  <a:pt x="584008" y="666388"/>
                </a:lnTo>
                <a:lnTo>
                  <a:pt x="580176" y="661227"/>
                </a:lnTo>
                <a:lnTo>
                  <a:pt x="578315" y="657487"/>
                </a:lnTo>
                <a:lnTo>
                  <a:pt x="577661" y="656172"/>
                </a:lnTo>
                <a:lnTo>
                  <a:pt x="577250" y="654994"/>
                </a:lnTo>
                <a:lnTo>
                  <a:pt x="577172" y="654146"/>
                </a:lnTo>
                <a:lnTo>
                  <a:pt x="577116" y="653507"/>
                </a:lnTo>
                <a:lnTo>
                  <a:pt x="577225" y="652978"/>
                </a:lnTo>
                <a:close/>
              </a:path>
              <a:path w="1156273" h="1588612">
                <a:moveTo>
                  <a:pt x="682975" y="1066574"/>
                </a:moveTo>
                <a:lnTo>
                  <a:pt x="683043" y="1065733"/>
                </a:lnTo>
                <a:lnTo>
                  <a:pt x="683783" y="1065102"/>
                </a:lnTo>
                <a:lnTo>
                  <a:pt x="684627" y="1065168"/>
                </a:lnTo>
                <a:lnTo>
                  <a:pt x="690702" y="1065651"/>
                </a:lnTo>
                <a:lnTo>
                  <a:pt x="703359" y="1066727"/>
                </a:lnTo>
                <a:lnTo>
                  <a:pt x="716007" y="1067892"/>
                </a:lnTo>
                <a:lnTo>
                  <a:pt x="728646" y="1069137"/>
                </a:lnTo>
                <a:lnTo>
                  <a:pt x="741277" y="1070456"/>
                </a:lnTo>
                <a:lnTo>
                  <a:pt x="753901" y="1071841"/>
                </a:lnTo>
                <a:lnTo>
                  <a:pt x="766518" y="1073285"/>
                </a:lnTo>
                <a:lnTo>
                  <a:pt x="779130" y="1074779"/>
                </a:lnTo>
                <a:lnTo>
                  <a:pt x="791738" y="1076318"/>
                </a:lnTo>
                <a:lnTo>
                  <a:pt x="804342" y="1077893"/>
                </a:lnTo>
                <a:lnTo>
                  <a:pt x="816943" y="1079497"/>
                </a:lnTo>
                <a:lnTo>
                  <a:pt x="829542" y="1081123"/>
                </a:lnTo>
                <a:lnTo>
                  <a:pt x="842139" y="1082763"/>
                </a:lnTo>
                <a:lnTo>
                  <a:pt x="850462" y="1083828"/>
                </a:lnTo>
                <a:lnTo>
                  <a:pt x="863056" y="1085384"/>
                </a:lnTo>
                <a:lnTo>
                  <a:pt x="875679" y="1086925"/>
                </a:lnTo>
                <a:lnTo>
                  <a:pt x="888312" y="1088505"/>
                </a:lnTo>
                <a:lnTo>
                  <a:pt x="900936" y="1090179"/>
                </a:lnTo>
                <a:lnTo>
                  <a:pt x="913533" y="1091999"/>
                </a:lnTo>
                <a:lnTo>
                  <a:pt x="926084" y="1094020"/>
                </a:lnTo>
                <a:lnTo>
                  <a:pt x="938569" y="1096295"/>
                </a:lnTo>
                <a:lnTo>
                  <a:pt x="950971" y="1098879"/>
                </a:lnTo>
                <a:lnTo>
                  <a:pt x="952316" y="1099881"/>
                </a:lnTo>
                <a:lnTo>
                  <a:pt x="952130" y="1100707"/>
                </a:lnTo>
                <a:lnTo>
                  <a:pt x="951947" y="1101529"/>
                </a:lnTo>
                <a:lnTo>
                  <a:pt x="951124" y="1102050"/>
                </a:lnTo>
                <a:lnTo>
                  <a:pt x="950295" y="1101863"/>
                </a:lnTo>
                <a:lnTo>
                  <a:pt x="942359" y="1100168"/>
                </a:lnTo>
                <a:lnTo>
                  <a:pt x="929901" y="1097789"/>
                </a:lnTo>
                <a:lnTo>
                  <a:pt x="917371" y="1095685"/>
                </a:lnTo>
                <a:lnTo>
                  <a:pt x="904789" y="1093801"/>
                </a:lnTo>
                <a:lnTo>
                  <a:pt x="892171" y="1092084"/>
                </a:lnTo>
                <a:lnTo>
                  <a:pt x="879539" y="1090479"/>
                </a:lnTo>
                <a:lnTo>
                  <a:pt x="866910" y="1088932"/>
                </a:lnTo>
                <a:lnTo>
                  <a:pt x="854304" y="1087389"/>
                </a:lnTo>
                <a:lnTo>
                  <a:pt x="841740" y="1085795"/>
                </a:lnTo>
                <a:lnTo>
                  <a:pt x="835856" y="1085028"/>
                </a:lnTo>
                <a:lnTo>
                  <a:pt x="823258" y="1083394"/>
                </a:lnTo>
                <a:lnTo>
                  <a:pt x="810658" y="1081778"/>
                </a:lnTo>
                <a:lnTo>
                  <a:pt x="798056" y="1080187"/>
                </a:lnTo>
                <a:lnTo>
                  <a:pt x="785450" y="1078628"/>
                </a:lnTo>
                <a:lnTo>
                  <a:pt x="772841" y="1077109"/>
                </a:lnTo>
                <a:lnTo>
                  <a:pt x="760226" y="1075638"/>
                </a:lnTo>
                <a:lnTo>
                  <a:pt x="747606" y="1074221"/>
                </a:lnTo>
                <a:lnTo>
                  <a:pt x="734979" y="1072867"/>
                </a:lnTo>
                <a:lnTo>
                  <a:pt x="722344" y="1071582"/>
                </a:lnTo>
                <a:lnTo>
                  <a:pt x="709701" y="1070374"/>
                </a:lnTo>
                <a:lnTo>
                  <a:pt x="697049" y="1069250"/>
                </a:lnTo>
                <a:lnTo>
                  <a:pt x="684387" y="1068219"/>
                </a:lnTo>
                <a:lnTo>
                  <a:pt x="683543" y="1068151"/>
                </a:lnTo>
                <a:lnTo>
                  <a:pt x="682909" y="1067419"/>
                </a:lnTo>
                <a:lnTo>
                  <a:pt x="682975" y="1066574"/>
                </a:lnTo>
                <a:close/>
              </a:path>
              <a:path w="1156273" h="1588612">
                <a:moveTo>
                  <a:pt x="825215" y="1240535"/>
                </a:moveTo>
                <a:lnTo>
                  <a:pt x="825314" y="1239694"/>
                </a:lnTo>
                <a:lnTo>
                  <a:pt x="826081" y="1239099"/>
                </a:lnTo>
                <a:lnTo>
                  <a:pt x="826925" y="1239202"/>
                </a:lnTo>
                <a:lnTo>
                  <a:pt x="839166" y="1237090"/>
                </a:lnTo>
                <a:lnTo>
                  <a:pt x="850306" y="1230622"/>
                </a:lnTo>
                <a:lnTo>
                  <a:pt x="852554" y="1228835"/>
                </a:lnTo>
                <a:lnTo>
                  <a:pt x="853696" y="1227876"/>
                </a:lnTo>
                <a:lnTo>
                  <a:pt x="855516" y="1227194"/>
                </a:lnTo>
                <a:lnTo>
                  <a:pt x="857535" y="1226702"/>
                </a:lnTo>
                <a:lnTo>
                  <a:pt x="860130" y="1226071"/>
                </a:lnTo>
                <a:lnTo>
                  <a:pt x="863074" y="1225726"/>
                </a:lnTo>
                <a:lnTo>
                  <a:pt x="864873" y="1225125"/>
                </a:lnTo>
                <a:lnTo>
                  <a:pt x="876996" y="1221330"/>
                </a:lnTo>
                <a:lnTo>
                  <a:pt x="889163" y="1217720"/>
                </a:lnTo>
                <a:lnTo>
                  <a:pt x="895000" y="1215927"/>
                </a:lnTo>
                <a:lnTo>
                  <a:pt x="893412" y="1216772"/>
                </a:lnTo>
                <a:lnTo>
                  <a:pt x="891937" y="1217726"/>
                </a:lnTo>
                <a:lnTo>
                  <a:pt x="890736" y="1218915"/>
                </a:lnTo>
                <a:lnTo>
                  <a:pt x="890257" y="1219389"/>
                </a:lnTo>
                <a:lnTo>
                  <a:pt x="890356" y="1219899"/>
                </a:lnTo>
                <a:lnTo>
                  <a:pt x="890739" y="1220439"/>
                </a:lnTo>
                <a:lnTo>
                  <a:pt x="878567" y="1224052"/>
                </a:lnTo>
                <a:lnTo>
                  <a:pt x="866439" y="1227828"/>
                </a:lnTo>
                <a:lnTo>
                  <a:pt x="865851" y="1228023"/>
                </a:lnTo>
                <a:lnTo>
                  <a:pt x="863993" y="1228647"/>
                </a:lnTo>
                <a:lnTo>
                  <a:pt x="860948" y="1229022"/>
                </a:lnTo>
                <a:lnTo>
                  <a:pt x="858265" y="1229675"/>
                </a:lnTo>
                <a:lnTo>
                  <a:pt x="856765" y="1230039"/>
                </a:lnTo>
                <a:lnTo>
                  <a:pt x="855379" y="1230465"/>
                </a:lnTo>
                <a:lnTo>
                  <a:pt x="854532" y="1231177"/>
                </a:lnTo>
                <a:lnTo>
                  <a:pt x="844174" y="1238081"/>
                </a:lnTo>
                <a:lnTo>
                  <a:pt x="831934" y="1242181"/>
                </a:lnTo>
                <a:lnTo>
                  <a:pt x="826552" y="1242238"/>
                </a:lnTo>
                <a:lnTo>
                  <a:pt x="825709" y="1242135"/>
                </a:lnTo>
                <a:lnTo>
                  <a:pt x="825111" y="1241372"/>
                </a:lnTo>
                <a:lnTo>
                  <a:pt x="825215" y="1240535"/>
                </a:lnTo>
                <a:close/>
              </a:path>
              <a:path w="1156273" h="1588612">
                <a:moveTo>
                  <a:pt x="860752" y="1259128"/>
                </a:moveTo>
                <a:lnTo>
                  <a:pt x="858532" y="1259920"/>
                </a:lnTo>
                <a:lnTo>
                  <a:pt x="860752" y="1259128"/>
                </a:lnTo>
                <a:close/>
              </a:path>
              <a:path w="1156273" h="1588612">
                <a:moveTo>
                  <a:pt x="851132" y="1287098"/>
                </a:moveTo>
                <a:lnTo>
                  <a:pt x="851256" y="1286265"/>
                </a:lnTo>
                <a:lnTo>
                  <a:pt x="852039" y="1285687"/>
                </a:lnTo>
                <a:lnTo>
                  <a:pt x="852878" y="1285813"/>
                </a:lnTo>
                <a:lnTo>
                  <a:pt x="854864" y="1286111"/>
                </a:lnTo>
                <a:lnTo>
                  <a:pt x="857842" y="1284991"/>
                </a:lnTo>
                <a:lnTo>
                  <a:pt x="861001" y="1283541"/>
                </a:lnTo>
                <a:lnTo>
                  <a:pt x="866091" y="1281193"/>
                </a:lnTo>
                <a:lnTo>
                  <a:pt x="871535" y="1277809"/>
                </a:lnTo>
                <a:lnTo>
                  <a:pt x="874318" y="1276421"/>
                </a:lnTo>
                <a:lnTo>
                  <a:pt x="872884" y="1278241"/>
                </a:lnTo>
                <a:lnTo>
                  <a:pt x="871277" y="1279982"/>
                </a:lnTo>
                <a:lnTo>
                  <a:pt x="869519" y="1281726"/>
                </a:lnTo>
                <a:lnTo>
                  <a:pt x="869360" y="1281880"/>
                </a:lnTo>
                <a:lnTo>
                  <a:pt x="869246" y="1282248"/>
                </a:lnTo>
                <a:lnTo>
                  <a:pt x="866134" y="1284439"/>
                </a:lnTo>
                <a:lnTo>
                  <a:pt x="862714" y="1286248"/>
                </a:lnTo>
                <a:lnTo>
                  <a:pt x="859638" y="1287449"/>
                </a:lnTo>
                <a:lnTo>
                  <a:pt x="856830" y="1288544"/>
                </a:lnTo>
                <a:lnTo>
                  <a:pt x="854264" y="1289112"/>
                </a:lnTo>
                <a:lnTo>
                  <a:pt x="852421" y="1288837"/>
                </a:lnTo>
                <a:lnTo>
                  <a:pt x="851585" y="1288713"/>
                </a:lnTo>
                <a:lnTo>
                  <a:pt x="851006" y="1287934"/>
                </a:lnTo>
                <a:lnTo>
                  <a:pt x="851132" y="1287098"/>
                </a:lnTo>
                <a:close/>
              </a:path>
              <a:path w="1156273" h="1588612">
                <a:moveTo>
                  <a:pt x="567990" y="1470142"/>
                </a:moveTo>
                <a:lnTo>
                  <a:pt x="568069" y="1469657"/>
                </a:lnTo>
                <a:lnTo>
                  <a:pt x="568282" y="1469254"/>
                </a:lnTo>
                <a:lnTo>
                  <a:pt x="568680" y="1468509"/>
                </a:lnTo>
                <a:lnTo>
                  <a:pt x="569609" y="1468222"/>
                </a:lnTo>
                <a:lnTo>
                  <a:pt x="570357" y="1468615"/>
                </a:lnTo>
                <a:lnTo>
                  <a:pt x="570686" y="1468787"/>
                </a:lnTo>
                <a:lnTo>
                  <a:pt x="570927" y="1469062"/>
                </a:lnTo>
                <a:lnTo>
                  <a:pt x="571056" y="1469382"/>
                </a:lnTo>
                <a:lnTo>
                  <a:pt x="572324" y="1470031"/>
                </a:lnTo>
                <a:lnTo>
                  <a:pt x="584453" y="1476262"/>
                </a:lnTo>
                <a:lnTo>
                  <a:pt x="585526" y="1476489"/>
                </a:lnTo>
                <a:lnTo>
                  <a:pt x="586355" y="1476666"/>
                </a:lnTo>
                <a:lnTo>
                  <a:pt x="586882" y="1477481"/>
                </a:lnTo>
                <a:lnTo>
                  <a:pt x="586705" y="1478306"/>
                </a:lnTo>
                <a:lnTo>
                  <a:pt x="593549" y="1477967"/>
                </a:lnTo>
                <a:lnTo>
                  <a:pt x="600418" y="1477611"/>
                </a:lnTo>
                <a:lnTo>
                  <a:pt x="607292" y="1477394"/>
                </a:lnTo>
                <a:lnTo>
                  <a:pt x="609526" y="1476843"/>
                </a:lnTo>
                <a:lnTo>
                  <a:pt x="613631" y="1474898"/>
                </a:lnTo>
                <a:lnTo>
                  <a:pt x="624141" y="1467603"/>
                </a:lnTo>
                <a:lnTo>
                  <a:pt x="633265" y="1458596"/>
                </a:lnTo>
                <a:lnTo>
                  <a:pt x="635776" y="1454942"/>
                </a:lnTo>
                <a:lnTo>
                  <a:pt x="641374" y="1443427"/>
                </a:lnTo>
                <a:lnTo>
                  <a:pt x="645082" y="1431222"/>
                </a:lnTo>
                <a:lnTo>
                  <a:pt x="647304" y="1418571"/>
                </a:lnTo>
                <a:lnTo>
                  <a:pt x="648447" y="1405720"/>
                </a:lnTo>
                <a:lnTo>
                  <a:pt x="648678" y="1400936"/>
                </a:lnTo>
                <a:lnTo>
                  <a:pt x="648929" y="1394651"/>
                </a:lnTo>
                <a:lnTo>
                  <a:pt x="647838" y="1385448"/>
                </a:lnTo>
                <a:lnTo>
                  <a:pt x="649829" y="1379494"/>
                </a:lnTo>
                <a:lnTo>
                  <a:pt x="650097" y="1378694"/>
                </a:lnTo>
                <a:lnTo>
                  <a:pt x="650968" y="1378260"/>
                </a:lnTo>
                <a:lnTo>
                  <a:pt x="651771" y="1378528"/>
                </a:lnTo>
                <a:lnTo>
                  <a:pt x="652579" y="1378793"/>
                </a:lnTo>
                <a:lnTo>
                  <a:pt x="653013" y="1379661"/>
                </a:lnTo>
                <a:lnTo>
                  <a:pt x="652744" y="1380463"/>
                </a:lnTo>
                <a:lnTo>
                  <a:pt x="650832" y="1386179"/>
                </a:lnTo>
                <a:lnTo>
                  <a:pt x="651989" y="1395022"/>
                </a:lnTo>
                <a:lnTo>
                  <a:pt x="651749" y="1401057"/>
                </a:lnTo>
                <a:lnTo>
                  <a:pt x="650903" y="1413918"/>
                </a:lnTo>
                <a:lnTo>
                  <a:pt x="649151" y="1426676"/>
                </a:lnTo>
                <a:lnTo>
                  <a:pt x="646119" y="1439101"/>
                </a:lnTo>
                <a:lnTo>
                  <a:pt x="641434" y="1450964"/>
                </a:lnTo>
                <a:lnTo>
                  <a:pt x="638411" y="1456517"/>
                </a:lnTo>
                <a:lnTo>
                  <a:pt x="630283" y="1466344"/>
                </a:lnTo>
                <a:lnTo>
                  <a:pt x="620165" y="1474293"/>
                </a:lnTo>
                <a:lnTo>
                  <a:pt x="616192" y="1476902"/>
                </a:lnTo>
                <a:lnTo>
                  <a:pt x="617784" y="1476796"/>
                </a:lnTo>
                <a:lnTo>
                  <a:pt x="619373" y="1476689"/>
                </a:lnTo>
                <a:lnTo>
                  <a:pt x="620973" y="1476604"/>
                </a:lnTo>
                <a:lnTo>
                  <a:pt x="623306" y="1476483"/>
                </a:lnTo>
                <a:lnTo>
                  <a:pt x="630191" y="1475118"/>
                </a:lnTo>
                <a:lnTo>
                  <a:pt x="607032" y="1480951"/>
                </a:lnTo>
                <a:lnTo>
                  <a:pt x="586114" y="1486100"/>
                </a:lnTo>
                <a:lnTo>
                  <a:pt x="565169" y="1491147"/>
                </a:lnTo>
                <a:lnTo>
                  <a:pt x="544200" y="1496097"/>
                </a:lnTo>
                <a:lnTo>
                  <a:pt x="523207" y="1500956"/>
                </a:lnTo>
                <a:lnTo>
                  <a:pt x="502193" y="1505730"/>
                </a:lnTo>
                <a:lnTo>
                  <a:pt x="481159" y="1510425"/>
                </a:lnTo>
                <a:lnTo>
                  <a:pt x="460105" y="1515045"/>
                </a:lnTo>
                <a:lnTo>
                  <a:pt x="439034" y="1519598"/>
                </a:lnTo>
                <a:lnTo>
                  <a:pt x="417947" y="1524088"/>
                </a:lnTo>
                <a:lnTo>
                  <a:pt x="396846" y="1528522"/>
                </a:lnTo>
                <a:lnTo>
                  <a:pt x="375731" y="1532904"/>
                </a:lnTo>
                <a:lnTo>
                  <a:pt x="354604" y="1537241"/>
                </a:lnTo>
                <a:lnTo>
                  <a:pt x="333467" y="1541539"/>
                </a:lnTo>
                <a:lnTo>
                  <a:pt x="312321" y="1545803"/>
                </a:lnTo>
                <a:lnTo>
                  <a:pt x="291167" y="1550039"/>
                </a:lnTo>
                <a:lnTo>
                  <a:pt x="270007" y="1554252"/>
                </a:lnTo>
                <a:lnTo>
                  <a:pt x="248842" y="1558448"/>
                </a:lnTo>
                <a:lnTo>
                  <a:pt x="227674" y="1562634"/>
                </a:lnTo>
                <a:lnTo>
                  <a:pt x="206504" y="1566814"/>
                </a:lnTo>
                <a:lnTo>
                  <a:pt x="181540" y="1571395"/>
                </a:lnTo>
                <a:lnTo>
                  <a:pt x="156467" y="1575506"/>
                </a:lnTo>
                <a:lnTo>
                  <a:pt x="131355" y="1579441"/>
                </a:lnTo>
                <a:lnTo>
                  <a:pt x="118807" y="1581433"/>
                </a:lnTo>
                <a:lnTo>
                  <a:pt x="106276" y="1583490"/>
                </a:lnTo>
                <a:lnTo>
                  <a:pt x="97732" y="1584952"/>
                </a:lnTo>
                <a:lnTo>
                  <a:pt x="91054" y="1586116"/>
                </a:lnTo>
                <a:lnTo>
                  <a:pt x="82925" y="1587859"/>
                </a:lnTo>
                <a:lnTo>
                  <a:pt x="74749" y="1588612"/>
                </a:lnTo>
                <a:lnTo>
                  <a:pt x="76013" y="1575999"/>
                </a:lnTo>
                <a:lnTo>
                  <a:pt x="77127" y="1563368"/>
                </a:lnTo>
                <a:lnTo>
                  <a:pt x="78180" y="1550725"/>
                </a:lnTo>
                <a:lnTo>
                  <a:pt x="79261" y="1538078"/>
                </a:lnTo>
                <a:lnTo>
                  <a:pt x="80460" y="1525433"/>
                </a:lnTo>
                <a:lnTo>
                  <a:pt x="81865" y="1512799"/>
                </a:lnTo>
                <a:lnTo>
                  <a:pt x="83565" y="1500182"/>
                </a:lnTo>
                <a:lnTo>
                  <a:pt x="85264" y="1489731"/>
                </a:lnTo>
                <a:lnTo>
                  <a:pt x="87265" y="1477151"/>
                </a:lnTo>
                <a:lnTo>
                  <a:pt x="88914" y="1464575"/>
                </a:lnTo>
                <a:lnTo>
                  <a:pt x="90362" y="1451986"/>
                </a:lnTo>
                <a:lnTo>
                  <a:pt x="91760" y="1439369"/>
                </a:lnTo>
                <a:lnTo>
                  <a:pt x="92639" y="1431763"/>
                </a:lnTo>
                <a:lnTo>
                  <a:pt x="93177" y="1427281"/>
                </a:lnTo>
                <a:lnTo>
                  <a:pt x="96277" y="1420827"/>
                </a:lnTo>
                <a:lnTo>
                  <a:pt x="97773" y="1415078"/>
                </a:lnTo>
                <a:lnTo>
                  <a:pt x="107164" y="1425956"/>
                </a:lnTo>
                <a:lnTo>
                  <a:pt x="116720" y="1434473"/>
                </a:lnTo>
                <a:lnTo>
                  <a:pt x="127078" y="1442112"/>
                </a:lnTo>
                <a:lnTo>
                  <a:pt x="137964" y="1448953"/>
                </a:lnTo>
                <a:lnTo>
                  <a:pt x="148993" y="1455014"/>
                </a:lnTo>
                <a:lnTo>
                  <a:pt x="160655" y="1460084"/>
                </a:lnTo>
                <a:lnTo>
                  <a:pt x="172846" y="1463832"/>
                </a:lnTo>
                <a:lnTo>
                  <a:pt x="185345" y="1466671"/>
                </a:lnTo>
                <a:lnTo>
                  <a:pt x="197937" y="1469015"/>
                </a:lnTo>
                <a:lnTo>
                  <a:pt x="210402" y="1471277"/>
                </a:lnTo>
                <a:lnTo>
                  <a:pt x="212070" y="1471600"/>
                </a:lnTo>
                <a:lnTo>
                  <a:pt x="224435" y="1473803"/>
                </a:lnTo>
                <a:lnTo>
                  <a:pt x="236864" y="1475602"/>
                </a:lnTo>
                <a:lnTo>
                  <a:pt x="249350" y="1477035"/>
                </a:lnTo>
                <a:lnTo>
                  <a:pt x="261887" y="1478139"/>
                </a:lnTo>
                <a:lnTo>
                  <a:pt x="274468" y="1478951"/>
                </a:lnTo>
                <a:lnTo>
                  <a:pt x="287087" y="1479508"/>
                </a:lnTo>
                <a:lnTo>
                  <a:pt x="299736" y="1479847"/>
                </a:lnTo>
                <a:lnTo>
                  <a:pt x="312409" y="1480005"/>
                </a:lnTo>
                <a:lnTo>
                  <a:pt x="325100" y="1480019"/>
                </a:lnTo>
                <a:lnTo>
                  <a:pt x="337802" y="1479926"/>
                </a:lnTo>
                <a:lnTo>
                  <a:pt x="350508" y="1479764"/>
                </a:lnTo>
                <a:lnTo>
                  <a:pt x="363212" y="1479569"/>
                </a:lnTo>
                <a:lnTo>
                  <a:pt x="375906" y="1479379"/>
                </a:lnTo>
                <a:lnTo>
                  <a:pt x="388586" y="1479231"/>
                </a:lnTo>
                <a:lnTo>
                  <a:pt x="401242" y="1479161"/>
                </a:lnTo>
                <a:lnTo>
                  <a:pt x="413870" y="1479206"/>
                </a:lnTo>
                <a:lnTo>
                  <a:pt x="426463" y="1479405"/>
                </a:lnTo>
                <a:lnTo>
                  <a:pt x="439013" y="1479794"/>
                </a:lnTo>
                <a:lnTo>
                  <a:pt x="443464" y="1479984"/>
                </a:lnTo>
                <a:lnTo>
                  <a:pt x="456131" y="1480531"/>
                </a:lnTo>
                <a:lnTo>
                  <a:pt x="468817" y="1480989"/>
                </a:lnTo>
                <a:lnTo>
                  <a:pt x="481514" y="1481342"/>
                </a:lnTo>
                <a:lnTo>
                  <a:pt x="494220" y="1481573"/>
                </a:lnTo>
                <a:lnTo>
                  <a:pt x="506927" y="1481665"/>
                </a:lnTo>
                <a:lnTo>
                  <a:pt x="519632" y="1481603"/>
                </a:lnTo>
                <a:lnTo>
                  <a:pt x="532328" y="1481369"/>
                </a:lnTo>
                <a:lnTo>
                  <a:pt x="545012" y="1480947"/>
                </a:lnTo>
                <a:lnTo>
                  <a:pt x="557677" y="1480321"/>
                </a:lnTo>
                <a:lnTo>
                  <a:pt x="566130" y="1479779"/>
                </a:lnTo>
                <a:lnTo>
                  <a:pt x="571647" y="1479391"/>
                </a:lnTo>
                <a:lnTo>
                  <a:pt x="577168" y="1479002"/>
                </a:lnTo>
                <a:lnTo>
                  <a:pt x="582685" y="1478641"/>
                </a:lnTo>
                <a:lnTo>
                  <a:pt x="579243" y="1477195"/>
                </a:lnTo>
                <a:lnTo>
                  <a:pt x="572852" y="1474240"/>
                </a:lnTo>
                <a:lnTo>
                  <a:pt x="570088" y="1472474"/>
                </a:lnTo>
                <a:lnTo>
                  <a:pt x="568986" y="1471772"/>
                </a:lnTo>
                <a:lnTo>
                  <a:pt x="568378" y="1471075"/>
                </a:lnTo>
                <a:lnTo>
                  <a:pt x="568223" y="1470704"/>
                </a:lnTo>
                <a:lnTo>
                  <a:pt x="567990" y="1470142"/>
                </a:lnTo>
                <a:close/>
              </a:path>
              <a:path w="1156273" h="1588612">
                <a:moveTo>
                  <a:pt x="417484" y="1247171"/>
                </a:moveTo>
                <a:lnTo>
                  <a:pt x="429310" y="1237125"/>
                </a:lnTo>
                <a:lnTo>
                  <a:pt x="441069" y="1228454"/>
                </a:lnTo>
                <a:lnTo>
                  <a:pt x="452847" y="1219805"/>
                </a:lnTo>
                <a:lnTo>
                  <a:pt x="464643" y="1211177"/>
                </a:lnTo>
                <a:lnTo>
                  <a:pt x="476458" y="1202571"/>
                </a:lnTo>
                <a:lnTo>
                  <a:pt x="488292" y="1193990"/>
                </a:lnTo>
                <a:lnTo>
                  <a:pt x="500145" y="1185434"/>
                </a:lnTo>
                <a:lnTo>
                  <a:pt x="512017" y="1176903"/>
                </a:lnTo>
                <a:lnTo>
                  <a:pt x="523909" y="1168399"/>
                </a:lnTo>
                <a:lnTo>
                  <a:pt x="535820" y="1159924"/>
                </a:lnTo>
                <a:lnTo>
                  <a:pt x="547751" y="1151477"/>
                </a:lnTo>
                <a:lnTo>
                  <a:pt x="559702" y="1143060"/>
                </a:lnTo>
                <a:lnTo>
                  <a:pt x="571674" y="1134674"/>
                </a:lnTo>
                <a:lnTo>
                  <a:pt x="583665" y="1126319"/>
                </a:lnTo>
                <a:lnTo>
                  <a:pt x="595677" y="1117998"/>
                </a:lnTo>
                <a:lnTo>
                  <a:pt x="607710" y="1109710"/>
                </a:lnTo>
                <a:lnTo>
                  <a:pt x="619763" y="1101458"/>
                </a:lnTo>
                <a:lnTo>
                  <a:pt x="631838" y="1093241"/>
                </a:lnTo>
                <a:lnTo>
                  <a:pt x="643934" y="1085062"/>
                </a:lnTo>
                <a:lnTo>
                  <a:pt x="656051" y="1076920"/>
                </a:lnTo>
                <a:lnTo>
                  <a:pt x="656755" y="1076450"/>
                </a:lnTo>
                <a:lnTo>
                  <a:pt x="657710" y="1076634"/>
                </a:lnTo>
                <a:lnTo>
                  <a:pt x="658181" y="1077334"/>
                </a:lnTo>
                <a:lnTo>
                  <a:pt x="658653" y="1078035"/>
                </a:lnTo>
                <a:lnTo>
                  <a:pt x="658468" y="1078987"/>
                </a:lnTo>
                <a:lnTo>
                  <a:pt x="657765" y="1079456"/>
                </a:lnTo>
                <a:lnTo>
                  <a:pt x="645547" y="1087667"/>
                </a:lnTo>
                <a:lnTo>
                  <a:pt x="633351" y="1095915"/>
                </a:lnTo>
                <a:lnTo>
                  <a:pt x="621177" y="1104201"/>
                </a:lnTo>
                <a:lnTo>
                  <a:pt x="609024" y="1112524"/>
                </a:lnTo>
                <a:lnTo>
                  <a:pt x="596892" y="1120882"/>
                </a:lnTo>
                <a:lnTo>
                  <a:pt x="584781" y="1129274"/>
                </a:lnTo>
                <a:lnTo>
                  <a:pt x="572691" y="1137700"/>
                </a:lnTo>
                <a:lnTo>
                  <a:pt x="560622" y="1146158"/>
                </a:lnTo>
                <a:lnTo>
                  <a:pt x="548573" y="1154647"/>
                </a:lnTo>
                <a:lnTo>
                  <a:pt x="536545" y="1163166"/>
                </a:lnTo>
                <a:lnTo>
                  <a:pt x="524537" y="1171715"/>
                </a:lnTo>
                <a:lnTo>
                  <a:pt x="512549" y="1180292"/>
                </a:lnTo>
                <a:lnTo>
                  <a:pt x="500582" y="1188896"/>
                </a:lnTo>
                <a:lnTo>
                  <a:pt x="488633" y="1197526"/>
                </a:lnTo>
                <a:lnTo>
                  <a:pt x="476705" y="1206181"/>
                </a:lnTo>
                <a:lnTo>
                  <a:pt x="464795" y="1214860"/>
                </a:lnTo>
                <a:lnTo>
                  <a:pt x="452905" y="1223562"/>
                </a:lnTo>
                <a:lnTo>
                  <a:pt x="441034" y="1232286"/>
                </a:lnTo>
                <a:lnTo>
                  <a:pt x="429182" y="1241031"/>
                </a:lnTo>
                <a:lnTo>
                  <a:pt x="417349" y="1249795"/>
                </a:lnTo>
                <a:lnTo>
                  <a:pt x="417410" y="1248499"/>
                </a:lnTo>
                <a:lnTo>
                  <a:pt x="417484" y="1247171"/>
                </a:lnTo>
                <a:close/>
              </a:path>
              <a:path w="1156273" h="1588612">
                <a:moveTo>
                  <a:pt x="238228" y="1230390"/>
                </a:moveTo>
                <a:lnTo>
                  <a:pt x="239367" y="1229868"/>
                </a:lnTo>
                <a:lnTo>
                  <a:pt x="239428" y="1233162"/>
                </a:lnTo>
                <a:lnTo>
                  <a:pt x="239819" y="1232917"/>
                </a:lnTo>
                <a:lnTo>
                  <a:pt x="239988" y="1232614"/>
                </a:lnTo>
                <a:lnTo>
                  <a:pt x="240159" y="1232930"/>
                </a:lnTo>
                <a:lnTo>
                  <a:pt x="239212" y="1233301"/>
                </a:lnTo>
                <a:lnTo>
                  <a:pt x="237620" y="1233924"/>
                </a:lnTo>
                <a:lnTo>
                  <a:pt x="237026" y="1232127"/>
                </a:lnTo>
                <a:lnTo>
                  <a:pt x="237012" y="1231880"/>
                </a:lnTo>
                <a:lnTo>
                  <a:pt x="236909" y="1231110"/>
                </a:lnTo>
                <a:lnTo>
                  <a:pt x="237798" y="1230570"/>
                </a:lnTo>
                <a:lnTo>
                  <a:pt x="238228" y="1230390"/>
                </a:lnTo>
                <a:close/>
              </a:path>
              <a:path w="1156273" h="1588612">
                <a:moveTo>
                  <a:pt x="518275" y="1440177"/>
                </a:moveTo>
                <a:lnTo>
                  <a:pt x="517181" y="1438834"/>
                </a:lnTo>
                <a:lnTo>
                  <a:pt x="516649" y="1438177"/>
                </a:lnTo>
                <a:lnTo>
                  <a:pt x="516750" y="1437212"/>
                </a:lnTo>
                <a:lnTo>
                  <a:pt x="517409" y="1436683"/>
                </a:lnTo>
                <a:lnTo>
                  <a:pt x="518068" y="1436151"/>
                </a:lnTo>
                <a:lnTo>
                  <a:pt x="519038" y="1436254"/>
                </a:lnTo>
                <a:lnTo>
                  <a:pt x="519568" y="1436907"/>
                </a:lnTo>
                <a:lnTo>
                  <a:pt x="521496" y="1439282"/>
                </a:lnTo>
                <a:lnTo>
                  <a:pt x="521930" y="1441185"/>
                </a:lnTo>
                <a:lnTo>
                  <a:pt x="521628" y="1442568"/>
                </a:lnTo>
                <a:lnTo>
                  <a:pt x="521292" y="1444137"/>
                </a:lnTo>
                <a:lnTo>
                  <a:pt x="520032" y="1445314"/>
                </a:lnTo>
                <a:lnTo>
                  <a:pt x="518086" y="1445957"/>
                </a:lnTo>
                <a:lnTo>
                  <a:pt x="515458" y="1446824"/>
                </a:lnTo>
                <a:lnTo>
                  <a:pt x="511437" y="1446732"/>
                </a:lnTo>
                <a:lnTo>
                  <a:pt x="508021" y="1446020"/>
                </a:lnTo>
                <a:lnTo>
                  <a:pt x="505663" y="1445531"/>
                </a:lnTo>
                <a:lnTo>
                  <a:pt x="503600" y="1444738"/>
                </a:lnTo>
                <a:lnTo>
                  <a:pt x="502416" y="1443850"/>
                </a:lnTo>
                <a:lnTo>
                  <a:pt x="499026" y="1441306"/>
                </a:lnTo>
                <a:lnTo>
                  <a:pt x="498687" y="1438222"/>
                </a:lnTo>
                <a:lnTo>
                  <a:pt x="499896" y="1436019"/>
                </a:lnTo>
                <a:lnTo>
                  <a:pt x="501064" y="1433889"/>
                </a:lnTo>
                <a:lnTo>
                  <a:pt x="503901" y="1432374"/>
                </a:lnTo>
                <a:lnTo>
                  <a:pt x="507550" y="1432990"/>
                </a:lnTo>
                <a:lnTo>
                  <a:pt x="509739" y="1433357"/>
                </a:lnTo>
                <a:lnTo>
                  <a:pt x="511807" y="1433937"/>
                </a:lnTo>
                <a:lnTo>
                  <a:pt x="513892" y="1434646"/>
                </a:lnTo>
                <a:lnTo>
                  <a:pt x="514696" y="1434914"/>
                </a:lnTo>
                <a:lnTo>
                  <a:pt x="515127" y="1435784"/>
                </a:lnTo>
                <a:lnTo>
                  <a:pt x="514856" y="1436581"/>
                </a:lnTo>
                <a:lnTo>
                  <a:pt x="514583" y="1437381"/>
                </a:lnTo>
                <a:lnTo>
                  <a:pt x="513711" y="1437812"/>
                </a:lnTo>
                <a:lnTo>
                  <a:pt x="512910" y="1437540"/>
                </a:lnTo>
                <a:lnTo>
                  <a:pt x="510979" y="1436888"/>
                </a:lnTo>
                <a:lnTo>
                  <a:pt x="509064" y="1436343"/>
                </a:lnTo>
                <a:lnTo>
                  <a:pt x="507040" y="1436002"/>
                </a:lnTo>
                <a:lnTo>
                  <a:pt x="504964" y="1435654"/>
                </a:lnTo>
                <a:lnTo>
                  <a:pt x="503257" y="1436272"/>
                </a:lnTo>
                <a:lnTo>
                  <a:pt x="502591" y="1437486"/>
                </a:lnTo>
                <a:lnTo>
                  <a:pt x="501968" y="1438627"/>
                </a:lnTo>
                <a:lnTo>
                  <a:pt x="502510" y="1440085"/>
                </a:lnTo>
                <a:lnTo>
                  <a:pt x="504263" y="1441403"/>
                </a:lnTo>
                <a:lnTo>
                  <a:pt x="505185" y="1442094"/>
                </a:lnTo>
                <a:lnTo>
                  <a:pt x="506817" y="1442644"/>
                </a:lnTo>
                <a:lnTo>
                  <a:pt x="508649" y="1443026"/>
                </a:lnTo>
                <a:lnTo>
                  <a:pt x="511524" y="1443624"/>
                </a:lnTo>
                <a:lnTo>
                  <a:pt x="514910" y="1443781"/>
                </a:lnTo>
                <a:lnTo>
                  <a:pt x="517122" y="1443051"/>
                </a:lnTo>
                <a:lnTo>
                  <a:pt x="517867" y="1442806"/>
                </a:lnTo>
                <a:lnTo>
                  <a:pt x="518500" y="1442528"/>
                </a:lnTo>
                <a:lnTo>
                  <a:pt x="518629" y="1441925"/>
                </a:lnTo>
                <a:lnTo>
                  <a:pt x="518799" y="1441138"/>
                </a:lnTo>
                <a:lnTo>
                  <a:pt x="518275" y="1440177"/>
                </a:lnTo>
                <a:close/>
              </a:path>
              <a:path w="1156273" h="1588612">
                <a:moveTo>
                  <a:pt x="524795" y="1329235"/>
                </a:moveTo>
                <a:lnTo>
                  <a:pt x="527453" y="1316626"/>
                </a:lnTo>
                <a:lnTo>
                  <a:pt x="531253" y="1304642"/>
                </a:lnTo>
                <a:lnTo>
                  <a:pt x="536674" y="1293082"/>
                </a:lnTo>
                <a:lnTo>
                  <a:pt x="538092" y="1290642"/>
                </a:lnTo>
                <a:lnTo>
                  <a:pt x="540749" y="1286230"/>
                </a:lnTo>
                <a:lnTo>
                  <a:pt x="543506" y="1281817"/>
                </a:lnTo>
                <a:lnTo>
                  <a:pt x="546486" y="1277607"/>
                </a:lnTo>
                <a:lnTo>
                  <a:pt x="546902" y="1277019"/>
                </a:lnTo>
                <a:lnTo>
                  <a:pt x="547652" y="1276436"/>
                </a:lnTo>
                <a:lnTo>
                  <a:pt x="548503" y="1275908"/>
                </a:lnTo>
                <a:lnTo>
                  <a:pt x="548944" y="1275631"/>
                </a:lnTo>
                <a:lnTo>
                  <a:pt x="549540" y="1275257"/>
                </a:lnTo>
                <a:lnTo>
                  <a:pt x="550027" y="1274945"/>
                </a:lnTo>
                <a:lnTo>
                  <a:pt x="537421" y="1273495"/>
                </a:lnTo>
                <a:lnTo>
                  <a:pt x="524841" y="1271932"/>
                </a:lnTo>
                <a:lnTo>
                  <a:pt x="512281" y="1270269"/>
                </a:lnTo>
                <a:lnTo>
                  <a:pt x="499736" y="1268515"/>
                </a:lnTo>
                <a:lnTo>
                  <a:pt x="487200" y="1266683"/>
                </a:lnTo>
                <a:lnTo>
                  <a:pt x="474667" y="1264784"/>
                </a:lnTo>
                <a:lnTo>
                  <a:pt x="462131" y="1262828"/>
                </a:lnTo>
                <a:lnTo>
                  <a:pt x="449587" y="1260828"/>
                </a:lnTo>
                <a:lnTo>
                  <a:pt x="437029" y="1258794"/>
                </a:lnTo>
                <a:lnTo>
                  <a:pt x="424451" y="1256738"/>
                </a:lnTo>
                <a:lnTo>
                  <a:pt x="411847" y="1254671"/>
                </a:lnTo>
                <a:lnTo>
                  <a:pt x="406194" y="1253745"/>
                </a:lnTo>
                <a:lnTo>
                  <a:pt x="393735" y="1251138"/>
                </a:lnTo>
                <a:lnTo>
                  <a:pt x="381461" y="1247837"/>
                </a:lnTo>
                <a:lnTo>
                  <a:pt x="369225" y="1244433"/>
                </a:lnTo>
                <a:lnTo>
                  <a:pt x="356884" y="1241515"/>
                </a:lnTo>
                <a:lnTo>
                  <a:pt x="342318" y="1238893"/>
                </a:lnTo>
                <a:lnTo>
                  <a:pt x="329793" y="1236790"/>
                </a:lnTo>
                <a:lnTo>
                  <a:pt x="317261" y="1234790"/>
                </a:lnTo>
                <a:lnTo>
                  <a:pt x="304719" y="1232870"/>
                </a:lnTo>
                <a:lnTo>
                  <a:pt x="292163" y="1231006"/>
                </a:lnTo>
                <a:lnTo>
                  <a:pt x="279590" y="1229173"/>
                </a:lnTo>
                <a:lnTo>
                  <a:pt x="275426" y="1228569"/>
                </a:lnTo>
                <a:lnTo>
                  <a:pt x="270543" y="1227860"/>
                </a:lnTo>
                <a:lnTo>
                  <a:pt x="266201" y="1227173"/>
                </a:lnTo>
                <a:lnTo>
                  <a:pt x="261845" y="1227097"/>
                </a:lnTo>
                <a:lnTo>
                  <a:pt x="261970" y="1227475"/>
                </a:lnTo>
                <a:lnTo>
                  <a:pt x="262099" y="1227849"/>
                </a:lnTo>
                <a:lnTo>
                  <a:pt x="262225" y="1228228"/>
                </a:lnTo>
                <a:lnTo>
                  <a:pt x="262494" y="1229028"/>
                </a:lnTo>
                <a:lnTo>
                  <a:pt x="262060" y="1229894"/>
                </a:lnTo>
                <a:lnTo>
                  <a:pt x="261252" y="1230163"/>
                </a:lnTo>
                <a:lnTo>
                  <a:pt x="260449" y="1230431"/>
                </a:lnTo>
                <a:lnTo>
                  <a:pt x="259580" y="1229999"/>
                </a:lnTo>
                <a:lnTo>
                  <a:pt x="259309" y="1229197"/>
                </a:lnTo>
                <a:lnTo>
                  <a:pt x="259084" y="1228513"/>
                </a:lnTo>
                <a:lnTo>
                  <a:pt x="258856" y="1227834"/>
                </a:lnTo>
                <a:lnTo>
                  <a:pt x="258628" y="1227160"/>
                </a:lnTo>
                <a:lnTo>
                  <a:pt x="255889" y="1227318"/>
                </a:lnTo>
                <a:lnTo>
                  <a:pt x="253092" y="1227773"/>
                </a:lnTo>
                <a:lnTo>
                  <a:pt x="250099" y="1228657"/>
                </a:lnTo>
                <a:lnTo>
                  <a:pt x="247758" y="1229351"/>
                </a:lnTo>
                <a:lnTo>
                  <a:pt x="240159" y="1232930"/>
                </a:lnTo>
                <a:lnTo>
                  <a:pt x="239988" y="1232614"/>
                </a:lnTo>
                <a:lnTo>
                  <a:pt x="240008" y="1232483"/>
                </a:lnTo>
                <a:lnTo>
                  <a:pt x="239808" y="1232821"/>
                </a:lnTo>
                <a:lnTo>
                  <a:pt x="239428" y="1233162"/>
                </a:lnTo>
                <a:lnTo>
                  <a:pt x="239367" y="1229868"/>
                </a:lnTo>
                <a:lnTo>
                  <a:pt x="247011" y="1226382"/>
                </a:lnTo>
                <a:lnTo>
                  <a:pt x="249222" y="1225729"/>
                </a:lnTo>
                <a:lnTo>
                  <a:pt x="252159" y="1224855"/>
                </a:lnTo>
                <a:lnTo>
                  <a:pt x="254920" y="1224374"/>
                </a:lnTo>
                <a:lnTo>
                  <a:pt x="257614" y="1224164"/>
                </a:lnTo>
                <a:lnTo>
                  <a:pt x="253480" y="1212171"/>
                </a:lnTo>
                <a:lnTo>
                  <a:pt x="249250" y="1200194"/>
                </a:lnTo>
                <a:lnTo>
                  <a:pt x="244956" y="1188227"/>
                </a:lnTo>
                <a:lnTo>
                  <a:pt x="240629" y="1176261"/>
                </a:lnTo>
                <a:lnTo>
                  <a:pt x="236298" y="1164291"/>
                </a:lnTo>
                <a:lnTo>
                  <a:pt x="231995" y="1152309"/>
                </a:lnTo>
                <a:lnTo>
                  <a:pt x="227750" y="1140308"/>
                </a:lnTo>
                <a:lnTo>
                  <a:pt x="223595" y="1128282"/>
                </a:lnTo>
                <a:lnTo>
                  <a:pt x="219560" y="1116223"/>
                </a:lnTo>
                <a:lnTo>
                  <a:pt x="215676" y="1104124"/>
                </a:lnTo>
                <a:lnTo>
                  <a:pt x="211973" y="1091979"/>
                </a:lnTo>
                <a:lnTo>
                  <a:pt x="208482" y="1079780"/>
                </a:lnTo>
                <a:lnTo>
                  <a:pt x="205234" y="1067520"/>
                </a:lnTo>
                <a:lnTo>
                  <a:pt x="202260" y="1055193"/>
                </a:lnTo>
                <a:lnTo>
                  <a:pt x="199262" y="1041541"/>
                </a:lnTo>
                <a:lnTo>
                  <a:pt x="196599" y="1029128"/>
                </a:lnTo>
                <a:lnTo>
                  <a:pt x="193803" y="1016758"/>
                </a:lnTo>
                <a:lnTo>
                  <a:pt x="190686" y="1004454"/>
                </a:lnTo>
                <a:lnTo>
                  <a:pt x="188177" y="995784"/>
                </a:lnTo>
                <a:lnTo>
                  <a:pt x="186172" y="989268"/>
                </a:lnTo>
                <a:lnTo>
                  <a:pt x="184259" y="982594"/>
                </a:lnTo>
                <a:lnTo>
                  <a:pt x="181498" y="976343"/>
                </a:lnTo>
                <a:lnTo>
                  <a:pt x="180765" y="974680"/>
                </a:lnTo>
                <a:lnTo>
                  <a:pt x="180330" y="970894"/>
                </a:lnTo>
                <a:lnTo>
                  <a:pt x="179839" y="968759"/>
                </a:lnTo>
                <a:lnTo>
                  <a:pt x="179537" y="968660"/>
                </a:lnTo>
                <a:lnTo>
                  <a:pt x="178764" y="968322"/>
                </a:lnTo>
                <a:lnTo>
                  <a:pt x="178410" y="967416"/>
                </a:lnTo>
                <a:lnTo>
                  <a:pt x="178752" y="966644"/>
                </a:lnTo>
                <a:lnTo>
                  <a:pt x="179183" y="965672"/>
                </a:lnTo>
                <a:lnTo>
                  <a:pt x="179788" y="965359"/>
                </a:lnTo>
                <a:lnTo>
                  <a:pt x="180156" y="965261"/>
                </a:lnTo>
                <a:lnTo>
                  <a:pt x="180764" y="965099"/>
                </a:lnTo>
                <a:lnTo>
                  <a:pt x="181405" y="965202"/>
                </a:lnTo>
                <a:lnTo>
                  <a:pt x="181955" y="965848"/>
                </a:lnTo>
                <a:lnTo>
                  <a:pt x="182264" y="966204"/>
                </a:lnTo>
                <a:lnTo>
                  <a:pt x="182636" y="967151"/>
                </a:lnTo>
                <a:lnTo>
                  <a:pt x="182898" y="968430"/>
                </a:lnTo>
                <a:lnTo>
                  <a:pt x="183313" y="970482"/>
                </a:lnTo>
                <a:lnTo>
                  <a:pt x="183668" y="973661"/>
                </a:lnTo>
                <a:lnTo>
                  <a:pt x="184309" y="975111"/>
                </a:lnTo>
                <a:lnTo>
                  <a:pt x="187117" y="981473"/>
                </a:lnTo>
                <a:lnTo>
                  <a:pt x="189070" y="988260"/>
                </a:lnTo>
                <a:lnTo>
                  <a:pt x="191112" y="994889"/>
                </a:lnTo>
                <a:lnTo>
                  <a:pt x="194574" y="1007132"/>
                </a:lnTo>
                <a:lnTo>
                  <a:pt x="197582" y="1019457"/>
                </a:lnTo>
                <a:lnTo>
                  <a:pt x="200323" y="1031841"/>
                </a:lnTo>
                <a:lnTo>
                  <a:pt x="202983" y="1044261"/>
                </a:lnTo>
                <a:lnTo>
                  <a:pt x="204974" y="1053302"/>
                </a:lnTo>
                <a:lnTo>
                  <a:pt x="207920" y="1065636"/>
                </a:lnTo>
                <a:lnTo>
                  <a:pt x="211145" y="1077902"/>
                </a:lnTo>
                <a:lnTo>
                  <a:pt x="214615" y="1090106"/>
                </a:lnTo>
                <a:lnTo>
                  <a:pt x="218301" y="1102256"/>
                </a:lnTo>
                <a:lnTo>
                  <a:pt x="222172" y="1114358"/>
                </a:lnTo>
                <a:lnTo>
                  <a:pt x="226197" y="1126421"/>
                </a:lnTo>
                <a:lnTo>
                  <a:pt x="230345" y="1138449"/>
                </a:lnTo>
                <a:lnTo>
                  <a:pt x="234584" y="1150451"/>
                </a:lnTo>
                <a:lnTo>
                  <a:pt x="238885" y="1162434"/>
                </a:lnTo>
                <a:lnTo>
                  <a:pt x="243216" y="1174405"/>
                </a:lnTo>
                <a:lnTo>
                  <a:pt x="247546" y="1186370"/>
                </a:lnTo>
                <a:lnTo>
                  <a:pt x="251844" y="1198337"/>
                </a:lnTo>
                <a:lnTo>
                  <a:pt x="256080" y="1210312"/>
                </a:lnTo>
                <a:lnTo>
                  <a:pt x="260223" y="1222304"/>
                </a:lnTo>
                <a:lnTo>
                  <a:pt x="260812" y="1224040"/>
                </a:lnTo>
                <a:lnTo>
                  <a:pt x="265655" y="1224022"/>
                </a:lnTo>
                <a:lnTo>
                  <a:pt x="270443" y="1224757"/>
                </a:lnTo>
                <a:lnTo>
                  <a:pt x="275868" y="1225542"/>
                </a:lnTo>
                <a:lnTo>
                  <a:pt x="288448" y="1227371"/>
                </a:lnTo>
                <a:lnTo>
                  <a:pt x="301010" y="1229223"/>
                </a:lnTo>
                <a:lnTo>
                  <a:pt x="313556" y="1231122"/>
                </a:lnTo>
                <a:lnTo>
                  <a:pt x="326091" y="1233092"/>
                </a:lnTo>
                <a:lnTo>
                  <a:pt x="338618" y="1235157"/>
                </a:lnTo>
                <a:lnTo>
                  <a:pt x="351140" y="1237341"/>
                </a:lnTo>
                <a:lnTo>
                  <a:pt x="355396" y="1238115"/>
                </a:lnTo>
                <a:lnTo>
                  <a:pt x="367769" y="1240900"/>
                </a:lnTo>
                <a:lnTo>
                  <a:pt x="380011" y="1244267"/>
                </a:lnTo>
                <a:lnTo>
                  <a:pt x="392269" y="1247626"/>
                </a:lnTo>
                <a:lnTo>
                  <a:pt x="404688" y="1250384"/>
                </a:lnTo>
                <a:lnTo>
                  <a:pt x="406690" y="1250729"/>
                </a:lnTo>
                <a:lnTo>
                  <a:pt x="417230" y="1252454"/>
                </a:lnTo>
                <a:lnTo>
                  <a:pt x="417164" y="1253798"/>
                </a:lnTo>
                <a:lnTo>
                  <a:pt x="444709" y="1259403"/>
                </a:lnTo>
                <a:lnTo>
                  <a:pt x="446401" y="1259612"/>
                </a:lnTo>
                <a:lnTo>
                  <a:pt x="449272" y="1257677"/>
                </a:lnTo>
                <a:lnTo>
                  <a:pt x="461827" y="1259682"/>
                </a:lnTo>
                <a:lnTo>
                  <a:pt x="474373" y="1261643"/>
                </a:lnTo>
                <a:lnTo>
                  <a:pt x="486916" y="1263548"/>
                </a:lnTo>
                <a:lnTo>
                  <a:pt x="499461" y="1265386"/>
                </a:lnTo>
                <a:lnTo>
                  <a:pt x="512014" y="1267146"/>
                </a:lnTo>
                <a:lnTo>
                  <a:pt x="524581" y="1268816"/>
                </a:lnTo>
                <a:lnTo>
                  <a:pt x="537168" y="1270385"/>
                </a:lnTo>
                <a:lnTo>
                  <a:pt x="549781" y="1271842"/>
                </a:lnTo>
                <a:lnTo>
                  <a:pt x="562425" y="1273175"/>
                </a:lnTo>
                <a:lnTo>
                  <a:pt x="575106" y="1274372"/>
                </a:lnTo>
                <a:lnTo>
                  <a:pt x="587830" y="1275423"/>
                </a:lnTo>
                <a:lnTo>
                  <a:pt x="590417" y="1275618"/>
                </a:lnTo>
                <a:lnTo>
                  <a:pt x="591050" y="1276352"/>
                </a:lnTo>
                <a:lnTo>
                  <a:pt x="590989" y="1277196"/>
                </a:lnTo>
                <a:lnTo>
                  <a:pt x="590926" y="1278036"/>
                </a:lnTo>
                <a:lnTo>
                  <a:pt x="590188" y="1278667"/>
                </a:lnTo>
                <a:lnTo>
                  <a:pt x="589342" y="1278606"/>
                </a:lnTo>
                <a:lnTo>
                  <a:pt x="576658" y="1277580"/>
                </a:lnTo>
                <a:lnTo>
                  <a:pt x="564016" y="1276407"/>
                </a:lnTo>
                <a:lnTo>
                  <a:pt x="553781" y="1275353"/>
                </a:lnTo>
                <a:lnTo>
                  <a:pt x="553681" y="1275757"/>
                </a:lnTo>
                <a:lnTo>
                  <a:pt x="553452" y="1276171"/>
                </a:lnTo>
                <a:lnTo>
                  <a:pt x="553058" y="1276564"/>
                </a:lnTo>
                <a:lnTo>
                  <a:pt x="552534" y="1277082"/>
                </a:lnTo>
                <a:lnTo>
                  <a:pt x="551569" y="1277647"/>
                </a:lnTo>
                <a:lnTo>
                  <a:pt x="550600" y="1278217"/>
                </a:lnTo>
                <a:lnTo>
                  <a:pt x="549962" y="1278595"/>
                </a:lnTo>
                <a:lnTo>
                  <a:pt x="549300" y="1278947"/>
                </a:lnTo>
                <a:lnTo>
                  <a:pt x="548997" y="1279373"/>
                </a:lnTo>
                <a:lnTo>
                  <a:pt x="543344" y="1287868"/>
                </a:lnTo>
                <a:lnTo>
                  <a:pt x="534929" y="1303719"/>
                </a:lnTo>
                <a:lnTo>
                  <a:pt x="530897" y="1315621"/>
                </a:lnTo>
                <a:lnTo>
                  <a:pt x="528109" y="1328132"/>
                </a:lnTo>
                <a:lnTo>
                  <a:pt x="525999" y="1342118"/>
                </a:lnTo>
                <a:lnTo>
                  <a:pt x="524800" y="1354870"/>
                </a:lnTo>
                <a:lnTo>
                  <a:pt x="524344" y="1367850"/>
                </a:lnTo>
                <a:lnTo>
                  <a:pt x="524746" y="1380896"/>
                </a:lnTo>
                <a:lnTo>
                  <a:pt x="526123" y="1393848"/>
                </a:lnTo>
                <a:lnTo>
                  <a:pt x="528592" y="1406542"/>
                </a:lnTo>
                <a:lnTo>
                  <a:pt x="532271" y="1418818"/>
                </a:lnTo>
                <a:lnTo>
                  <a:pt x="537275" y="1430514"/>
                </a:lnTo>
                <a:lnTo>
                  <a:pt x="543722" y="1441467"/>
                </a:lnTo>
                <a:lnTo>
                  <a:pt x="551729" y="1451517"/>
                </a:lnTo>
                <a:lnTo>
                  <a:pt x="559988" y="1459344"/>
                </a:lnTo>
                <a:lnTo>
                  <a:pt x="560636" y="1459884"/>
                </a:lnTo>
                <a:lnTo>
                  <a:pt x="560725" y="1460848"/>
                </a:lnTo>
                <a:lnTo>
                  <a:pt x="560183" y="1461494"/>
                </a:lnTo>
                <a:lnTo>
                  <a:pt x="559641" y="1462143"/>
                </a:lnTo>
                <a:lnTo>
                  <a:pt x="558672" y="1462232"/>
                </a:lnTo>
                <a:lnTo>
                  <a:pt x="548548" y="1452571"/>
                </a:lnTo>
                <a:lnTo>
                  <a:pt x="540689" y="1442428"/>
                </a:lnTo>
                <a:lnTo>
                  <a:pt x="534334" y="1431420"/>
                </a:lnTo>
                <a:lnTo>
                  <a:pt x="529373" y="1419699"/>
                </a:lnTo>
                <a:lnTo>
                  <a:pt x="525697" y="1407419"/>
                </a:lnTo>
                <a:lnTo>
                  <a:pt x="523199" y="1394734"/>
                </a:lnTo>
                <a:lnTo>
                  <a:pt x="521770" y="1381798"/>
                </a:lnTo>
                <a:lnTo>
                  <a:pt x="521299" y="1368765"/>
                </a:lnTo>
                <a:lnTo>
                  <a:pt x="521680" y="1355788"/>
                </a:lnTo>
                <a:lnTo>
                  <a:pt x="522803" y="1343020"/>
                </a:lnTo>
                <a:lnTo>
                  <a:pt x="524559" y="1330617"/>
                </a:lnTo>
                <a:lnTo>
                  <a:pt x="524795" y="1329235"/>
                </a:lnTo>
                <a:close/>
              </a:path>
              <a:path w="1156273" h="1588612">
                <a:moveTo>
                  <a:pt x="571013" y="1435007"/>
                </a:moveTo>
                <a:lnTo>
                  <a:pt x="565267" y="1425128"/>
                </a:lnTo>
                <a:lnTo>
                  <a:pt x="560931" y="1416046"/>
                </a:lnTo>
                <a:lnTo>
                  <a:pt x="558821" y="1410775"/>
                </a:lnTo>
                <a:lnTo>
                  <a:pt x="556842" y="1405349"/>
                </a:lnTo>
                <a:lnTo>
                  <a:pt x="554587" y="1399916"/>
                </a:lnTo>
                <a:lnTo>
                  <a:pt x="552968" y="1394370"/>
                </a:lnTo>
                <a:lnTo>
                  <a:pt x="550898" y="1387266"/>
                </a:lnTo>
                <a:lnTo>
                  <a:pt x="550267" y="1379771"/>
                </a:lnTo>
                <a:lnTo>
                  <a:pt x="550108" y="1372407"/>
                </a:lnTo>
                <a:lnTo>
                  <a:pt x="550093" y="1359583"/>
                </a:lnTo>
                <a:lnTo>
                  <a:pt x="550793" y="1346691"/>
                </a:lnTo>
                <a:lnTo>
                  <a:pt x="552507" y="1333927"/>
                </a:lnTo>
                <a:lnTo>
                  <a:pt x="555535" y="1321490"/>
                </a:lnTo>
                <a:lnTo>
                  <a:pt x="560176" y="1309578"/>
                </a:lnTo>
                <a:lnTo>
                  <a:pt x="565082" y="1300820"/>
                </a:lnTo>
                <a:lnTo>
                  <a:pt x="570400" y="1293195"/>
                </a:lnTo>
                <a:lnTo>
                  <a:pt x="579184" y="1283174"/>
                </a:lnTo>
                <a:lnTo>
                  <a:pt x="585720" y="1281771"/>
                </a:lnTo>
                <a:lnTo>
                  <a:pt x="586447" y="1283275"/>
                </a:lnTo>
                <a:lnTo>
                  <a:pt x="585268" y="1283411"/>
                </a:lnTo>
                <a:lnTo>
                  <a:pt x="584748" y="1283389"/>
                </a:lnTo>
                <a:lnTo>
                  <a:pt x="584321" y="1283271"/>
                </a:lnTo>
                <a:lnTo>
                  <a:pt x="584037" y="1282988"/>
                </a:lnTo>
                <a:lnTo>
                  <a:pt x="582121" y="1284033"/>
                </a:lnTo>
                <a:lnTo>
                  <a:pt x="577208" y="1289823"/>
                </a:lnTo>
                <a:lnTo>
                  <a:pt x="572414" y="1297091"/>
                </a:lnTo>
                <a:lnTo>
                  <a:pt x="569336" y="1303984"/>
                </a:lnTo>
                <a:lnTo>
                  <a:pt x="568839" y="1305097"/>
                </a:lnTo>
                <a:lnTo>
                  <a:pt x="566840" y="1309476"/>
                </a:lnTo>
                <a:lnTo>
                  <a:pt x="566630" y="1310922"/>
                </a:lnTo>
                <a:lnTo>
                  <a:pt x="566085" y="1315882"/>
                </a:lnTo>
                <a:lnTo>
                  <a:pt x="565816" y="1318506"/>
                </a:lnTo>
                <a:lnTo>
                  <a:pt x="565576" y="1321156"/>
                </a:lnTo>
                <a:lnTo>
                  <a:pt x="565396" y="1323814"/>
                </a:lnTo>
                <a:lnTo>
                  <a:pt x="565289" y="1325432"/>
                </a:lnTo>
                <a:lnTo>
                  <a:pt x="565204" y="1327052"/>
                </a:lnTo>
                <a:lnTo>
                  <a:pt x="565150" y="1328670"/>
                </a:lnTo>
                <a:lnTo>
                  <a:pt x="565079" y="1330707"/>
                </a:lnTo>
                <a:lnTo>
                  <a:pt x="565058" y="1332746"/>
                </a:lnTo>
                <a:lnTo>
                  <a:pt x="565099" y="1334775"/>
                </a:lnTo>
                <a:lnTo>
                  <a:pt x="565154" y="1337642"/>
                </a:lnTo>
                <a:lnTo>
                  <a:pt x="565334" y="1340494"/>
                </a:lnTo>
                <a:lnTo>
                  <a:pt x="565677" y="1343306"/>
                </a:lnTo>
                <a:lnTo>
                  <a:pt x="565710" y="1343581"/>
                </a:lnTo>
                <a:lnTo>
                  <a:pt x="565842" y="1344628"/>
                </a:lnTo>
                <a:lnTo>
                  <a:pt x="566016" y="1345678"/>
                </a:lnTo>
                <a:lnTo>
                  <a:pt x="566219" y="1346728"/>
                </a:lnTo>
                <a:lnTo>
                  <a:pt x="566543" y="1348270"/>
                </a:lnTo>
                <a:lnTo>
                  <a:pt x="566614" y="1348582"/>
                </a:lnTo>
                <a:lnTo>
                  <a:pt x="566683" y="1348893"/>
                </a:lnTo>
                <a:lnTo>
                  <a:pt x="566761" y="1349206"/>
                </a:lnTo>
                <a:lnTo>
                  <a:pt x="566900" y="1349786"/>
                </a:lnTo>
                <a:lnTo>
                  <a:pt x="567048" y="1350366"/>
                </a:lnTo>
                <a:lnTo>
                  <a:pt x="567204" y="1350945"/>
                </a:lnTo>
                <a:lnTo>
                  <a:pt x="567672" y="1352611"/>
                </a:lnTo>
                <a:lnTo>
                  <a:pt x="567816" y="1353106"/>
                </a:lnTo>
                <a:lnTo>
                  <a:pt x="567963" y="1353603"/>
                </a:lnTo>
                <a:lnTo>
                  <a:pt x="568118" y="1354098"/>
                </a:lnTo>
                <a:lnTo>
                  <a:pt x="568741" y="1356106"/>
                </a:lnTo>
                <a:lnTo>
                  <a:pt x="569430" y="1358095"/>
                </a:lnTo>
                <a:lnTo>
                  <a:pt x="570138" y="1360056"/>
                </a:lnTo>
                <a:lnTo>
                  <a:pt x="571830" y="1364645"/>
                </a:lnTo>
                <a:lnTo>
                  <a:pt x="572618" y="1366762"/>
                </a:lnTo>
                <a:lnTo>
                  <a:pt x="573352" y="1369013"/>
                </a:lnTo>
                <a:lnTo>
                  <a:pt x="574156" y="1371259"/>
                </a:lnTo>
                <a:lnTo>
                  <a:pt x="574538" y="1372339"/>
                </a:lnTo>
                <a:lnTo>
                  <a:pt x="574941" y="1373414"/>
                </a:lnTo>
                <a:lnTo>
                  <a:pt x="575372" y="1374472"/>
                </a:lnTo>
                <a:lnTo>
                  <a:pt x="576403" y="1376851"/>
                </a:lnTo>
                <a:lnTo>
                  <a:pt x="577074" y="1378209"/>
                </a:lnTo>
                <a:lnTo>
                  <a:pt x="577396" y="1378830"/>
                </a:lnTo>
                <a:lnTo>
                  <a:pt x="577738" y="1379439"/>
                </a:lnTo>
                <a:lnTo>
                  <a:pt x="578099" y="1380029"/>
                </a:lnTo>
                <a:lnTo>
                  <a:pt x="578507" y="1380705"/>
                </a:lnTo>
                <a:lnTo>
                  <a:pt x="578950" y="1381359"/>
                </a:lnTo>
                <a:lnTo>
                  <a:pt x="579421" y="1381986"/>
                </a:lnTo>
                <a:lnTo>
                  <a:pt x="581671" y="1384886"/>
                </a:lnTo>
                <a:lnTo>
                  <a:pt x="584125" y="1386695"/>
                </a:lnTo>
                <a:lnTo>
                  <a:pt x="586822" y="1387859"/>
                </a:lnTo>
                <a:lnTo>
                  <a:pt x="588555" y="1388508"/>
                </a:lnTo>
                <a:lnTo>
                  <a:pt x="589830" y="1388882"/>
                </a:lnTo>
                <a:lnTo>
                  <a:pt x="590944" y="1389124"/>
                </a:lnTo>
                <a:lnTo>
                  <a:pt x="591879" y="1389286"/>
                </a:lnTo>
                <a:lnTo>
                  <a:pt x="594227" y="1389535"/>
                </a:lnTo>
                <a:lnTo>
                  <a:pt x="596627" y="1389579"/>
                </a:lnTo>
                <a:lnTo>
                  <a:pt x="597083" y="1389568"/>
                </a:lnTo>
                <a:lnTo>
                  <a:pt x="598365" y="1389525"/>
                </a:lnTo>
                <a:lnTo>
                  <a:pt x="599655" y="1389404"/>
                </a:lnTo>
                <a:lnTo>
                  <a:pt x="600945" y="1389220"/>
                </a:lnTo>
                <a:lnTo>
                  <a:pt x="601340" y="1389164"/>
                </a:lnTo>
                <a:lnTo>
                  <a:pt x="602799" y="1388940"/>
                </a:lnTo>
                <a:lnTo>
                  <a:pt x="604256" y="1388642"/>
                </a:lnTo>
                <a:lnTo>
                  <a:pt x="605696" y="1388284"/>
                </a:lnTo>
                <a:lnTo>
                  <a:pt x="607406" y="1387829"/>
                </a:lnTo>
                <a:lnTo>
                  <a:pt x="608663" y="1387473"/>
                </a:lnTo>
                <a:lnTo>
                  <a:pt x="609897" y="1387080"/>
                </a:lnTo>
                <a:lnTo>
                  <a:pt x="611099" y="1386658"/>
                </a:lnTo>
                <a:lnTo>
                  <a:pt x="615024" y="1385167"/>
                </a:lnTo>
                <a:lnTo>
                  <a:pt x="620243" y="1383024"/>
                </a:lnTo>
                <a:lnTo>
                  <a:pt x="625499" y="1380725"/>
                </a:lnTo>
                <a:lnTo>
                  <a:pt x="627374" y="1379877"/>
                </a:lnTo>
                <a:lnTo>
                  <a:pt x="629641" y="1378834"/>
                </a:lnTo>
                <a:lnTo>
                  <a:pt x="631137" y="1378141"/>
                </a:lnTo>
                <a:lnTo>
                  <a:pt x="631886" y="1377788"/>
                </a:lnTo>
                <a:lnTo>
                  <a:pt x="633143" y="1380405"/>
                </a:lnTo>
                <a:lnTo>
                  <a:pt x="633030" y="1392085"/>
                </a:lnTo>
                <a:lnTo>
                  <a:pt x="632363" y="1405751"/>
                </a:lnTo>
                <a:lnTo>
                  <a:pt x="630648" y="1420100"/>
                </a:lnTo>
                <a:lnTo>
                  <a:pt x="627394" y="1433828"/>
                </a:lnTo>
                <a:lnTo>
                  <a:pt x="622106" y="1445632"/>
                </a:lnTo>
                <a:lnTo>
                  <a:pt x="614358" y="1454162"/>
                </a:lnTo>
                <a:lnTo>
                  <a:pt x="604360" y="1458382"/>
                </a:lnTo>
                <a:lnTo>
                  <a:pt x="594841" y="1457371"/>
                </a:lnTo>
                <a:lnTo>
                  <a:pt x="585986" y="1452335"/>
                </a:lnTo>
                <a:lnTo>
                  <a:pt x="577981" y="1444478"/>
                </a:lnTo>
                <a:lnTo>
                  <a:pt x="571013" y="1435007"/>
                </a:lnTo>
                <a:close/>
              </a:path>
              <a:path w="1156273" h="1588612">
                <a:moveTo>
                  <a:pt x="427505" y="1427028"/>
                </a:moveTo>
                <a:lnTo>
                  <a:pt x="429473" y="1427108"/>
                </a:lnTo>
                <a:lnTo>
                  <a:pt x="431353" y="1427358"/>
                </a:lnTo>
                <a:lnTo>
                  <a:pt x="433925" y="1427699"/>
                </a:lnTo>
                <a:lnTo>
                  <a:pt x="438090" y="1428910"/>
                </a:lnTo>
                <a:lnTo>
                  <a:pt x="440102" y="1430574"/>
                </a:lnTo>
                <a:lnTo>
                  <a:pt x="440754" y="1431110"/>
                </a:lnTo>
                <a:lnTo>
                  <a:pt x="440845" y="1432075"/>
                </a:lnTo>
                <a:lnTo>
                  <a:pt x="440309" y="1432723"/>
                </a:lnTo>
                <a:lnTo>
                  <a:pt x="439767" y="1433372"/>
                </a:lnTo>
                <a:lnTo>
                  <a:pt x="438797" y="1433463"/>
                </a:lnTo>
                <a:lnTo>
                  <a:pt x="438146" y="1432928"/>
                </a:lnTo>
                <a:lnTo>
                  <a:pt x="436499" y="1431567"/>
                </a:lnTo>
                <a:lnTo>
                  <a:pt x="433056" y="1430668"/>
                </a:lnTo>
                <a:lnTo>
                  <a:pt x="430948" y="1430388"/>
                </a:lnTo>
                <a:lnTo>
                  <a:pt x="429248" y="1430165"/>
                </a:lnTo>
                <a:lnTo>
                  <a:pt x="427472" y="1430092"/>
                </a:lnTo>
                <a:lnTo>
                  <a:pt x="425762" y="1430176"/>
                </a:lnTo>
                <a:lnTo>
                  <a:pt x="424003" y="1430259"/>
                </a:lnTo>
                <a:lnTo>
                  <a:pt x="421792" y="1430892"/>
                </a:lnTo>
                <a:lnTo>
                  <a:pt x="420322" y="1431864"/>
                </a:lnTo>
                <a:lnTo>
                  <a:pt x="419931" y="1432121"/>
                </a:lnTo>
                <a:lnTo>
                  <a:pt x="419597" y="1432401"/>
                </a:lnTo>
                <a:lnTo>
                  <a:pt x="419371" y="1432709"/>
                </a:lnTo>
                <a:lnTo>
                  <a:pt x="419172" y="1433019"/>
                </a:lnTo>
                <a:lnTo>
                  <a:pt x="419187" y="1433421"/>
                </a:lnTo>
                <a:lnTo>
                  <a:pt x="419566" y="1433895"/>
                </a:lnTo>
                <a:lnTo>
                  <a:pt x="420002" y="1434372"/>
                </a:lnTo>
                <a:lnTo>
                  <a:pt x="420681" y="1434842"/>
                </a:lnTo>
                <a:lnTo>
                  <a:pt x="421631" y="1435334"/>
                </a:lnTo>
                <a:lnTo>
                  <a:pt x="424613" y="1436871"/>
                </a:lnTo>
                <a:lnTo>
                  <a:pt x="429123" y="1437858"/>
                </a:lnTo>
                <a:lnTo>
                  <a:pt x="433248" y="1437606"/>
                </a:lnTo>
                <a:lnTo>
                  <a:pt x="435850" y="1437449"/>
                </a:lnTo>
                <a:lnTo>
                  <a:pt x="438305" y="1436810"/>
                </a:lnTo>
                <a:lnTo>
                  <a:pt x="440048" y="1435407"/>
                </a:lnTo>
                <a:lnTo>
                  <a:pt x="440704" y="1434875"/>
                </a:lnTo>
                <a:lnTo>
                  <a:pt x="441673" y="1434978"/>
                </a:lnTo>
                <a:lnTo>
                  <a:pt x="442207" y="1435632"/>
                </a:lnTo>
                <a:lnTo>
                  <a:pt x="442739" y="1436288"/>
                </a:lnTo>
                <a:lnTo>
                  <a:pt x="442635" y="1437254"/>
                </a:lnTo>
                <a:lnTo>
                  <a:pt x="441979" y="1437782"/>
                </a:lnTo>
                <a:lnTo>
                  <a:pt x="439778" y="1439554"/>
                </a:lnTo>
                <a:lnTo>
                  <a:pt x="436716" y="1440461"/>
                </a:lnTo>
                <a:lnTo>
                  <a:pt x="433436" y="1440660"/>
                </a:lnTo>
                <a:lnTo>
                  <a:pt x="428740" y="1440947"/>
                </a:lnTo>
                <a:lnTo>
                  <a:pt x="423614" y="1439801"/>
                </a:lnTo>
                <a:lnTo>
                  <a:pt x="420220" y="1438050"/>
                </a:lnTo>
                <a:lnTo>
                  <a:pt x="417161" y="1436472"/>
                </a:lnTo>
                <a:lnTo>
                  <a:pt x="416158" y="1434709"/>
                </a:lnTo>
                <a:lnTo>
                  <a:pt x="416110" y="1433292"/>
                </a:lnTo>
                <a:lnTo>
                  <a:pt x="416073" y="1432169"/>
                </a:lnTo>
                <a:lnTo>
                  <a:pt x="416579" y="1431086"/>
                </a:lnTo>
                <a:lnTo>
                  <a:pt x="417554" y="1430158"/>
                </a:lnTo>
                <a:lnTo>
                  <a:pt x="419331" y="1428466"/>
                </a:lnTo>
                <a:lnTo>
                  <a:pt x="422877" y="1427255"/>
                </a:lnTo>
                <a:lnTo>
                  <a:pt x="425611" y="1427119"/>
                </a:lnTo>
                <a:lnTo>
                  <a:pt x="427505" y="1427028"/>
                </a:lnTo>
                <a:close/>
              </a:path>
              <a:path w="1156273" h="1588612">
                <a:moveTo>
                  <a:pt x="860040" y="1260309"/>
                </a:moveTo>
                <a:lnTo>
                  <a:pt x="859609" y="1259715"/>
                </a:lnTo>
                <a:lnTo>
                  <a:pt x="858680" y="1259887"/>
                </a:lnTo>
                <a:lnTo>
                  <a:pt x="859037" y="1259825"/>
                </a:lnTo>
                <a:lnTo>
                  <a:pt x="859519" y="1262817"/>
                </a:lnTo>
                <a:lnTo>
                  <a:pt x="857713" y="1263445"/>
                </a:lnTo>
                <a:lnTo>
                  <a:pt x="857621" y="1260626"/>
                </a:lnTo>
                <a:lnTo>
                  <a:pt x="857854" y="1260251"/>
                </a:lnTo>
                <a:lnTo>
                  <a:pt x="858175" y="1260024"/>
                </a:lnTo>
                <a:lnTo>
                  <a:pt x="858508" y="1259927"/>
                </a:lnTo>
                <a:lnTo>
                  <a:pt x="860752" y="1259128"/>
                </a:lnTo>
                <a:lnTo>
                  <a:pt x="860696" y="1261488"/>
                </a:lnTo>
                <a:lnTo>
                  <a:pt x="860516" y="1260910"/>
                </a:lnTo>
                <a:lnTo>
                  <a:pt x="860177" y="1260474"/>
                </a:lnTo>
                <a:lnTo>
                  <a:pt x="860040" y="1260309"/>
                </a:lnTo>
                <a:close/>
              </a:path>
              <a:path w="1156273" h="1588612">
                <a:moveTo>
                  <a:pt x="861918" y="1261957"/>
                </a:moveTo>
                <a:lnTo>
                  <a:pt x="859914" y="1262681"/>
                </a:lnTo>
                <a:lnTo>
                  <a:pt x="859519" y="1262817"/>
                </a:lnTo>
                <a:lnTo>
                  <a:pt x="859037" y="1259825"/>
                </a:lnTo>
                <a:lnTo>
                  <a:pt x="859421" y="1259887"/>
                </a:lnTo>
                <a:lnTo>
                  <a:pt x="859756" y="1260092"/>
                </a:lnTo>
                <a:lnTo>
                  <a:pt x="860139" y="1260426"/>
                </a:lnTo>
                <a:lnTo>
                  <a:pt x="860468" y="1261014"/>
                </a:lnTo>
                <a:lnTo>
                  <a:pt x="860255" y="1262200"/>
                </a:lnTo>
                <a:lnTo>
                  <a:pt x="860427" y="1261925"/>
                </a:lnTo>
                <a:lnTo>
                  <a:pt x="860696" y="1261488"/>
                </a:lnTo>
                <a:lnTo>
                  <a:pt x="860752" y="1259128"/>
                </a:lnTo>
                <a:lnTo>
                  <a:pt x="860936" y="1259050"/>
                </a:lnTo>
                <a:lnTo>
                  <a:pt x="863085" y="1258159"/>
                </a:lnTo>
                <a:lnTo>
                  <a:pt x="865307" y="1257417"/>
                </a:lnTo>
                <a:lnTo>
                  <a:pt x="867466" y="1256539"/>
                </a:lnTo>
                <a:lnTo>
                  <a:pt x="872339" y="1254556"/>
                </a:lnTo>
                <a:lnTo>
                  <a:pt x="877244" y="1252659"/>
                </a:lnTo>
                <a:lnTo>
                  <a:pt x="882038" y="1250500"/>
                </a:lnTo>
                <a:lnTo>
                  <a:pt x="881349" y="1251411"/>
                </a:lnTo>
                <a:lnTo>
                  <a:pt x="880693" y="1252357"/>
                </a:lnTo>
                <a:lnTo>
                  <a:pt x="880103" y="1253377"/>
                </a:lnTo>
                <a:lnTo>
                  <a:pt x="879829" y="1253851"/>
                </a:lnTo>
                <a:lnTo>
                  <a:pt x="879679" y="1254361"/>
                </a:lnTo>
                <a:lnTo>
                  <a:pt x="879616" y="1254894"/>
                </a:lnTo>
                <a:lnTo>
                  <a:pt x="875972" y="1256436"/>
                </a:lnTo>
                <a:lnTo>
                  <a:pt x="872289" y="1257882"/>
                </a:lnTo>
                <a:lnTo>
                  <a:pt x="868622" y="1259373"/>
                </a:lnTo>
                <a:lnTo>
                  <a:pt x="866474" y="1260246"/>
                </a:lnTo>
                <a:lnTo>
                  <a:pt x="864259" y="1260981"/>
                </a:lnTo>
                <a:lnTo>
                  <a:pt x="862118" y="1261874"/>
                </a:lnTo>
                <a:lnTo>
                  <a:pt x="861918" y="1261957"/>
                </a:lnTo>
                <a:close/>
              </a:path>
              <a:path w="1156273" h="1588612">
                <a:moveTo>
                  <a:pt x="860468" y="1261014"/>
                </a:moveTo>
                <a:lnTo>
                  <a:pt x="860483" y="1261314"/>
                </a:lnTo>
                <a:lnTo>
                  <a:pt x="860498" y="1261615"/>
                </a:lnTo>
                <a:lnTo>
                  <a:pt x="860428" y="1261919"/>
                </a:lnTo>
                <a:lnTo>
                  <a:pt x="860255" y="1262200"/>
                </a:lnTo>
                <a:lnTo>
                  <a:pt x="860468" y="1261014"/>
                </a:lnTo>
                <a:close/>
              </a:path>
              <a:path w="1156273" h="1588612">
                <a:moveTo>
                  <a:pt x="618706" y="1113641"/>
                </a:moveTo>
                <a:lnTo>
                  <a:pt x="619225" y="1113711"/>
                </a:lnTo>
                <a:lnTo>
                  <a:pt x="619892" y="1113799"/>
                </a:lnTo>
                <a:lnTo>
                  <a:pt x="620213" y="1114177"/>
                </a:lnTo>
                <a:lnTo>
                  <a:pt x="620394" y="1114518"/>
                </a:lnTo>
                <a:lnTo>
                  <a:pt x="620553" y="1114816"/>
                </a:lnTo>
                <a:lnTo>
                  <a:pt x="620852" y="1115564"/>
                </a:lnTo>
                <a:lnTo>
                  <a:pt x="620132" y="1116321"/>
                </a:lnTo>
                <a:lnTo>
                  <a:pt x="619885" y="1116581"/>
                </a:lnTo>
                <a:lnTo>
                  <a:pt x="617880" y="1117812"/>
                </a:lnTo>
                <a:lnTo>
                  <a:pt x="618607" y="1116699"/>
                </a:lnTo>
                <a:lnTo>
                  <a:pt x="618222" y="1116530"/>
                </a:lnTo>
                <a:lnTo>
                  <a:pt x="617888" y="1114203"/>
                </a:lnTo>
                <a:lnTo>
                  <a:pt x="618215" y="1113839"/>
                </a:lnTo>
                <a:lnTo>
                  <a:pt x="618706" y="1113641"/>
                </a:lnTo>
                <a:close/>
              </a:path>
              <a:path w="1156273" h="1588612">
                <a:moveTo>
                  <a:pt x="616000" y="1115384"/>
                </a:moveTo>
                <a:lnTo>
                  <a:pt x="617520" y="1114430"/>
                </a:lnTo>
                <a:lnTo>
                  <a:pt x="617888" y="1114203"/>
                </a:lnTo>
                <a:lnTo>
                  <a:pt x="618222" y="1116530"/>
                </a:lnTo>
                <a:lnTo>
                  <a:pt x="618569" y="1116688"/>
                </a:lnTo>
                <a:lnTo>
                  <a:pt x="617880" y="1117812"/>
                </a:lnTo>
                <a:lnTo>
                  <a:pt x="617744" y="1117903"/>
                </a:lnTo>
                <a:lnTo>
                  <a:pt x="615643" y="1119349"/>
                </a:lnTo>
                <a:lnTo>
                  <a:pt x="613653" y="1120949"/>
                </a:lnTo>
                <a:lnTo>
                  <a:pt x="611644" y="1122509"/>
                </a:lnTo>
                <a:lnTo>
                  <a:pt x="605873" y="1126994"/>
                </a:lnTo>
                <a:lnTo>
                  <a:pt x="600184" y="1131580"/>
                </a:lnTo>
                <a:lnTo>
                  <a:pt x="594430" y="1136087"/>
                </a:lnTo>
                <a:lnTo>
                  <a:pt x="585060" y="1143446"/>
                </a:lnTo>
                <a:lnTo>
                  <a:pt x="575076" y="1151296"/>
                </a:lnTo>
                <a:lnTo>
                  <a:pt x="565087" y="1159140"/>
                </a:lnTo>
                <a:lnTo>
                  <a:pt x="555084" y="1166964"/>
                </a:lnTo>
                <a:lnTo>
                  <a:pt x="545055" y="1174757"/>
                </a:lnTo>
                <a:lnTo>
                  <a:pt x="539197" y="1179296"/>
                </a:lnTo>
                <a:lnTo>
                  <a:pt x="529173" y="1187088"/>
                </a:lnTo>
                <a:lnTo>
                  <a:pt x="519163" y="1194902"/>
                </a:lnTo>
                <a:lnTo>
                  <a:pt x="509170" y="1202741"/>
                </a:lnTo>
                <a:lnTo>
                  <a:pt x="499195" y="1210606"/>
                </a:lnTo>
                <a:lnTo>
                  <a:pt x="489241" y="1218497"/>
                </a:lnTo>
                <a:lnTo>
                  <a:pt x="479309" y="1226417"/>
                </a:lnTo>
                <a:lnTo>
                  <a:pt x="469401" y="1234367"/>
                </a:lnTo>
                <a:lnTo>
                  <a:pt x="459520" y="1242349"/>
                </a:lnTo>
                <a:lnTo>
                  <a:pt x="449667" y="1250362"/>
                </a:lnTo>
                <a:lnTo>
                  <a:pt x="439844" y="1258410"/>
                </a:lnTo>
                <a:lnTo>
                  <a:pt x="435975" y="1257625"/>
                </a:lnTo>
                <a:lnTo>
                  <a:pt x="443689" y="1251290"/>
                </a:lnTo>
                <a:lnTo>
                  <a:pt x="453531" y="1243262"/>
                </a:lnTo>
                <a:lnTo>
                  <a:pt x="463401" y="1235267"/>
                </a:lnTo>
                <a:lnTo>
                  <a:pt x="473299" y="1227305"/>
                </a:lnTo>
                <a:lnTo>
                  <a:pt x="483221" y="1219373"/>
                </a:lnTo>
                <a:lnTo>
                  <a:pt x="493166" y="1211470"/>
                </a:lnTo>
                <a:lnTo>
                  <a:pt x="503133" y="1203595"/>
                </a:lnTo>
                <a:lnTo>
                  <a:pt x="513118" y="1195746"/>
                </a:lnTo>
                <a:lnTo>
                  <a:pt x="523121" y="1187922"/>
                </a:lnTo>
                <a:lnTo>
                  <a:pt x="533139" y="1180121"/>
                </a:lnTo>
                <a:lnTo>
                  <a:pt x="543171" y="1172343"/>
                </a:lnTo>
                <a:lnTo>
                  <a:pt x="552565" y="1165044"/>
                </a:lnTo>
                <a:lnTo>
                  <a:pt x="562569" y="1157221"/>
                </a:lnTo>
                <a:lnTo>
                  <a:pt x="572559" y="1149378"/>
                </a:lnTo>
                <a:lnTo>
                  <a:pt x="582543" y="1141528"/>
                </a:lnTo>
                <a:lnTo>
                  <a:pt x="592531" y="1133684"/>
                </a:lnTo>
                <a:lnTo>
                  <a:pt x="598284" y="1129173"/>
                </a:lnTo>
                <a:lnTo>
                  <a:pt x="603982" y="1124584"/>
                </a:lnTo>
                <a:lnTo>
                  <a:pt x="609757" y="1120098"/>
                </a:lnTo>
                <a:lnTo>
                  <a:pt x="611814" y="1118501"/>
                </a:lnTo>
                <a:lnTo>
                  <a:pt x="613849" y="1116863"/>
                </a:lnTo>
                <a:lnTo>
                  <a:pt x="616000" y="1115384"/>
                </a:lnTo>
                <a:close/>
              </a:path>
              <a:path w="1156273" h="1588612">
                <a:moveTo>
                  <a:pt x="420447" y="1232356"/>
                </a:moveTo>
                <a:lnTo>
                  <a:pt x="418626" y="1233787"/>
                </a:lnTo>
                <a:lnTo>
                  <a:pt x="418792" y="1232348"/>
                </a:lnTo>
                <a:lnTo>
                  <a:pt x="418969" y="1230908"/>
                </a:lnTo>
                <a:lnTo>
                  <a:pt x="429248" y="1221748"/>
                </a:lnTo>
                <a:lnTo>
                  <a:pt x="439454" y="1214192"/>
                </a:lnTo>
                <a:lnTo>
                  <a:pt x="449757" y="1206773"/>
                </a:lnTo>
                <a:lnTo>
                  <a:pt x="460135" y="1199459"/>
                </a:lnTo>
                <a:lnTo>
                  <a:pt x="470566" y="1192217"/>
                </a:lnTo>
                <a:lnTo>
                  <a:pt x="481026" y="1185015"/>
                </a:lnTo>
                <a:lnTo>
                  <a:pt x="491492" y="1177820"/>
                </a:lnTo>
                <a:lnTo>
                  <a:pt x="501941" y="1170600"/>
                </a:lnTo>
                <a:lnTo>
                  <a:pt x="512351" y="1163323"/>
                </a:lnTo>
                <a:lnTo>
                  <a:pt x="522699" y="1155956"/>
                </a:lnTo>
                <a:lnTo>
                  <a:pt x="532962" y="1148467"/>
                </a:lnTo>
                <a:lnTo>
                  <a:pt x="543116" y="1140823"/>
                </a:lnTo>
                <a:lnTo>
                  <a:pt x="552510" y="1133493"/>
                </a:lnTo>
                <a:lnTo>
                  <a:pt x="562477" y="1125616"/>
                </a:lnTo>
                <a:lnTo>
                  <a:pt x="572483" y="1117793"/>
                </a:lnTo>
                <a:lnTo>
                  <a:pt x="582519" y="1110010"/>
                </a:lnTo>
                <a:lnTo>
                  <a:pt x="592574" y="1102253"/>
                </a:lnTo>
                <a:lnTo>
                  <a:pt x="602637" y="1094508"/>
                </a:lnTo>
                <a:lnTo>
                  <a:pt x="612699" y="1086761"/>
                </a:lnTo>
                <a:lnTo>
                  <a:pt x="622748" y="1078998"/>
                </a:lnTo>
                <a:lnTo>
                  <a:pt x="632776" y="1071204"/>
                </a:lnTo>
                <a:lnTo>
                  <a:pt x="637817" y="1067262"/>
                </a:lnTo>
                <a:lnTo>
                  <a:pt x="647339" y="1059183"/>
                </a:lnTo>
                <a:lnTo>
                  <a:pt x="657156" y="1050562"/>
                </a:lnTo>
                <a:lnTo>
                  <a:pt x="667380" y="1042678"/>
                </a:lnTo>
                <a:lnTo>
                  <a:pt x="675151" y="1038132"/>
                </a:lnTo>
                <a:lnTo>
                  <a:pt x="675914" y="1037766"/>
                </a:lnTo>
                <a:lnTo>
                  <a:pt x="676836" y="1038082"/>
                </a:lnTo>
                <a:lnTo>
                  <a:pt x="677208" y="1038837"/>
                </a:lnTo>
                <a:lnTo>
                  <a:pt x="677576" y="1039597"/>
                </a:lnTo>
                <a:lnTo>
                  <a:pt x="677259" y="1040515"/>
                </a:lnTo>
                <a:lnTo>
                  <a:pt x="676496" y="1040886"/>
                </a:lnTo>
                <a:lnTo>
                  <a:pt x="665915" y="1047449"/>
                </a:lnTo>
                <a:lnTo>
                  <a:pt x="655838" y="1055698"/>
                </a:lnTo>
                <a:lnTo>
                  <a:pt x="646137" y="1064306"/>
                </a:lnTo>
                <a:lnTo>
                  <a:pt x="639716" y="1069666"/>
                </a:lnTo>
                <a:lnTo>
                  <a:pt x="629704" y="1077481"/>
                </a:lnTo>
                <a:lnTo>
                  <a:pt x="619664" y="1085258"/>
                </a:lnTo>
                <a:lnTo>
                  <a:pt x="609607" y="1093011"/>
                </a:lnTo>
                <a:lnTo>
                  <a:pt x="599544" y="1100756"/>
                </a:lnTo>
                <a:lnTo>
                  <a:pt x="589484" y="1108505"/>
                </a:lnTo>
                <a:lnTo>
                  <a:pt x="579437" y="1116273"/>
                </a:lnTo>
                <a:lnTo>
                  <a:pt x="569414" y="1124074"/>
                </a:lnTo>
                <a:lnTo>
                  <a:pt x="559426" y="1131921"/>
                </a:lnTo>
                <a:lnTo>
                  <a:pt x="554428" y="1135883"/>
                </a:lnTo>
                <a:lnTo>
                  <a:pt x="544396" y="1143701"/>
                </a:lnTo>
                <a:lnTo>
                  <a:pt x="534234" y="1151334"/>
                </a:lnTo>
                <a:lnTo>
                  <a:pt x="523966" y="1158814"/>
                </a:lnTo>
                <a:lnTo>
                  <a:pt x="513613" y="1166173"/>
                </a:lnTo>
                <a:lnTo>
                  <a:pt x="503200" y="1173445"/>
                </a:lnTo>
                <a:lnTo>
                  <a:pt x="492748" y="1180662"/>
                </a:lnTo>
                <a:lnTo>
                  <a:pt x="482281" y="1187855"/>
                </a:lnTo>
                <a:lnTo>
                  <a:pt x="471822" y="1195059"/>
                </a:lnTo>
                <a:lnTo>
                  <a:pt x="461394" y="1202304"/>
                </a:lnTo>
                <a:lnTo>
                  <a:pt x="451019" y="1209624"/>
                </a:lnTo>
                <a:lnTo>
                  <a:pt x="440721" y="1217051"/>
                </a:lnTo>
                <a:lnTo>
                  <a:pt x="430523" y="1224618"/>
                </a:lnTo>
                <a:lnTo>
                  <a:pt x="420447" y="1232356"/>
                </a:lnTo>
                <a:close/>
              </a:path>
              <a:path w="1156273" h="1588612">
                <a:moveTo>
                  <a:pt x="425946" y="1213446"/>
                </a:moveTo>
                <a:lnTo>
                  <a:pt x="421392" y="1216908"/>
                </a:lnTo>
                <a:lnTo>
                  <a:pt x="421766" y="1215260"/>
                </a:lnTo>
                <a:lnTo>
                  <a:pt x="422169" y="1213662"/>
                </a:lnTo>
                <a:lnTo>
                  <a:pt x="432781" y="1204537"/>
                </a:lnTo>
                <a:lnTo>
                  <a:pt x="443053" y="1197074"/>
                </a:lnTo>
                <a:lnTo>
                  <a:pt x="453407" y="1189723"/>
                </a:lnTo>
                <a:lnTo>
                  <a:pt x="463827" y="1182463"/>
                </a:lnTo>
                <a:lnTo>
                  <a:pt x="474296" y="1175270"/>
                </a:lnTo>
                <a:lnTo>
                  <a:pt x="484799" y="1168123"/>
                </a:lnTo>
                <a:lnTo>
                  <a:pt x="495318" y="1160999"/>
                </a:lnTo>
                <a:lnTo>
                  <a:pt x="505839" y="1153876"/>
                </a:lnTo>
                <a:lnTo>
                  <a:pt x="516345" y="1146731"/>
                </a:lnTo>
                <a:lnTo>
                  <a:pt x="526819" y="1139543"/>
                </a:lnTo>
                <a:lnTo>
                  <a:pt x="537246" y="1132289"/>
                </a:lnTo>
                <a:lnTo>
                  <a:pt x="547610" y="1124947"/>
                </a:lnTo>
                <a:lnTo>
                  <a:pt x="557893" y="1117494"/>
                </a:lnTo>
                <a:lnTo>
                  <a:pt x="568081" y="1109909"/>
                </a:lnTo>
                <a:lnTo>
                  <a:pt x="569561" y="1108787"/>
                </a:lnTo>
                <a:lnTo>
                  <a:pt x="579688" y="1101125"/>
                </a:lnTo>
                <a:lnTo>
                  <a:pt x="589829" y="1093476"/>
                </a:lnTo>
                <a:lnTo>
                  <a:pt x="599956" y="1085808"/>
                </a:lnTo>
                <a:lnTo>
                  <a:pt x="610041" y="1078089"/>
                </a:lnTo>
                <a:lnTo>
                  <a:pt x="617218" y="1072515"/>
                </a:lnTo>
                <a:lnTo>
                  <a:pt x="619952" y="1070375"/>
                </a:lnTo>
                <a:lnTo>
                  <a:pt x="624155" y="1065886"/>
                </a:lnTo>
                <a:lnTo>
                  <a:pt x="628359" y="1062398"/>
                </a:lnTo>
                <a:lnTo>
                  <a:pt x="631402" y="1059876"/>
                </a:lnTo>
                <a:lnTo>
                  <a:pt x="634488" y="1057893"/>
                </a:lnTo>
                <a:lnTo>
                  <a:pt x="637065" y="1057416"/>
                </a:lnTo>
                <a:lnTo>
                  <a:pt x="637898" y="1057262"/>
                </a:lnTo>
                <a:lnTo>
                  <a:pt x="638701" y="1057809"/>
                </a:lnTo>
                <a:lnTo>
                  <a:pt x="638856" y="1058638"/>
                </a:lnTo>
                <a:lnTo>
                  <a:pt x="639010" y="1059468"/>
                </a:lnTo>
                <a:lnTo>
                  <a:pt x="638461" y="1060268"/>
                </a:lnTo>
                <a:lnTo>
                  <a:pt x="637625" y="1060422"/>
                </a:lnTo>
                <a:lnTo>
                  <a:pt x="635446" y="1060826"/>
                </a:lnTo>
                <a:lnTo>
                  <a:pt x="632904" y="1062613"/>
                </a:lnTo>
                <a:lnTo>
                  <a:pt x="630323" y="1064750"/>
                </a:lnTo>
                <a:lnTo>
                  <a:pt x="626092" y="1068256"/>
                </a:lnTo>
                <a:lnTo>
                  <a:pt x="621865" y="1072768"/>
                </a:lnTo>
                <a:lnTo>
                  <a:pt x="619116" y="1074919"/>
                </a:lnTo>
                <a:lnTo>
                  <a:pt x="609078" y="1082695"/>
                </a:lnTo>
                <a:lnTo>
                  <a:pt x="598979" y="1090397"/>
                </a:lnTo>
                <a:lnTo>
                  <a:pt x="588845" y="1098056"/>
                </a:lnTo>
                <a:lnTo>
                  <a:pt x="578705" y="1105704"/>
                </a:lnTo>
                <a:lnTo>
                  <a:pt x="571423" y="1111218"/>
                </a:lnTo>
                <a:lnTo>
                  <a:pt x="561251" y="1118825"/>
                </a:lnTo>
                <a:lnTo>
                  <a:pt x="550981" y="1126295"/>
                </a:lnTo>
                <a:lnTo>
                  <a:pt x="540629" y="1133652"/>
                </a:lnTo>
                <a:lnTo>
                  <a:pt x="530210" y="1140917"/>
                </a:lnTo>
                <a:lnTo>
                  <a:pt x="519742" y="1148113"/>
                </a:lnTo>
                <a:lnTo>
                  <a:pt x="509239" y="1155262"/>
                </a:lnTo>
                <a:lnTo>
                  <a:pt x="498719" y="1162386"/>
                </a:lnTo>
                <a:lnTo>
                  <a:pt x="488198" y="1169508"/>
                </a:lnTo>
                <a:lnTo>
                  <a:pt x="477692" y="1176650"/>
                </a:lnTo>
                <a:lnTo>
                  <a:pt x="467216" y="1183835"/>
                </a:lnTo>
                <a:lnTo>
                  <a:pt x="456788" y="1191084"/>
                </a:lnTo>
                <a:lnTo>
                  <a:pt x="446422" y="1198421"/>
                </a:lnTo>
                <a:lnTo>
                  <a:pt x="436137" y="1205867"/>
                </a:lnTo>
                <a:lnTo>
                  <a:pt x="425946" y="1213446"/>
                </a:lnTo>
                <a:close/>
              </a:path>
              <a:path w="1156273" h="1588612">
                <a:moveTo>
                  <a:pt x="702337" y="1054971"/>
                </a:moveTo>
                <a:lnTo>
                  <a:pt x="716565" y="1052823"/>
                </a:lnTo>
                <a:lnTo>
                  <a:pt x="729084" y="1052723"/>
                </a:lnTo>
                <a:lnTo>
                  <a:pt x="741695" y="1052994"/>
                </a:lnTo>
                <a:lnTo>
                  <a:pt x="754377" y="1053599"/>
                </a:lnTo>
                <a:lnTo>
                  <a:pt x="767109" y="1054504"/>
                </a:lnTo>
                <a:lnTo>
                  <a:pt x="779868" y="1055671"/>
                </a:lnTo>
                <a:lnTo>
                  <a:pt x="792635" y="1057064"/>
                </a:lnTo>
                <a:lnTo>
                  <a:pt x="805387" y="1058647"/>
                </a:lnTo>
                <a:lnTo>
                  <a:pt x="818103" y="1060383"/>
                </a:lnTo>
                <a:lnTo>
                  <a:pt x="830762" y="1062238"/>
                </a:lnTo>
                <a:lnTo>
                  <a:pt x="843342" y="1064174"/>
                </a:lnTo>
                <a:lnTo>
                  <a:pt x="855822" y="1066155"/>
                </a:lnTo>
                <a:lnTo>
                  <a:pt x="868180" y="1068145"/>
                </a:lnTo>
                <a:lnTo>
                  <a:pt x="880395" y="1070108"/>
                </a:lnTo>
                <a:lnTo>
                  <a:pt x="889074" y="1071573"/>
                </a:lnTo>
                <a:lnTo>
                  <a:pt x="901551" y="1073933"/>
                </a:lnTo>
                <a:lnTo>
                  <a:pt x="913961" y="1076517"/>
                </a:lnTo>
                <a:lnTo>
                  <a:pt x="926346" y="1079261"/>
                </a:lnTo>
                <a:lnTo>
                  <a:pt x="938747" y="1082101"/>
                </a:lnTo>
                <a:lnTo>
                  <a:pt x="945837" y="1083734"/>
                </a:lnTo>
                <a:lnTo>
                  <a:pt x="953017" y="1084900"/>
                </a:lnTo>
                <a:lnTo>
                  <a:pt x="959912" y="1087280"/>
                </a:lnTo>
                <a:lnTo>
                  <a:pt x="960708" y="1087555"/>
                </a:lnTo>
                <a:lnTo>
                  <a:pt x="962008" y="1087643"/>
                </a:lnTo>
                <a:lnTo>
                  <a:pt x="963173" y="1087808"/>
                </a:lnTo>
                <a:lnTo>
                  <a:pt x="964197" y="1087951"/>
                </a:lnTo>
                <a:lnTo>
                  <a:pt x="965137" y="1088153"/>
                </a:lnTo>
                <a:lnTo>
                  <a:pt x="965753" y="1088443"/>
                </a:lnTo>
                <a:lnTo>
                  <a:pt x="966619" y="1088850"/>
                </a:lnTo>
                <a:lnTo>
                  <a:pt x="967065" y="1089471"/>
                </a:lnTo>
                <a:lnTo>
                  <a:pt x="967194" y="1090139"/>
                </a:lnTo>
                <a:lnTo>
                  <a:pt x="967286" y="1090606"/>
                </a:lnTo>
                <a:lnTo>
                  <a:pt x="967238" y="1091161"/>
                </a:lnTo>
                <a:lnTo>
                  <a:pt x="966873" y="1091784"/>
                </a:lnTo>
                <a:lnTo>
                  <a:pt x="966445" y="1092514"/>
                </a:lnTo>
                <a:lnTo>
                  <a:pt x="965502" y="1092761"/>
                </a:lnTo>
                <a:lnTo>
                  <a:pt x="964773" y="1092335"/>
                </a:lnTo>
                <a:lnTo>
                  <a:pt x="964304" y="1092063"/>
                </a:lnTo>
                <a:lnTo>
                  <a:pt x="964035" y="1091585"/>
                </a:lnTo>
                <a:lnTo>
                  <a:pt x="964013" y="1091086"/>
                </a:lnTo>
                <a:lnTo>
                  <a:pt x="963818" y="1091030"/>
                </a:lnTo>
                <a:lnTo>
                  <a:pt x="963397" y="1090938"/>
                </a:lnTo>
                <a:lnTo>
                  <a:pt x="961904" y="1090673"/>
                </a:lnTo>
                <a:lnTo>
                  <a:pt x="959996" y="1090545"/>
                </a:lnTo>
                <a:lnTo>
                  <a:pt x="958905" y="1090171"/>
                </a:lnTo>
                <a:lnTo>
                  <a:pt x="952112" y="1087826"/>
                </a:lnTo>
                <a:lnTo>
                  <a:pt x="945040" y="1086692"/>
                </a:lnTo>
                <a:lnTo>
                  <a:pt x="938052" y="1085080"/>
                </a:lnTo>
                <a:lnTo>
                  <a:pt x="929689" y="1083158"/>
                </a:lnTo>
                <a:lnTo>
                  <a:pt x="917305" y="1080375"/>
                </a:lnTo>
                <a:lnTo>
                  <a:pt x="904909" y="1077733"/>
                </a:lnTo>
                <a:lnTo>
                  <a:pt x="892457" y="1075295"/>
                </a:lnTo>
                <a:lnTo>
                  <a:pt x="879907" y="1073127"/>
                </a:lnTo>
                <a:lnTo>
                  <a:pt x="867962" y="1071207"/>
                </a:lnTo>
                <a:lnTo>
                  <a:pt x="855606" y="1069216"/>
                </a:lnTo>
                <a:lnTo>
                  <a:pt x="843128" y="1067233"/>
                </a:lnTo>
                <a:lnTo>
                  <a:pt x="830550" y="1065294"/>
                </a:lnTo>
                <a:lnTo>
                  <a:pt x="817892" y="1063436"/>
                </a:lnTo>
                <a:lnTo>
                  <a:pt x="805176" y="1061696"/>
                </a:lnTo>
                <a:lnTo>
                  <a:pt x="792425" y="1060111"/>
                </a:lnTo>
                <a:lnTo>
                  <a:pt x="779659" y="1058716"/>
                </a:lnTo>
                <a:lnTo>
                  <a:pt x="766899" y="1057548"/>
                </a:lnTo>
                <a:lnTo>
                  <a:pt x="754169" y="1056645"/>
                </a:lnTo>
                <a:lnTo>
                  <a:pt x="741488" y="1056043"/>
                </a:lnTo>
                <a:lnTo>
                  <a:pt x="728879" y="1055778"/>
                </a:lnTo>
                <a:lnTo>
                  <a:pt x="716363" y="1055887"/>
                </a:lnTo>
                <a:lnTo>
                  <a:pt x="703961" y="1056407"/>
                </a:lnTo>
                <a:lnTo>
                  <a:pt x="703114" y="1056458"/>
                </a:lnTo>
                <a:lnTo>
                  <a:pt x="702388" y="1055816"/>
                </a:lnTo>
                <a:lnTo>
                  <a:pt x="702337" y="1054971"/>
                </a:lnTo>
                <a:close/>
              </a:path>
              <a:path w="1156273" h="1588612">
                <a:moveTo>
                  <a:pt x="1143107" y="907900"/>
                </a:moveTo>
                <a:lnTo>
                  <a:pt x="1152369" y="901626"/>
                </a:lnTo>
                <a:lnTo>
                  <a:pt x="1153109" y="902342"/>
                </a:lnTo>
                <a:lnTo>
                  <a:pt x="1154698" y="902517"/>
                </a:lnTo>
                <a:lnTo>
                  <a:pt x="1156095" y="902837"/>
                </a:lnTo>
                <a:lnTo>
                  <a:pt x="1145490" y="909980"/>
                </a:lnTo>
                <a:lnTo>
                  <a:pt x="1135054" y="917342"/>
                </a:lnTo>
                <a:lnTo>
                  <a:pt x="1124789" y="924922"/>
                </a:lnTo>
                <a:lnTo>
                  <a:pt x="1114699" y="932716"/>
                </a:lnTo>
                <a:lnTo>
                  <a:pt x="1104785" y="940722"/>
                </a:lnTo>
                <a:lnTo>
                  <a:pt x="1095050" y="948936"/>
                </a:lnTo>
                <a:lnTo>
                  <a:pt x="1085496" y="957357"/>
                </a:lnTo>
                <a:lnTo>
                  <a:pt x="1076126" y="965980"/>
                </a:lnTo>
                <a:lnTo>
                  <a:pt x="1066941" y="974803"/>
                </a:lnTo>
                <a:lnTo>
                  <a:pt x="1057945" y="983823"/>
                </a:lnTo>
                <a:lnTo>
                  <a:pt x="1049139" y="993038"/>
                </a:lnTo>
                <a:lnTo>
                  <a:pt x="1040527" y="1002445"/>
                </a:lnTo>
                <a:lnTo>
                  <a:pt x="1032110" y="1012040"/>
                </a:lnTo>
                <a:lnTo>
                  <a:pt x="1023891" y="1021821"/>
                </a:lnTo>
                <a:lnTo>
                  <a:pt x="1015971" y="1031658"/>
                </a:lnTo>
                <a:lnTo>
                  <a:pt x="1008180" y="1041728"/>
                </a:lnTo>
                <a:lnTo>
                  <a:pt x="1000683" y="1051976"/>
                </a:lnTo>
                <a:lnTo>
                  <a:pt x="993622" y="1062522"/>
                </a:lnTo>
                <a:lnTo>
                  <a:pt x="988009" y="1071910"/>
                </a:lnTo>
                <a:lnTo>
                  <a:pt x="987386" y="1073018"/>
                </a:lnTo>
                <a:lnTo>
                  <a:pt x="983702" y="1078282"/>
                </a:lnTo>
                <a:lnTo>
                  <a:pt x="982088" y="1082042"/>
                </a:lnTo>
                <a:lnTo>
                  <a:pt x="981720" y="1082905"/>
                </a:lnTo>
                <a:lnTo>
                  <a:pt x="981490" y="1084064"/>
                </a:lnTo>
                <a:lnTo>
                  <a:pt x="981454" y="1084274"/>
                </a:lnTo>
                <a:lnTo>
                  <a:pt x="981844" y="1084930"/>
                </a:lnTo>
                <a:lnTo>
                  <a:pt x="981687" y="1085793"/>
                </a:lnTo>
                <a:lnTo>
                  <a:pt x="981059" y="1086267"/>
                </a:lnTo>
                <a:lnTo>
                  <a:pt x="980385" y="1086782"/>
                </a:lnTo>
                <a:lnTo>
                  <a:pt x="979420" y="1086649"/>
                </a:lnTo>
                <a:lnTo>
                  <a:pt x="978908" y="1085977"/>
                </a:lnTo>
                <a:lnTo>
                  <a:pt x="978598" y="1085570"/>
                </a:lnTo>
                <a:lnTo>
                  <a:pt x="978396" y="1085030"/>
                </a:lnTo>
                <a:lnTo>
                  <a:pt x="978373" y="1084359"/>
                </a:lnTo>
                <a:lnTo>
                  <a:pt x="978343" y="1083486"/>
                </a:lnTo>
                <a:lnTo>
                  <a:pt x="978664" y="1082241"/>
                </a:lnTo>
                <a:lnTo>
                  <a:pt x="979265" y="1080841"/>
                </a:lnTo>
                <a:lnTo>
                  <a:pt x="980924" y="1076975"/>
                </a:lnTo>
                <a:lnTo>
                  <a:pt x="984690" y="1071554"/>
                </a:lnTo>
                <a:lnTo>
                  <a:pt x="985331" y="1070416"/>
                </a:lnTo>
                <a:lnTo>
                  <a:pt x="991902" y="1059518"/>
                </a:lnTo>
                <a:lnTo>
                  <a:pt x="999023" y="1049014"/>
                </a:lnTo>
                <a:lnTo>
                  <a:pt x="1006559" y="1038790"/>
                </a:lnTo>
                <a:lnTo>
                  <a:pt x="1013557" y="1029768"/>
                </a:lnTo>
                <a:lnTo>
                  <a:pt x="1021578" y="1019805"/>
                </a:lnTo>
                <a:lnTo>
                  <a:pt x="1029799" y="1010025"/>
                </a:lnTo>
                <a:lnTo>
                  <a:pt x="1038216" y="1000430"/>
                </a:lnTo>
                <a:lnTo>
                  <a:pt x="1046827" y="991022"/>
                </a:lnTo>
                <a:lnTo>
                  <a:pt x="1055630" y="981805"/>
                </a:lnTo>
                <a:lnTo>
                  <a:pt x="1064623" y="972782"/>
                </a:lnTo>
                <a:lnTo>
                  <a:pt x="1073803" y="963954"/>
                </a:lnTo>
                <a:lnTo>
                  <a:pt x="1083168" y="955326"/>
                </a:lnTo>
                <a:lnTo>
                  <a:pt x="1092715" y="946900"/>
                </a:lnTo>
                <a:lnTo>
                  <a:pt x="1102443" y="938679"/>
                </a:lnTo>
                <a:lnTo>
                  <a:pt x="1112348" y="930666"/>
                </a:lnTo>
                <a:lnTo>
                  <a:pt x="1122429" y="922863"/>
                </a:lnTo>
                <a:lnTo>
                  <a:pt x="1132682" y="915273"/>
                </a:lnTo>
                <a:lnTo>
                  <a:pt x="1143107" y="907900"/>
                </a:lnTo>
                <a:close/>
              </a:path>
              <a:path w="1156273" h="1588612">
                <a:moveTo>
                  <a:pt x="992412" y="1080988"/>
                </a:moveTo>
                <a:lnTo>
                  <a:pt x="992331" y="1079849"/>
                </a:lnTo>
                <a:lnTo>
                  <a:pt x="993104" y="1078088"/>
                </a:lnTo>
                <a:lnTo>
                  <a:pt x="994502" y="1076208"/>
                </a:lnTo>
                <a:lnTo>
                  <a:pt x="997119" y="1072690"/>
                </a:lnTo>
                <a:lnTo>
                  <a:pt x="1001781" y="1068344"/>
                </a:lnTo>
                <a:lnTo>
                  <a:pt x="1002945" y="1066920"/>
                </a:lnTo>
                <a:lnTo>
                  <a:pt x="1010837" y="1056969"/>
                </a:lnTo>
                <a:lnTo>
                  <a:pt x="1018589" y="1046909"/>
                </a:lnTo>
                <a:lnTo>
                  <a:pt x="1026435" y="1036923"/>
                </a:lnTo>
                <a:lnTo>
                  <a:pt x="1035606" y="1025795"/>
                </a:lnTo>
                <a:lnTo>
                  <a:pt x="1043811" y="1016154"/>
                </a:lnTo>
                <a:lnTo>
                  <a:pt x="1052186" y="1006601"/>
                </a:lnTo>
                <a:lnTo>
                  <a:pt x="1060727" y="997151"/>
                </a:lnTo>
                <a:lnTo>
                  <a:pt x="1069430" y="987813"/>
                </a:lnTo>
                <a:lnTo>
                  <a:pt x="1078292" y="978602"/>
                </a:lnTo>
                <a:lnTo>
                  <a:pt x="1087307" y="969527"/>
                </a:lnTo>
                <a:lnTo>
                  <a:pt x="1096472" y="960602"/>
                </a:lnTo>
                <a:lnTo>
                  <a:pt x="1105782" y="951839"/>
                </a:lnTo>
                <a:lnTo>
                  <a:pt x="1115235" y="943249"/>
                </a:lnTo>
                <a:lnTo>
                  <a:pt x="1124825" y="934844"/>
                </a:lnTo>
                <a:lnTo>
                  <a:pt x="1134548" y="926637"/>
                </a:lnTo>
                <a:lnTo>
                  <a:pt x="1144402" y="918638"/>
                </a:lnTo>
                <a:lnTo>
                  <a:pt x="1154380" y="910862"/>
                </a:lnTo>
                <a:lnTo>
                  <a:pt x="1155229" y="910215"/>
                </a:lnTo>
                <a:lnTo>
                  <a:pt x="1155085" y="911717"/>
                </a:lnTo>
                <a:lnTo>
                  <a:pt x="1156273" y="913354"/>
                </a:lnTo>
                <a:lnTo>
                  <a:pt x="1154474" y="914364"/>
                </a:lnTo>
                <a:lnTo>
                  <a:pt x="1154370" y="914727"/>
                </a:lnTo>
                <a:lnTo>
                  <a:pt x="1144418" y="922545"/>
                </a:lnTo>
                <a:lnTo>
                  <a:pt x="1134592" y="930584"/>
                </a:lnTo>
                <a:lnTo>
                  <a:pt x="1124898" y="938829"/>
                </a:lnTo>
                <a:lnTo>
                  <a:pt x="1115338" y="947271"/>
                </a:lnTo>
                <a:lnTo>
                  <a:pt x="1105917" y="955896"/>
                </a:lnTo>
                <a:lnTo>
                  <a:pt x="1096640" y="964692"/>
                </a:lnTo>
                <a:lnTo>
                  <a:pt x="1087509" y="973648"/>
                </a:lnTo>
                <a:lnTo>
                  <a:pt x="1078530" y="982751"/>
                </a:lnTo>
                <a:lnTo>
                  <a:pt x="1069706" y="991990"/>
                </a:lnTo>
                <a:lnTo>
                  <a:pt x="1061042" y="1001351"/>
                </a:lnTo>
                <a:lnTo>
                  <a:pt x="1052540" y="1010824"/>
                </a:lnTo>
                <a:lnTo>
                  <a:pt x="1044207" y="1020396"/>
                </a:lnTo>
                <a:lnTo>
                  <a:pt x="1036044" y="1030054"/>
                </a:lnTo>
                <a:lnTo>
                  <a:pt x="1029961" y="1037443"/>
                </a:lnTo>
                <a:lnTo>
                  <a:pt x="1022083" y="1047404"/>
                </a:lnTo>
                <a:lnTo>
                  <a:pt x="1014331" y="1057465"/>
                </a:lnTo>
                <a:lnTo>
                  <a:pt x="1006475" y="1067443"/>
                </a:lnTo>
                <a:lnTo>
                  <a:pt x="1005330" y="1068851"/>
                </a:lnTo>
                <a:lnTo>
                  <a:pt x="1004177" y="1070261"/>
                </a:lnTo>
                <a:lnTo>
                  <a:pt x="999559" y="1074549"/>
                </a:lnTo>
                <a:lnTo>
                  <a:pt x="996972" y="1078028"/>
                </a:lnTo>
                <a:lnTo>
                  <a:pt x="996475" y="1078696"/>
                </a:lnTo>
                <a:lnTo>
                  <a:pt x="996057" y="1079328"/>
                </a:lnTo>
                <a:lnTo>
                  <a:pt x="995774" y="1079896"/>
                </a:lnTo>
                <a:lnTo>
                  <a:pt x="995604" y="1080237"/>
                </a:lnTo>
                <a:lnTo>
                  <a:pt x="995479" y="1080766"/>
                </a:lnTo>
                <a:lnTo>
                  <a:pt x="995538" y="1081607"/>
                </a:lnTo>
                <a:lnTo>
                  <a:pt x="994904" y="1082341"/>
                </a:lnTo>
                <a:lnTo>
                  <a:pt x="994056" y="1082404"/>
                </a:lnTo>
                <a:lnTo>
                  <a:pt x="993212" y="1082462"/>
                </a:lnTo>
                <a:lnTo>
                  <a:pt x="992475" y="1081831"/>
                </a:lnTo>
                <a:lnTo>
                  <a:pt x="992412" y="1080988"/>
                </a:lnTo>
                <a:close/>
              </a:path>
              <a:path w="1156273" h="1588612">
                <a:moveTo>
                  <a:pt x="501110" y="579264"/>
                </a:moveTo>
                <a:lnTo>
                  <a:pt x="501206" y="572323"/>
                </a:lnTo>
                <a:lnTo>
                  <a:pt x="502242" y="571669"/>
                </a:lnTo>
                <a:lnTo>
                  <a:pt x="503271" y="570983"/>
                </a:lnTo>
                <a:lnTo>
                  <a:pt x="504298" y="570264"/>
                </a:lnTo>
                <a:lnTo>
                  <a:pt x="504247" y="577994"/>
                </a:lnTo>
                <a:lnTo>
                  <a:pt x="503885" y="585659"/>
                </a:lnTo>
                <a:lnTo>
                  <a:pt x="503193" y="593167"/>
                </a:lnTo>
                <a:lnTo>
                  <a:pt x="502673" y="598823"/>
                </a:lnTo>
                <a:lnTo>
                  <a:pt x="501615" y="604403"/>
                </a:lnTo>
                <a:lnTo>
                  <a:pt x="500540" y="609980"/>
                </a:lnTo>
                <a:lnTo>
                  <a:pt x="500053" y="612491"/>
                </a:lnTo>
                <a:lnTo>
                  <a:pt x="499585" y="614994"/>
                </a:lnTo>
                <a:lnTo>
                  <a:pt x="499151" y="617513"/>
                </a:lnTo>
                <a:lnTo>
                  <a:pt x="499019" y="618280"/>
                </a:lnTo>
                <a:lnTo>
                  <a:pt x="498918" y="620491"/>
                </a:lnTo>
                <a:lnTo>
                  <a:pt x="498715" y="622679"/>
                </a:lnTo>
                <a:lnTo>
                  <a:pt x="501777" y="634941"/>
                </a:lnTo>
                <a:lnTo>
                  <a:pt x="503584" y="648172"/>
                </a:lnTo>
                <a:lnTo>
                  <a:pt x="501568" y="658687"/>
                </a:lnTo>
                <a:lnTo>
                  <a:pt x="501322" y="659099"/>
                </a:lnTo>
                <a:lnTo>
                  <a:pt x="500841" y="659411"/>
                </a:lnTo>
                <a:lnTo>
                  <a:pt x="500230" y="659649"/>
                </a:lnTo>
                <a:lnTo>
                  <a:pt x="503567" y="671908"/>
                </a:lnTo>
                <a:lnTo>
                  <a:pt x="506731" y="684215"/>
                </a:lnTo>
                <a:lnTo>
                  <a:pt x="509774" y="696550"/>
                </a:lnTo>
                <a:lnTo>
                  <a:pt x="512745" y="708894"/>
                </a:lnTo>
                <a:lnTo>
                  <a:pt x="514442" y="715990"/>
                </a:lnTo>
                <a:lnTo>
                  <a:pt x="516274" y="723655"/>
                </a:lnTo>
                <a:lnTo>
                  <a:pt x="520910" y="730368"/>
                </a:lnTo>
                <a:lnTo>
                  <a:pt x="522682" y="738020"/>
                </a:lnTo>
                <a:lnTo>
                  <a:pt x="525378" y="750400"/>
                </a:lnTo>
                <a:lnTo>
                  <a:pt x="527794" y="762852"/>
                </a:lnTo>
                <a:lnTo>
                  <a:pt x="530001" y="775359"/>
                </a:lnTo>
                <a:lnTo>
                  <a:pt x="532070" y="787903"/>
                </a:lnTo>
                <a:lnTo>
                  <a:pt x="534071" y="800465"/>
                </a:lnTo>
                <a:lnTo>
                  <a:pt x="536075" y="813028"/>
                </a:lnTo>
                <a:lnTo>
                  <a:pt x="538151" y="825574"/>
                </a:lnTo>
                <a:lnTo>
                  <a:pt x="540371" y="838085"/>
                </a:lnTo>
                <a:lnTo>
                  <a:pt x="542804" y="850542"/>
                </a:lnTo>
                <a:lnTo>
                  <a:pt x="546488" y="867287"/>
                </a:lnTo>
                <a:lnTo>
                  <a:pt x="549438" y="879651"/>
                </a:lnTo>
                <a:lnTo>
                  <a:pt x="552549" y="891963"/>
                </a:lnTo>
                <a:lnTo>
                  <a:pt x="555804" y="904231"/>
                </a:lnTo>
                <a:lnTo>
                  <a:pt x="559189" y="916461"/>
                </a:lnTo>
                <a:lnTo>
                  <a:pt x="562686" y="928661"/>
                </a:lnTo>
                <a:lnTo>
                  <a:pt x="566279" y="940839"/>
                </a:lnTo>
                <a:lnTo>
                  <a:pt x="569954" y="953000"/>
                </a:lnTo>
                <a:lnTo>
                  <a:pt x="573692" y="965152"/>
                </a:lnTo>
                <a:lnTo>
                  <a:pt x="576238" y="973334"/>
                </a:lnTo>
                <a:lnTo>
                  <a:pt x="580099" y="985685"/>
                </a:lnTo>
                <a:lnTo>
                  <a:pt x="583812" y="997903"/>
                </a:lnTo>
                <a:lnTo>
                  <a:pt x="587240" y="1010080"/>
                </a:lnTo>
                <a:lnTo>
                  <a:pt x="590246" y="1022310"/>
                </a:lnTo>
                <a:lnTo>
                  <a:pt x="592691" y="1034685"/>
                </a:lnTo>
                <a:lnTo>
                  <a:pt x="594439" y="1047298"/>
                </a:lnTo>
                <a:lnTo>
                  <a:pt x="594998" y="1053572"/>
                </a:lnTo>
                <a:lnTo>
                  <a:pt x="596295" y="1066198"/>
                </a:lnTo>
                <a:lnTo>
                  <a:pt x="594724" y="1078206"/>
                </a:lnTo>
                <a:lnTo>
                  <a:pt x="594562" y="1078300"/>
                </a:lnTo>
                <a:lnTo>
                  <a:pt x="590648" y="1080249"/>
                </a:lnTo>
                <a:lnTo>
                  <a:pt x="581394" y="1067839"/>
                </a:lnTo>
                <a:lnTo>
                  <a:pt x="579816" y="1065992"/>
                </a:lnTo>
                <a:lnTo>
                  <a:pt x="572371" y="1055690"/>
                </a:lnTo>
                <a:lnTo>
                  <a:pt x="566186" y="1044578"/>
                </a:lnTo>
                <a:lnTo>
                  <a:pt x="560548" y="1033121"/>
                </a:lnTo>
                <a:lnTo>
                  <a:pt x="554742" y="1021785"/>
                </a:lnTo>
                <a:lnTo>
                  <a:pt x="550326" y="1014371"/>
                </a:lnTo>
                <a:lnTo>
                  <a:pt x="543496" y="1003762"/>
                </a:lnTo>
                <a:lnTo>
                  <a:pt x="536730" y="993015"/>
                </a:lnTo>
                <a:lnTo>
                  <a:pt x="530080" y="982130"/>
                </a:lnTo>
                <a:lnTo>
                  <a:pt x="523597" y="971106"/>
                </a:lnTo>
                <a:lnTo>
                  <a:pt x="517330" y="959946"/>
                </a:lnTo>
                <a:lnTo>
                  <a:pt x="511331" y="948650"/>
                </a:lnTo>
                <a:lnTo>
                  <a:pt x="505651" y="937218"/>
                </a:lnTo>
                <a:lnTo>
                  <a:pt x="500340" y="925651"/>
                </a:lnTo>
                <a:lnTo>
                  <a:pt x="495448" y="913950"/>
                </a:lnTo>
                <a:lnTo>
                  <a:pt x="491890" y="904544"/>
                </a:lnTo>
                <a:lnTo>
                  <a:pt x="487767" y="892518"/>
                </a:lnTo>
                <a:lnTo>
                  <a:pt x="483986" y="880386"/>
                </a:lnTo>
                <a:lnTo>
                  <a:pt x="480508" y="868163"/>
                </a:lnTo>
                <a:lnTo>
                  <a:pt x="477293" y="855864"/>
                </a:lnTo>
                <a:lnTo>
                  <a:pt x="474302" y="843501"/>
                </a:lnTo>
                <a:lnTo>
                  <a:pt x="471497" y="831091"/>
                </a:lnTo>
                <a:lnTo>
                  <a:pt x="468838" y="818647"/>
                </a:lnTo>
                <a:lnTo>
                  <a:pt x="466286" y="806183"/>
                </a:lnTo>
                <a:lnTo>
                  <a:pt x="463801" y="793714"/>
                </a:lnTo>
                <a:lnTo>
                  <a:pt x="461346" y="781255"/>
                </a:lnTo>
                <a:lnTo>
                  <a:pt x="460015" y="774519"/>
                </a:lnTo>
                <a:lnTo>
                  <a:pt x="457289" y="762080"/>
                </a:lnTo>
                <a:lnTo>
                  <a:pt x="454202" y="749757"/>
                </a:lnTo>
                <a:lnTo>
                  <a:pt x="450950" y="737491"/>
                </a:lnTo>
                <a:lnTo>
                  <a:pt x="447727" y="725224"/>
                </a:lnTo>
                <a:lnTo>
                  <a:pt x="444728" y="712900"/>
                </a:lnTo>
                <a:lnTo>
                  <a:pt x="442149" y="700459"/>
                </a:lnTo>
                <a:lnTo>
                  <a:pt x="440718" y="691798"/>
                </a:lnTo>
                <a:lnTo>
                  <a:pt x="439704" y="684827"/>
                </a:lnTo>
                <a:lnTo>
                  <a:pt x="438658" y="677849"/>
                </a:lnTo>
                <a:lnTo>
                  <a:pt x="436922" y="671020"/>
                </a:lnTo>
                <a:lnTo>
                  <a:pt x="434781" y="671295"/>
                </a:lnTo>
                <a:lnTo>
                  <a:pt x="432587" y="671149"/>
                </a:lnTo>
                <a:lnTo>
                  <a:pt x="430144" y="670175"/>
                </a:lnTo>
                <a:lnTo>
                  <a:pt x="425026" y="668138"/>
                </a:lnTo>
                <a:lnTo>
                  <a:pt x="423356" y="657730"/>
                </a:lnTo>
                <a:lnTo>
                  <a:pt x="421720" y="653392"/>
                </a:lnTo>
                <a:lnTo>
                  <a:pt x="420060" y="648980"/>
                </a:lnTo>
                <a:lnTo>
                  <a:pt x="417610" y="643144"/>
                </a:lnTo>
                <a:lnTo>
                  <a:pt x="415981" y="637193"/>
                </a:lnTo>
                <a:lnTo>
                  <a:pt x="413047" y="639740"/>
                </a:lnTo>
                <a:lnTo>
                  <a:pt x="410070" y="642226"/>
                </a:lnTo>
                <a:lnTo>
                  <a:pt x="407032" y="644605"/>
                </a:lnTo>
                <a:lnTo>
                  <a:pt x="402281" y="648328"/>
                </a:lnTo>
                <a:lnTo>
                  <a:pt x="397660" y="652182"/>
                </a:lnTo>
                <a:lnTo>
                  <a:pt x="392942" y="655942"/>
                </a:lnTo>
                <a:lnTo>
                  <a:pt x="392283" y="656467"/>
                </a:lnTo>
                <a:lnTo>
                  <a:pt x="391295" y="656808"/>
                </a:lnTo>
                <a:lnTo>
                  <a:pt x="390330" y="657110"/>
                </a:lnTo>
                <a:lnTo>
                  <a:pt x="389950" y="657228"/>
                </a:lnTo>
                <a:lnTo>
                  <a:pt x="389397" y="657470"/>
                </a:lnTo>
                <a:lnTo>
                  <a:pt x="389177" y="657564"/>
                </a:lnTo>
                <a:lnTo>
                  <a:pt x="389098" y="658306"/>
                </a:lnTo>
                <a:lnTo>
                  <a:pt x="388484" y="658900"/>
                </a:lnTo>
                <a:lnTo>
                  <a:pt x="387714" y="658930"/>
                </a:lnTo>
                <a:lnTo>
                  <a:pt x="387040" y="658955"/>
                </a:lnTo>
                <a:lnTo>
                  <a:pt x="386450" y="658544"/>
                </a:lnTo>
                <a:lnTo>
                  <a:pt x="386217" y="657953"/>
                </a:lnTo>
                <a:lnTo>
                  <a:pt x="386136" y="658082"/>
                </a:lnTo>
                <a:lnTo>
                  <a:pt x="385642" y="658768"/>
                </a:lnTo>
                <a:lnTo>
                  <a:pt x="384684" y="658927"/>
                </a:lnTo>
                <a:lnTo>
                  <a:pt x="383995" y="658435"/>
                </a:lnTo>
                <a:lnTo>
                  <a:pt x="374097" y="650986"/>
                </a:lnTo>
                <a:lnTo>
                  <a:pt x="364463" y="642952"/>
                </a:lnTo>
                <a:lnTo>
                  <a:pt x="355089" y="634396"/>
                </a:lnTo>
                <a:lnTo>
                  <a:pt x="345972" y="625379"/>
                </a:lnTo>
                <a:lnTo>
                  <a:pt x="337107" y="615963"/>
                </a:lnTo>
                <a:lnTo>
                  <a:pt x="328493" y="606210"/>
                </a:lnTo>
                <a:lnTo>
                  <a:pt x="320124" y="596181"/>
                </a:lnTo>
                <a:lnTo>
                  <a:pt x="311998" y="585938"/>
                </a:lnTo>
                <a:lnTo>
                  <a:pt x="304110" y="575542"/>
                </a:lnTo>
                <a:lnTo>
                  <a:pt x="296458" y="565056"/>
                </a:lnTo>
                <a:lnTo>
                  <a:pt x="289038" y="554541"/>
                </a:lnTo>
                <a:lnTo>
                  <a:pt x="281845" y="544059"/>
                </a:lnTo>
                <a:lnTo>
                  <a:pt x="274877" y="533672"/>
                </a:lnTo>
                <a:lnTo>
                  <a:pt x="268130" y="523440"/>
                </a:lnTo>
                <a:lnTo>
                  <a:pt x="260335" y="511339"/>
                </a:lnTo>
                <a:lnTo>
                  <a:pt x="253572" y="500589"/>
                </a:lnTo>
                <a:lnTo>
                  <a:pt x="249664" y="494362"/>
                </a:lnTo>
                <a:lnTo>
                  <a:pt x="248754" y="487177"/>
                </a:lnTo>
                <a:lnTo>
                  <a:pt x="255521" y="497924"/>
                </a:lnTo>
                <a:lnTo>
                  <a:pt x="262281" y="508676"/>
                </a:lnTo>
                <a:lnTo>
                  <a:pt x="269134" y="519368"/>
                </a:lnTo>
                <a:lnTo>
                  <a:pt x="276493" y="530558"/>
                </a:lnTo>
                <a:lnTo>
                  <a:pt x="283430" y="540930"/>
                </a:lnTo>
                <a:lnTo>
                  <a:pt x="290591" y="551406"/>
                </a:lnTo>
                <a:lnTo>
                  <a:pt x="297981" y="561924"/>
                </a:lnTo>
                <a:lnTo>
                  <a:pt x="305602" y="572421"/>
                </a:lnTo>
                <a:lnTo>
                  <a:pt x="313460" y="582833"/>
                </a:lnTo>
                <a:lnTo>
                  <a:pt x="321557" y="593098"/>
                </a:lnTo>
                <a:lnTo>
                  <a:pt x="329898" y="603155"/>
                </a:lnTo>
                <a:lnTo>
                  <a:pt x="338486" y="612939"/>
                </a:lnTo>
                <a:lnTo>
                  <a:pt x="347325" y="622388"/>
                </a:lnTo>
                <a:lnTo>
                  <a:pt x="356419" y="631440"/>
                </a:lnTo>
                <a:lnTo>
                  <a:pt x="365772" y="640031"/>
                </a:lnTo>
                <a:lnTo>
                  <a:pt x="375388" y="648100"/>
                </a:lnTo>
                <a:lnTo>
                  <a:pt x="385270" y="655583"/>
                </a:lnTo>
                <a:lnTo>
                  <a:pt x="385779" y="655946"/>
                </a:lnTo>
                <a:lnTo>
                  <a:pt x="386136" y="656277"/>
                </a:lnTo>
                <a:lnTo>
                  <a:pt x="386247" y="656482"/>
                </a:lnTo>
                <a:lnTo>
                  <a:pt x="386516" y="655666"/>
                </a:lnTo>
                <a:lnTo>
                  <a:pt x="387183" y="655068"/>
                </a:lnTo>
                <a:lnTo>
                  <a:pt x="388145" y="654642"/>
                </a:lnTo>
                <a:lnTo>
                  <a:pt x="388687" y="654403"/>
                </a:lnTo>
                <a:lnTo>
                  <a:pt x="389343" y="654220"/>
                </a:lnTo>
                <a:lnTo>
                  <a:pt x="389972" y="654014"/>
                </a:lnTo>
                <a:lnTo>
                  <a:pt x="390367" y="653885"/>
                </a:lnTo>
                <a:lnTo>
                  <a:pt x="390758" y="653769"/>
                </a:lnTo>
                <a:lnTo>
                  <a:pt x="391026" y="653552"/>
                </a:lnTo>
                <a:lnTo>
                  <a:pt x="395747" y="649789"/>
                </a:lnTo>
                <a:lnTo>
                  <a:pt x="400376" y="645930"/>
                </a:lnTo>
                <a:lnTo>
                  <a:pt x="405134" y="642202"/>
                </a:lnTo>
                <a:lnTo>
                  <a:pt x="408543" y="639529"/>
                </a:lnTo>
                <a:lnTo>
                  <a:pt x="411879" y="636725"/>
                </a:lnTo>
                <a:lnTo>
                  <a:pt x="415163" y="633851"/>
                </a:lnTo>
                <a:lnTo>
                  <a:pt x="414086" y="628770"/>
                </a:lnTo>
                <a:lnTo>
                  <a:pt x="413828" y="623788"/>
                </a:lnTo>
                <a:lnTo>
                  <a:pt x="415398" y="619717"/>
                </a:lnTo>
                <a:lnTo>
                  <a:pt x="417942" y="613132"/>
                </a:lnTo>
                <a:lnTo>
                  <a:pt x="426775" y="606223"/>
                </a:lnTo>
                <a:lnTo>
                  <a:pt x="431751" y="601531"/>
                </a:lnTo>
                <a:lnTo>
                  <a:pt x="440450" y="593110"/>
                </a:lnTo>
                <a:lnTo>
                  <a:pt x="451388" y="583827"/>
                </a:lnTo>
                <a:lnTo>
                  <a:pt x="462108" y="578540"/>
                </a:lnTo>
                <a:lnTo>
                  <a:pt x="483713" y="593639"/>
                </a:lnTo>
                <a:lnTo>
                  <a:pt x="489219" y="599124"/>
                </a:lnTo>
                <a:lnTo>
                  <a:pt x="493858" y="607123"/>
                </a:lnTo>
                <a:lnTo>
                  <a:pt x="496508" y="614828"/>
                </a:lnTo>
                <a:lnTo>
                  <a:pt x="496833" y="613019"/>
                </a:lnTo>
                <a:lnTo>
                  <a:pt x="497175" y="611212"/>
                </a:lnTo>
                <a:lnTo>
                  <a:pt x="497525" y="609403"/>
                </a:lnTo>
                <a:lnTo>
                  <a:pt x="498582" y="603926"/>
                </a:lnTo>
                <a:lnTo>
                  <a:pt x="499622" y="598445"/>
                </a:lnTo>
                <a:lnTo>
                  <a:pt x="500134" y="592887"/>
                </a:lnTo>
                <a:lnTo>
                  <a:pt x="500757" y="586141"/>
                </a:lnTo>
                <a:lnTo>
                  <a:pt x="501110" y="5792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3000806" y="2693813"/>
            <a:ext cx="2422834" cy="6627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360"/>
              </a:lnSpc>
              <a:spcBef>
                <a:spcPts val="118"/>
              </a:spcBef>
            </a:pPr>
            <a:r>
              <a:rPr sz="3150" b="1" baseline="3496" dirty="0">
                <a:solidFill>
                  <a:srgbClr val="FFFFFF"/>
                </a:solidFill>
                <a:latin typeface="Open Sans"/>
                <a:cs typeface="Open Sans"/>
              </a:rPr>
              <a:t>CORROBORACIÓN</a:t>
            </a:r>
            <a:endParaRPr sz="2100">
              <a:latin typeface="Open Sans"/>
              <a:cs typeface="Open Sans"/>
            </a:endParaRPr>
          </a:p>
          <a:p>
            <a:pPr marL="458097" marR="409203" algn="ctr">
              <a:lnSpc>
                <a:spcPts val="2795"/>
              </a:lnSpc>
              <a:spcBef>
                <a:spcPts val="86"/>
              </a:spcBef>
            </a:pPr>
            <a:r>
              <a:rPr sz="2100" b="1" dirty="0">
                <a:solidFill>
                  <a:srgbClr val="FFFFFF"/>
                </a:solidFill>
                <a:latin typeface="Open Sans"/>
                <a:cs typeface="Open Sans"/>
              </a:rPr>
              <a:t>PERIFERICA</a:t>
            </a:r>
            <a:endParaRPr sz="2100">
              <a:latin typeface="Open Sans"/>
              <a:cs typeface="Open San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14612" y="3102735"/>
            <a:ext cx="847684" cy="61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25"/>
              </a:lnSpc>
              <a:spcBef>
                <a:spcPts val="241"/>
              </a:spcBef>
            </a:pPr>
            <a:r>
              <a:rPr sz="6900" b="1" spc="0" baseline="1596" dirty="0">
                <a:solidFill>
                  <a:srgbClr val="FFFFFF"/>
                </a:solidFill>
                <a:latin typeface="Open Sans"/>
                <a:cs typeface="Open Sans"/>
              </a:rPr>
              <a:t>EA</a:t>
            </a:r>
            <a:endParaRPr sz="4600">
              <a:latin typeface="Open Sans"/>
              <a:cs typeface="Open San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122148" y="3189380"/>
            <a:ext cx="1246322" cy="61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25"/>
              </a:lnSpc>
              <a:spcBef>
                <a:spcPts val="241"/>
              </a:spcBef>
            </a:pPr>
            <a:r>
              <a:rPr sz="6900" b="1" spc="0" baseline="1596" dirty="0">
                <a:solidFill>
                  <a:srgbClr val="FFFFFF"/>
                </a:solidFill>
                <a:latin typeface="Open Sans"/>
                <a:cs typeface="Open Sans"/>
              </a:rPr>
              <a:t>AFA</a:t>
            </a:r>
            <a:endParaRPr sz="4600">
              <a:latin typeface="Open Sans"/>
              <a:cs typeface="Open San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213347" y="3189380"/>
            <a:ext cx="887548" cy="61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25"/>
              </a:lnSpc>
              <a:spcBef>
                <a:spcPts val="241"/>
              </a:spcBef>
            </a:pPr>
            <a:r>
              <a:rPr sz="6900" b="1" spc="0" baseline="1596" dirty="0">
                <a:solidFill>
                  <a:srgbClr val="FFFFFF"/>
                </a:solidFill>
                <a:latin typeface="Open Sans"/>
                <a:cs typeface="Open Sans"/>
              </a:rPr>
              <a:t>AP</a:t>
            </a:r>
            <a:endParaRPr sz="4600">
              <a:latin typeface="Open Sans"/>
              <a:cs typeface="Open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268381" y="3189380"/>
            <a:ext cx="1180647" cy="6127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825"/>
              </a:lnSpc>
              <a:spcBef>
                <a:spcPts val="241"/>
              </a:spcBef>
            </a:pPr>
            <a:r>
              <a:rPr sz="6900" b="1" spc="0" baseline="1596" dirty="0">
                <a:solidFill>
                  <a:srgbClr val="FFFFFF"/>
                </a:solidFill>
                <a:latin typeface="Open Sans"/>
                <a:cs typeface="Open Sans"/>
              </a:rPr>
              <a:t>AJO</a:t>
            </a:r>
            <a:endParaRPr sz="4600">
              <a:latin typeface="Open Sans"/>
              <a:cs typeface="Open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4901" y="3609487"/>
            <a:ext cx="3121076" cy="26726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873">
              <a:lnSpc>
                <a:spcPts val="2540"/>
              </a:lnSpc>
              <a:spcBef>
                <a:spcPts val="127"/>
              </a:spcBef>
            </a:pPr>
            <a:r>
              <a:rPr sz="24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EVIDENCIAS: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ts val="3070"/>
              </a:lnSpc>
              <a:spcBef>
                <a:spcPts val="126"/>
              </a:spcBef>
            </a:pPr>
            <a:r>
              <a:rPr sz="24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E.M.P.</a:t>
            </a:r>
            <a:r>
              <a:rPr sz="2400" b="1" spc="-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RECAUDOS ENTREVISTAS INTERROGATORIOS EXPERTICIAS DOCUMENTOS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54388" y="4962090"/>
            <a:ext cx="1184613" cy="4289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79"/>
              </a:lnSpc>
              <a:spcBef>
                <a:spcPts val="169"/>
              </a:spcBef>
            </a:pPr>
            <a:r>
              <a:rPr sz="4725" b="1" baseline="1554" dirty="0">
                <a:solidFill>
                  <a:srgbClr val="FFC000"/>
                </a:solidFill>
                <a:latin typeface="Open Sans"/>
                <a:cs typeface="Open Sans"/>
              </a:rPr>
              <a:t>TA-EF</a:t>
            </a:r>
            <a:endParaRPr sz="3150" dirty="0">
              <a:solidFill>
                <a:srgbClr val="FFC000"/>
              </a:solidFill>
              <a:latin typeface="Open Sans"/>
              <a:cs typeface="Open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06818" y="7918658"/>
            <a:ext cx="1445120" cy="747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7077" marR="317806" algn="ctr">
              <a:lnSpc>
                <a:spcPts val="2650"/>
              </a:lnSpc>
              <a:spcBef>
                <a:spcPts val="132"/>
              </a:spcBef>
            </a:pPr>
            <a:r>
              <a:rPr sz="3525" b="1" baseline="3124" dirty="0">
                <a:solidFill>
                  <a:srgbClr val="FFFFFF"/>
                </a:solidFill>
                <a:latin typeface="Open Sans"/>
                <a:cs typeface="Open Sans"/>
              </a:rPr>
              <a:t>SENT.</a:t>
            </a:r>
            <a:endParaRPr sz="2350">
              <a:latin typeface="Open Sans"/>
              <a:cs typeface="Open Sans"/>
            </a:endParaRPr>
          </a:p>
          <a:p>
            <a:pPr algn="ctr">
              <a:lnSpc>
                <a:spcPts val="3120"/>
              </a:lnSpc>
              <a:spcBef>
                <a:spcPts val="138"/>
              </a:spcBef>
            </a:pPr>
            <a:r>
              <a:rPr sz="2350" b="1" spc="0" dirty="0">
                <a:solidFill>
                  <a:srgbClr val="FFFFFF"/>
                </a:solidFill>
                <a:latin typeface="Open Sans"/>
                <a:cs typeface="Open Sans"/>
              </a:rPr>
              <a:t>343-20-11</a:t>
            </a:r>
            <a:endParaRPr sz="2350">
              <a:latin typeface="Open Sans"/>
              <a:cs typeface="Open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93185" y="8669960"/>
            <a:ext cx="953166" cy="15369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5316" marR="2635">
              <a:lnSpc>
                <a:spcPts val="5460"/>
              </a:lnSpc>
              <a:spcBef>
                <a:spcPts val="273"/>
              </a:spcBef>
            </a:pPr>
            <a:r>
              <a:rPr sz="7425" b="1" baseline="3461" dirty="0">
                <a:solidFill>
                  <a:srgbClr val="FFFFFF"/>
                </a:solidFill>
                <a:latin typeface="Open Sans"/>
                <a:cs typeface="Open Sans"/>
              </a:rPr>
              <a:t>PR</a:t>
            </a:r>
            <a:endParaRPr sz="4950">
              <a:latin typeface="Open Sans"/>
              <a:cs typeface="Open Sans"/>
            </a:endParaRPr>
          </a:p>
          <a:p>
            <a:pPr marL="12700">
              <a:lnSpc>
                <a:spcPts val="6459"/>
              </a:lnSpc>
              <a:spcBef>
                <a:spcPts val="229"/>
              </a:spcBef>
            </a:pPr>
            <a:r>
              <a:rPr sz="4950" b="1" dirty="0">
                <a:solidFill>
                  <a:srgbClr val="FFFFFF"/>
                </a:solidFill>
                <a:latin typeface="Open Sans"/>
                <a:cs typeface="Open Sans"/>
              </a:rPr>
              <a:t>TA</a:t>
            </a:r>
            <a:endParaRPr sz="4950">
              <a:latin typeface="Open Sans"/>
              <a:cs typeface="Open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545084" y="9549569"/>
            <a:ext cx="501393" cy="6857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00"/>
              </a:lnSpc>
              <a:spcBef>
                <a:spcPts val="270"/>
              </a:spcBef>
            </a:pPr>
            <a:r>
              <a:rPr sz="7800" b="1" spc="0" baseline="1412" dirty="0">
                <a:solidFill>
                  <a:srgbClr val="FFFFFF"/>
                </a:solidFill>
                <a:latin typeface="Open Sans"/>
                <a:cs typeface="Open Sans"/>
              </a:rPr>
              <a:t>+</a:t>
            </a:r>
            <a:endParaRPr sz="5200">
              <a:latin typeface="Open Sans"/>
              <a:cs typeface="Open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14156" y="5279476"/>
            <a:ext cx="149043" cy="149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3614156" y="5061976"/>
            <a:ext cx="149043" cy="149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3614156" y="4859647"/>
            <a:ext cx="149043" cy="149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1" name="object 11"/>
          <p:cNvSpPr txBox="1"/>
          <p:nvPr/>
        </p:nvSpPr>
        <p:spPr>
          <a:xfrm>
            <a:off x="3614156" y="4657321"/>
            <a:ext cx="149043" cy="149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3614156" y="4454994"/>
            <a:ext cx="149043" cy="1492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3614156" y="4252663"/>
            <a:ext cx="149043" cy="1492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3497953" y="4007343"/>
            <a:ext cx="1020563" cy="16262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7" name="object 7"/>
          <p:cNvSpPr txBox="1"/>
          <p:nvPr/>
        </p:nvSpPr>
        <p:spPr>
          <a:xfrm>
            <a:off x="3821301" y="4186308"/>
            <a:ext cx="57596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3821301" y="4388636"/>
            <a:ext cx="57596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3821301" y="4590961"/>
            <a:ext cx="57596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3821301" y="4793290"/>
            <a:ext cx="57596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3821301" y="4995618"/>
            <a:ext cx="57596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821301" y="5213119"/>
            <a:ext cx="57596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18287999" cy="10286999"/>
          </a:xfrm>
          <a:custGeom>
            <a:avLst/>
            <a:gdLst/>
            <a:ahLst/>
            <a:cxnLst/>
            <a:rect l="l" t="t" r="r" b="b"/>
            <a:pathLst>
              <a:path w="18287999" h="10286999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00252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491042" y="-15"/>
            <a:ext cx="1806404" cy="1803514"/>
          </a:xfrm>
          <a:custGeom>
            <a:avLst/>
            <a:gdLst/>
            <a:ahLst/>
            <a:cxnLst/>
            <a:rect l="l" t="t" r="r" b="b"/>
            <a:pathLst>
              <a:path w="1806404" h="1803514">
                <a:moveTo>
                  <a:pt x="1796957" y="15"/>
                </a:moveTo>
                <a:lnTo>
                  <a:pt x="16" y="15"/>
                </a:lnTo>
                <a:lnTo>
                  <a:pt x="1796957" y="1794082"/>
                </a:lnTo>
                <a:lnTo>
                  <a:pt x="1796957" y="15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270" y="704305"/>
            <a:ext cx="828536" cy="891113"/>
          </a:xfrm>
          <a:custGeom>
            <a:avLst/>
            <a:gdLst/>
            <a:ahLst/>
            <a:cxnLst/>
            <a:rect l="l" t="t" r="r" b="b"/>
            <a:pathLst>
              <a:path w="828536" h="891113">
                <a:moveTo>
                  <a:pt x="47898" y="391979"/>
                </a:moveTo>
                <a:lnTo>
                  <a:pt x="54174" y="380999"/>
                </a:lnTo>
                <a:lnTo>
                  <a:pt x="60414" y="369846"/>
                </a:lnTo>
                <a:lnTo>
                  <a:pt x="65918" y="359004"/>
                </a:lnTo>
                <a:lnTo>
                  <a:pt x="71271" y="347480"/>
                </a:lnTo>
                <a:lnTo>
                  <a:pt x="76481" y="335878"/>
                </a:lnTo>
                <a:lnTo>
                  <a:pt x="81590" y="324225"/>
                </a:lnTo>
                <a:lnTo>
                  <a:pt x="86637" y="312548"/>
                </a:lnTo>
                <a:lnTo>
                  <a:pt x="91662" y="300872"/>
                </a:lnTo>
                <a:lnTo>
                  <a:pt x="96704" y="289223"/>
                </a:lnTo>
                <a:lnTo>
                  <a:pt x="101804" y="277627"/>
                </a:lnTo>
                <a:lnTo>
                  <a:pt x="105112" y="270259"/>
                </a:lnTo>
                <a:lnTo>
                  <a:pt x="110676" y="257877"/>
                </a:lnTo>
                <a:lnTo>
                  <a:pt x="116100" y="245812"/>
                </a:lnTo>
                <a:lnTo>
                  <a:pt x="121372" y="233999"/>
                </a:lnTo>
                <a:lnTo>
                  <a:pt x="126480" y="222373"/>
                </a:lnTo>
                <a:lnTo>
                  <a:pt x="131414" y="210872"/>
                </a:lnTo>
                <a:lnTo>
                  <a:pt x="136161" y="199430"/>
                </a:lnTo>
                <a:lnTo>
                  <a:pt x="140710" y="187983"/>
                </a:lnTo>
                <a:lnTo>
                  <a:pt x="145049" y="176467"/>
                </a:lnTo>
                <a:lnTo>
                  <a:pt x="149167" y="164819"/>
                </a:lnTo>
                <a:lnTo>
                  <a:pt x="153053" y="152973"/>
                </a:lnTo>
                <a:lnTo>
                  <a:pt x="156694" y="140867"/>
                </a:lnTo>
                <a:lnTo>
                  <a:pt x="160079" y="128434"/>
                </a:lnTo>
                <a:lnTo>
                  <a:pt x="162652" y="117969"/>
                </a:lnTo>
                <a:lnTo>
                  <a:pt x="167124" y="117873"/>
                </a:lnTo>
                <a:lnTo>
                  <a:pt x="171419" y="117649"/>
                </a:lnTo>
                <a:lnTo>
                  <a:pt x="177072" y="116410"/>
                </a:lnTo>
                <a:lnTo>
                  <a:pt x="180495" y="122224"/>
                </a:lnTo>
                <a:lnTo>
                  <a:pt x="184908" y="132086"/>
                </a:lnTo>
                <a:lnTo>
                  <a:pt x="190015" y="144961"/>
                </a:lnTo>
                <a:lnTo>
                  <a:pt x="195516" y="159816"/>
                </a:lnTo>
                <a:lnTo>
                  <a:pt x="201117" y="175617"/>
                </a:lnTo>
                <a:lnTo>
                  <a:pt x="197269" y="115925"/>
                </a:lnTo>
                <a:lnTo>
                  <a:pt x="194232" y="110053"/>
                </a:lnTo>
                <a:lnTo>
                  <a:pt x="196078" y="109009"/>
                </a:lnTo>
                <a:lnTo>
                  <a:pt x="197925" y="107964"/>
                </a:lnTo>
                <a:lnTo>
                  <a:pt x="199771" y="106920"/>
                </a:lnTo>
                <a:lnTo>
                  <a:pt x="199544" y="107090"/>
                </a:lnTo>
                <a:lnTo>
                  <a:pt x="199471" y="107615"/>
                </a:lnTo>
                <a:lnTo>
                  <a:pt x="199476" y="107867"/>
                </a:lnTo>
                <a:lnTo>
                  <a:pt x="206053" y="103227"/>
                </a:lnTo>
                <a:lnTo>
                  <a:pt x="214553" y="96131"/>
                </a:lnTo>
                <a:lnTo>
                  <a:pt x="225132" y="87555"/>
                </a:lnTo>
                <a:lnTo>
                  <a:pt x="237945" y="78474"/>
                </a:lnTo>
                <a:lnTo>
                  <a:pt x="246039" y="73597"/>
                </a:lnTo>
                <a:lnTo>
                  <a:pt x="245989" y="73170"/>
                </a:lnTo>
                <a:lnTo>
                  <a:pt x="258294" y="68394"/>
                </a:lnTo>
                <a:lnTo>
                  <a:pt x="259940" y="67849"/>
                </a:lnTo>
                <a:lnTo>
                  <a:pt x="263203" y="66129"/>
                </a:lnTo>
                <a:lnTo>
                  <a:pt x="268844" y="65256"/>
                </a:lnTo>
                <a:lnTo>
                  <a:pt x="267680" y="45028"/>
                </a:lnTo>
                <a:lnTo>
                  <a:pt x="268185" y="44414"/>
                </a:lnTo>
                <a:lnTo>
                  <a:pt x="268586" y="43771"/>
                </a:lnTo>
                <a:lnTo>
                  <a:pt x="268863" y="43098"/>
                </a:lnTo>
                <a:lnTo>
                  <a:pt x="268881" y="43662"/>
                </a:lnTo>
                <a:lnTo>
                  <a:pt x="281657" y="8993"/>
                </a:lnTo>
                <a:lnTo>
                  <a:pt x="265358" y="15784"/>
                </a:lnTo>
                <a:lnTo>
                  <a:pt x="247148" y="24840"/>
                </a:lnTo>
                <a:lnTo>
                  <a:pt x="231191" y="33809"/>
                </a:lnTo>
                <a:lnTo>
                  <a:pt x="227196" y="36371"/>
                </a:lnTo>
                <a:lnTo>
                  <a:pt x="226998" y="36357"/>
                </a:lnTo>
                <a:lnTo>
                  <a:pt x="222198" y="39518"/>
                </a:lnTo>
                <a:lnTo>
                  <a:pt x="222100" y="39936"/>
                </a:lnTo>
                <a:lnTo>
                  <a:pt x="211701" y="45753"/>
                </a:lnTo>
                <a:lnTo>
                  <a:pt x="201064" y="51721"/>
                </a:lnTo>
                <a:lnTo>
                  <a:pt x="189953" y="57523"/>
                </a:lnTo>
                <a:lnTo>
                  <a:pt x="178130" y="62842"/>
                </a:lnTo>
                <a:lnTo>
                  <a:pt x="165356" y="67361"/>
                </a:lnTo>
                <a:lnTo>
                  <a:pt x="159892" y="68883"/>
                </a:lnTo>
                <a:lnTo>
                  <a:pt x="152641" y="70738"/>
                </a:lnTo>
                <a:lnTo>
                  <a:pt x="144758" y="73734"/>
                </a:lnTo>
                <a:lnTo>
                  <a:pt x="137219" y="72060"/>
                </a:lnTo>
                <a:lnTo>
                  <a:pt x="124917" y="65564"/>
                </a:lnTo>
                <a:lnTo>
                  <a:pt x="116298" y="54801"/>
                </a:lnTo>
                <a:lnTo>
                  <a:pt x="113689" y="44219"/>
                </a:lnTo>
                <a:lnTo>
                  <a:pt x="117908" y="42010"/>
                </a:lnTo>
                <a:lnTo>
                  <a:pt x="118303" y="41630"/>
                </a:lnTo>
                <a:lnTo>
                  <a:pt x="121974" y="33048"/>
                </a:lnTo>
                <a:lnTo>
                  <a:pt x="119092" y="23853"/>
                </a:lnTo>
                <a:lnTo>
                  <a:pt x="110389" y="18047"/>
                </a:lnTo>
                <a:lnTo>
                  <a:pt x="113658" y="44094"/>
                </a:lnTo>
                <a:lnTo>
                  <a:pt x="113642" y="44243"/>
                </a:lnTo>
                <a:lnTo>
                  <a:pt x="110389" y="18047"/>
                </a:lnTo>
                <a:lnTo>
                  <a:pt x="101366" y="18110"/>
                </a:lnTo>
                <a:lnTo>
                  <a:pt x="93112" y="21615"/>
                </a:lnTo>
                <a:lnTo>
                  <a:pt x="87189" y="27594"/>
                </a:lnTo>
                <a:lnTo>
                  <a:pt x="83526" y="35557"/>
                </a:lnTo>
                <a:lnTo>
                  <a:pt x="82051" y="45016"/>
                </a:lnTo>
                <a:lnTo>
                  <a:pt x="82693" y="55480"/>
                </a:lnTo>
                <a:lnTo>
                  <a:pt x="85381" y="66460"/>
                </a:lnTo>
                <a:lnTo>
                  <a:pt x="90043" y="77468"/>
                </a:lnTo>
                <a:lnTo>
                  <a:pt x="96609" y="88014"/>
                </a:lnTo>
                <a:lnTo>
                  <a:pt x="105008" y="97608"/>
                </a:lnTo>
                <a:lnTo>
                  <a:pt x="115167" y="105761"/>
                </a:lnTo>
                <a:lnTo>
                  <a:pt x="127015" y="111985"/>
                </a:lnTo>
                <a:lnTo>
                  <a:pt x="140482" y="115790"/>
                </a:lnTo>
                <a:lnTo>
                  <a:pt x="146149" y="116511"/>
                </a:lnTo>
                <a:lnTo>
                  <a:pt x="145412" y="119156"/>
                </a:lnTo>
                <a:lnTo>
                  <a:pt x="140643" y="131978"/>
                </a:lnTo>
                <a:lnTo>
                  <a:pt x="136763" y="141754"/>
                </a:lnTo>
                <a:lnTo>
                  <a:pt x="131987" y="153505"/>
                </a:lnTo>
                <a:lnTo>
                  <a:pt x="126391" y="167031"/>
                </a:lnTo>
                <a:lnTo>
                  <a:pt x="120051" y="182130"/>
                </a:lnTo>
                <a:lnTo>
                  <a:pt x="113042" y="198602"/>
                </a:lnTo>
                <a:lnTo>
                  <a:pt x="105442" y="216247"/>
                </a:lnTo>
                <a:lnTo>
                  <a:pt x="97326" y="234863"/>
                </a:lnTo>
                <a:lnTo>
                  <a:pt x="88769" y="254249"/>
                </a:lnTo>
                <a:lnTo>
                  <a:pt x="79848" y="274205"/>
                </a:lnTo>
                <a:lnTo>
                  <a:pt x="70639" y="294530"/>
                </a:lnTo>
                <a:lnTo>
                  <a:pt x="61218" y="315024"/>
                </a:lnTo>
                <a:lnTo>
                  <a:pt x="51660" y="335484"/>
                </a:lnTo>
                <a:lnTo>
                  <a:pt x="42042" y="355711"/>
                </a:lnTo>
                <a:lnTo>
                  <a:pt x="41934" y="403048"/>
                </a:lnTo>
                <a:lnTo>
                  <a:pt x="47898" y="391979"/>
                </a:lnTo>
                <a:close/>
              </a:path>
              <a:path w="828536" h="891113">
                <a:moveTo>
                  <a:pt x="177118" y="568022"/>
                </a:moveTo>
                <a:lnTo>
                  <a:pt x="187595" y="567319"/>
                </a:lnTo>
                <a:lnTo>
                  <a:pt x="196256" y="566158"/>
                </a:lnTo>
                <a:lnTo>
                  <a:pt x="207366" y="563698"/>
                </a:lnTo>
                <a:lnTo>
                  <a:pt x="218929" y="560042"/>
                </a:lnTo>
                <a:lnTo>
                  <a:pt x="230768" y="555246"/>
                </a:lnTo>
                <a:lnTo>
                  <a:pt x="242673" y="549371"/>
                </a:lnTo>
                <a:lnTo>
                  <a:pt x="254434" y="542480"/>
                </a:lnTo>
                <a:lnTo>
                  <a:pt x="265840" y="534632"/>
                </a:lnTo>
                <a:lnTo>
                  <a:pt x="276682" y="525891"/>
                </a:lnTo>
                <a:lnTo>
                  <a:pt x="286748" y="516318"/>
                </a:lnTo>
                <a:lnTo>
                  <a:pt x="295829" y="505974"/>
                </a:lnTo>
                <a:lnTo>
                  <a:pt x="303714" y="494921"/>
                </a:lnTo>
                <a:lnTo>
                  <a:pt x="310194" y="483220"/>
                </a:lnTo>
                <a:lnTo>
                  <a:pt x="314631" y="472241"/>
                </a:lnTo>
                <a:lnTo>
                  <a:pt x="316867" y="465543"/>
                </a:lnTo>
                <a:lnTo>
                  <a:pt x="319693" y="458071"/>
                </a:lnTo>
                <a:lnTo>
                  <a:pt x="330691" y="458138"/>
                </a:lnTo>
                <a:lnTo>
                  <a:pt x="335752" y="445562"/>
                </a:lnTo>
                <a:lnTo>
                  <a:pt x="337305" y="443382"/>
                </a:lnTo>
                <a:lnTo>
                  <a:pt x="337875" y="435977"/>
                </a:lnTo>
                <a:lnTo>
                  <a:pt x="335136" y="431047"/>
                </a:lnTo>
                <a:lnTo>
                  <a:pt x="327676" y="428741"/>
                </a:lnTo>
                <a:lnTo>
                  <a:pt x="323606" y="419903"/>
                </a:lnTo>
                <a:lnTo>
                  <a:pt x="319877" y="412298"/>
                </a:lnTo>
                <a:lnTo>
                  <a:pt x="316388" y="405597"/>
                </a:lnTo>
                <a:lnTo>
                  <a:pt x="313033" y="399470"/>
                </a:lnTo>
                <a:lnTo>
                  <a:pt x="309712" y="393589"/>
                </a:lnTo>
                <a:lnTo>
                  <a:pt x="306320" y="387624"/>
                </a:lnTo>
                <a:lnTo>
                  <a:pt x="302754" y="381245"/>
                </a:lnTo>
                <a:lnTo>
                  <a:pt x="298912" y="374123"/>
                </a:lnTo>
                <a:lnTo>
                  <a:pt x="294691" y="365930"/>
                </a:lnTo>
                <a:lnTo>
                  <a:pt x="289987" y="356335"/>
                </a:lnTo>
                <a:lnTo>
                  <a:pt x="284698" y="345010"/>
                </a:lnTo>
                <a:lnTo>
                  <a:pt x="278720" y="331625"/>
                </a:lnTo>
                <a:lnTo>
                  <a:pt x="271951" y="315850"/>
                </a:lnTo>
                <a:lnTo>
                  <a:pt x="264288" y="297358"/>
                </a:lnTo>
                <a:lnTo>
                  <a:pt x="255627" y="275817"/>
                </a:lnTo>
                <a:lnTo>
                  <a:pt x="246064" y="251337"/>
                </a:lnTo>
                <a:lnTo>
                  <a:pt x="238593" y="231706"/>
                </a:lnTo>
                <a:lnTo>
                  <a:pt x="232310" y="214726"/>
                </a:lnTo>
                <a:lnTo>
                  <a:pt x="227080" y="200134"/>
                </a:lnTo>
                <a:lnTo>
                  <a:pt x="222769" y="187668"/>
                </a:lnTo>
                <a:lnTo>
                  <a:pt x="219240" y="177066"/>
                </a:lnTo>
                <a:lnTo>
                  <a:pt x="216359" y="168066"/>
                </a:lnTo>
                <a:lnTo>
                  <a:pt x="213990" y="160406"/>
                </a:lnTo>
                <a:lnTo>
                  <a:pt x="211999" y="153825"/>
                </a:lnTo>
                <a:lnTo>
                  <a:pt x="210250" y="148059"/>
                </a:lnTo>
                <a:lnTo>
                  <a:pt x="208608" y="142847"/>
                </a:lnTo>
                <a:lnTo>
                  <a:pt x="206937" y="137927"/>
                </a:lnTo>
                <a:lnTo>
                  <a:pt x="205103" y="133037"/>
                </a:lnTo>
                <a:lnTo>
                  <a:pt x="202970" y="127914"/>
                </a:lnTo>
                <a:lnTo>
                  <a:pt x="200404" y="122298"/>
                </a:lnTo>
                <a:lnTo>
                  <a:pt x="197269" y="115925"/>
                </a:lnTo>
                <a:lnTo>
                  <a:pt x="201117" y="175617"/>
                </a:lnTo>
                <a:lnTo>
                  <a:pt x="206519" y="191332"/>
                </a:lnTo>
                <a:lnTo>
                  <a:pt x="211425" y="205926"/>
                </a:lnTo>
                <a:lnTo>
                  <a:pt x="215539" y="218366"/>
                </a:lnTo>
                <a:lnTo>
                  <a:pt x="218562" y="227619"/>
                </a:lnTo>
                <a:lnTo>
                  <a:pt x="219828" y="231515"/>
                </a:lnTo>
                <a:lnTo>
                  <a:pt x="224145" y="244618"/>
                </a:lnTo>
                <a:lnTo>
                  <a:pt x="229032" y="258515"/>
                </a:lnTo>
                <a:lnTo>
                  <a:pt x="234388" y="273009"/>
                </a:lnTo>
                <a:lnTo>
                  <a:pt x="240114" y="287903"/>
                </a:lnTo>
                <a:lnTo>
                  <a:pt x="246109" y="302999"/>
                </a:lnTo>
                <a:lnTo>
                  <a:pt x="252272" y="318100"/>
                </a:lnTo>
                <a:lnTo>
                  <a:pt x="258503" y="333009"/>
                </a:lnTo>
                <a:lnTo>
                  <a:pt x="264701" y="347530"/>
                </a:lnTo>
                <a:lnTo>
                  <a:pt x="270766" y="361464"/>
                </a:lnTo>
                <a:lnTo>
                  <a:pt x="276597" y="374614"/>
                </a:lnTo>
                <a:lnTo>
                  <a:pt x="282093" y="386785"/>
                </a:lnTo>
                <a:lnTo>
                  <a:pt x="287155" y="397777"/>
                </a:lnTo>
                <a:lnTo>
                  <a:pt x="291681" y="407395"/>
                </a:lnTo>
                <a:lnTo>
                  <a:pt x="295570" y="415441"/>
                </a:lnTo>
                <a:lnTo>
                  <a:pt x="298724" y="421718"/>
                </a:lnTo>
                <a:lnTo>
                  <a:pt x="302186" y="427879"/>
                </a:lnTo>
                <a:lnTo>
                  <a:pt x="293129" y="428502"/>
                </a:lnTo>
                <a:lnTo>
                  <a:pt x="284158" y="428750"/>
                </a:lnTo>
                <a:lnTo>
                  <a:pt x="269222" y="428493"/>
                </a:lnTo>
                <a:lnTo>
                  <a:pt x="257951" y="428146"/>
                </a:lnTo>
                <a:lnTo>
                  <a:pt x="243921" y="427726"/>
                </a:lnTo>
                <a:lnTo>
                  <a:pt x="232168" y="427460"/>
                </a:lnTo>
                <a:lnTo>
                  <a:pt x="222361" y="427328"/>
                </a:lnTo>
                <a:lnTo>
                  <a:pt x="214167" y="427310"/>
                </a:lnTo>
                <a:lnTo>
                  <a:pt x="207255" y="427388"/>
                </a:lnTo>
                <a:lnTo>
                  <a:pt x="201296" y="427540"/>
                </a:lnTo>
                <a:lnTo>
                  <a:pt x="195956" y="427748"/>
                </a:lnTo>
                <a:lnTo>
                  <a:pt x="190907" y="427991"/>
                </a:lnTo>
                <a:lnTo>
                  <a:pt x="185815" y="428251"/>
                </a:lnTo>
                <a:lnTo>
                  <a:pt x="180350" y="428506"/>
                </a:lnTo>
                <a:lnTo>
                  <a:pt x="174181" y="428738"/>
                </a:lnTo>
                <a:lnTo>
                  <a:pt x="166977" y="428927"/>
                </a:lnTo>
                <a:lnTo>
                  <a:pt x="158406" y="429052"/>
                </a:lnTo>
                <a:lnTo>
                  <a:pt x="148137" y="429095"/>
                </a:lnTo>
                <a:lnTo>
                  <a:pt x="135840" y="429036"/>
                </a:lnTo>
                <a:lnTo>
                  <a:pt x="121183" y="428854"/>
                </a:lnTo>
                <a:lnTo>
                  <a:pt x="103835" y="428530"/>
                </a:lnTo>
                <a:lnTo>
                  <a:pt x="83464" y="428045"/>
                </a:lnTo>
                <a:lnTo>
                  <a:pt x="59741" y="427378"/>
                </a:lnTo>
                <a:lnTo>
                  <a:pt x="32332" y="426511"/>
                </a:lnTo>
                <a:lnTo>
                  <a:pt x="36629" y="414471"/>
                </a:lnTo>
                <a:lnTo>
                  <a:pt x="41934" y="403048"/>
                </a:lnTo>
                <a:lnTo>
                  <a:pt x="42042" y="355711"/>
                </a:lnTo>
                <a:lnTo>
                  <a:pt x="32440" y="375504"/>
                </a:lnTo>
                <a:lnTo>
                  <a:pt x="22929" y="394661"/>
                </a:lnTo>
                <a:lnTo>
                  <a:pt x="21008" y="456436"/>
                </a:lnTo>
                <a:lnTo>
                  <a:pt x="20074" y="456409"/>
                </a:lnTo>
                <a:lnTo>
                  <a:pt x="21009" y="456437"/>
                </a:lnTo>
                <a:lnTo>
                  <a:pt x="25111" y="469444"/>
                </a:lnTo>
                <a:lnTo>
                  <a:pt x="30518" y="482048"/>
                </a:lnTo>
                <a:lnTo>
                  <a:pt x="37028" y="494119"/>
                </a:lnTo>
                <a:lnTo>
                  <a:pt x="44436" y="505528"/>
                </a:lnTo>
                <a:lnTo>
                  <a:pt x="52539" y="516146"/>
                </a:lnTo>
                <a:lnTo>
                  <a:pt x="61132" y="525844"/>
                </a:lnTo>
                <a:lnTo>
                  <a:pt x="70013" y="534493"/>
                </a:lnTo>
                <a:lnTo>
                  <a:pt x="78979" y="541965"/>
                </a:lnTo>
                <a:lnTo>
                  <a:pt x="85338" y="546521"/>
                </a:lnTo>
                <a:lnTo>
                  <a:pt x="97727" y="553555"/>
                </a:lnTo>
                <a:lnTo>
                  <a:pt x="111000" y="558999"/>
                </a:lnTo>
                <a:lnTo>
                  <a:pt x="124770" y="563014"/>
                </a:lnTo>
                <a:lnTo>
                  <a:pt x="138653" y="565763"/>
                </a:lnTo>
                <a:lnTo>
                  <a:pt x="152262" y="567405"/>
                </a:lnTo>
                <a:lnTo>
                  <a:pt x="165212" y="568105"/>
                </a:lnTo>
                <a:lnTo>
                  <a:pt x="177118" y="568022"/>
                </a:lnTo>
                <a:close/>
              </a:path>
              <a:path w="828536" h="891113">
                <a:moveTo>
                  <a:pt x="468328" y="761783"/>
                </a:moveTo>
                <a:lnTo>
                  <a:pt x="482158" y="759638"/>
                </a:lnTo>
                <a:lnTo>
                  <a:pt x="495793" y="756995"/>
                </a:lnTo>
                <a:lnTo>
                  <a:pt x="509208" y="753870"/>
                </a:lnTo>
                <a:lnTo>
                  <a:pt x="522381" y="750274"/>
                </a:lnTo>
                <a:lnTo>
                  <a:pt x="535287" y="746220"/>
                </a:lnTo>
                <a:lnTo>
                  <a:pt x="547903" y="741721"/>
                </a:lnTo>
                <a:lnTo>
                  <a:pt x="560205" y="736790"/>
                </a:lnTo>
                <a:lnTo>
                  <a:pt x="572169" y="731439"/>
                </a:lnTo>
                <a:lnTo>
                  <a:pt x="579536" y="727802"/>
                </a:lnTo>
                <a:lnTo>
                  <a:pt x="584835" y="723199"/>
                </a:lnTo>
                <a:lnTo>
                  <a:pt x="584380" y="715146"/>
                </a:lnTo>
                <a:lnTo>
                  <a:pt x="578023" y="709952"/>
                </a:lnTo>
                <a:lnTo>
                  <a:pt x="577373" y="709270"/>
                </a:lnTo>
                <a:lnTo>
                  <a:pt x="570027" y="700982"/>
                </a:lnTo>
                <a:lnTo>
                  <a:pt x="558542" y="687905"/>
                </a:lnTo>
                <a:lnTo>
                  <a:pt x="555875" y="684732"/>
                </a:lnTo>
                <a:lnTo>
                  <a:pt x="543658" y="670781"/>
                </a:lnTo>
                <a:lnTo>
                  <a:pt x="537066" y="663760"/>
                </a:lnTo>
                <a:lnTo>
                  <a:pt x="532779" y="659841"/>
                </a:lnTo>
                <a:lnTo>
                  <a:pt x="527479" y="655198"/>
                </a:lnTo>
                <a:lnTo>
                  <a:pt x="527033" y="654791"/>
                </a:lnTo>
                <a:lnTo>
                  <a:pt x="514414" y="644809"/>
                </a:lnTo>
                <a:lnTo>
                  <a:pt x="506341" y="637187"/>
                </a:lnTo>
                <a:lnTo>
                  <a:pt x="502019" y="630664"/>
                </a:lnTo>
                <a:lnTo>
                  <a:pt x="500803" y="623843"/>
                </a:lnTo>
                <a:lnTo>
                  <a:pt x="502047" y="615327"/>
                </a:lnTo>
                <a:lnTo>
                  <a:pt x="505104" y="603721"/>
                </a:lnTo>
                <a:lnTo>
                  <a:pt x="508643" y="590391"/>
                </a:lnTo>
                <a:lnTo>
                  <a:pt x="508142" y="590631"/>
                </a:lnTo>
                <a:lnTo>
                  <a:pt x="508767" y="576963"/>
                </a:lnTo>
                <a:lnTo>
                  <a:pt x="506398" y="565805"/>
                </a:lnTo>
                <a:lnTo>
                  <a:pt x="501849" y="554792"/>
                </a:lnTo>
                <a:lnTo>
                  <a:pt x="499240" y="549109"/>
                </a:lnTo>
                <a:lnTo>
                  <a:pt x="498969" y="549382"/>
                </a:lnTo>
                <a:lnTo>
                  <a:pt x="494833" y="541580"/>
                </a:lnTo>
                <a:lnTo>
                  <a:pt x="493389" y="539768"/>
                </a:lnTo>
                <a:lnTo>
                  <a:pt x="488943" y="530172"/>
                </a:lnTo>
                <a:lnTo>
                  <a:pt x="480880" y="513082"/>
                </a:lnTo>
                <a:lnTo>
                  <a:pt x="474450" y="498679"/>
                </a:lnTo>
                <a:lnTo>
                  <a:pt x="469300" y="486371"/>
                </a:lnTo>
                <a:lnTo>
                  <a:pt x="465184" y="475566"/>
                </a:lnTo>
                <a:lnTo>
                  <a:pt x="461856" y="465679"/>
                </a:lnTo>
                <a:lnTo>
                  <a:pt x="459072" y="456118"/>
                </a:lnTo>
                <a:lnTo>
                  <a:pt x="456586" y="446297"/>
                </a:lnTo>
                <a:lnTo>
                  <a:pt x="455519" y="441723"/>
                </a:lnTo>
                <a:lnTo>
                  <a:pt x="454819" y="435406"/>
                </a:lnTo>
                <a:lnTo>
                  <a:pt x="454539" y="432118"/>
                </a:lnTo>
                <a:lnTo>
                  <a:pt x="454042" y="418865"/>
                </a:lnTo>
                <a:lnTo>
                  <a:pt x="454537" y="406812"/>
                </a:lnTo>
                <a:lnTo>
                  <a:pt x="454568" y="406306"/>
                </a:lnTo>
                <a:lnTo>
                  <a:pt x="454420" y="406251"/>
                </a:lnTo>
                <a:lnTo>
                  <a:pt x="454891" y="392002"/>
                </a:lnTo>
                <a:lnTo>
                  <a:pt x="454697" y="380110"/>
                </a:lnTo>
                <a:lnTo>
                  <a:pt x="453378" y="368347"/>
                </a:lnTo>
                <a:lnTo>
                  <a:pt x="452722" y="364653"/>
                </a:lnTo>
                <a:lnTo>
                  <a:pt x="452576" y="363957"/>
                </a:lnTo>
                <a:lnTo>
                  <a:pt x="454326" y="763420"/>
                </a:lnTo>
                <a:lnTo>
                  <a:pt x="468328" y="761783"/>
                </a:lnTo>
                <a:close/>
              </a:path>
              <a:path w="828536" h="891113">
                <a:moveTo>
                  <a:pt x="425900" y="765117"/>
                </a:moveTo>
                <a:lnTo>
                  <a:pt x="440175" y="764536"/>
                </a:lnTo>
                <a:lnTo>
                  <a:pt x="454326" y="763420"/>
                </a:lnTo>
                <a:lnTo>
                  <a:pt x="452576" y="363957"/>
                </a:lnTo>
                <a:lnTo>
                  <a:pt x="452713" y="364606"/>
                </a:lnTo>
                <a:lnTo>
                  <a:pt x="452619" y="364114"/>
                </a:lnTo>
                <a:lnTo>
                  <a:pt x="451996" y="360855"/>
                </a:lnTo>
                <a:lnTo>
                  <a:pt x="451764" y="360958"/>
                </a:lnTo>
                <a:lnTo>
                  <a:pt x="450205" y="355196"/>
                </a:lnTo>
                <a:lnTo>
                  <a:pt x="448476" y="350278"/>
                </a:lnTo>
                <a:lnTo>
                  <a:pt x="449526" y="345475"/>
                </a:lnTo>
                <a:lnTo>
                  <a:pt x="450263" y="342105"/>
                </a:lnTo>
                <a:lnTo>
                  <a:pt x="452204" y="335659"/>
                </a:lnTo>
                <a:lnTo>
                  <a:pt x="455175" y="333558"/>
                </a:lnTo>
                <a:lnTo>
                  <a:pt x="458307" y="321345"/>
                </a:lnTo>
                <a:lnTo>
                  <a:pt x="457404" y="308978"/>
                </a:lnTo>
                <a:lnTo>
                  <a:pt x="456791" y="306464"/>
                </a:lnTo>
                <a:lnTo>
                  <a:pt x="455887" y="296815"/>
                </a:lnTo>
                <a:lnTo>
                  <a:pt x="457547" y="287961"/>
                </a:lnTo>
                <a:lnTo>
                  <a:pt x="460006" y="279081"/>
                </a:lnTo>
                <a:lnTo>
                  <a:pt x="461502" y="269350"/>
                </a:lnTo>
                <a:lnTo>
                  <a:pt x="460270" y="257946"/>
                </a:lnTo>
                <a:lnTo>
                  <a:pt x="454547" y="244045"/>
                </a:lnTo>
                <a:lnTo>
                  <a:pt x="454321" y="243641"/>
                </a:lnTo>
                <a:lnTo>
                  <a:pt x="449216" y="234561"/>
                </a:lnTo>
                <a:lnTo>
                  <a:pt x="450036" y="234525"/>
                </a:lnTo>
                <a:lnTo>
                  <a:pt x="451367" y="225341"/>
                </a:lnTo>
                <a:lnTo>
                  <a:pt x="452572" y="224402"/>
                </a:lnTo>
                <a:lnTo>
                  <a:pt x="453371" y="223837"/>
                </a:lnTo>
                <a:lnTo>
                  <a:pt x="454246" y="222382"/>
                </a:lnTo>
                <a:lnTo>
                  <a:pt x="454257" y="222568"/>
                </a:lnTo>
                <a:lnTo>
                  <a:pt x="461933" y="211782"/>
                </a:lnTo>
                <a:lnTo>
                  <a:pt x="465366" y="203419"/>
                </a:lnTo>
                <a:lnTo>
                  <a:pt x="467381" y="190808"/>
                </a:lnTo>
                <a:lnTo>
                  <a:pt x="466774" y="176889"/>
                </a:lnTo>
                <a:lnTo>
                  <a:pt x="462342" y="164603"/>
                </a:lnTo>
                <a:lnTo>
                  <a:pt x="452880" y="156891"/>
                </a:lnTo>
                <a:lnTo>
                  <a:pt x="449570" y="156019"/>
                </a:lnTo>
                <a:lnTo>
                  <a:pt x="448981" y="156633"/>
                </a:lnTo>
                <a:lnTo>
                  <a:pt x="448822" y="156500"/>
                </a:lnTo>
                <a:lnTo>
                  <a:pt x="453239" y="144356"/>
                </a:lnTo>
                <a:lnTo>
                  <a:pt x="458962" y="129575"/>
                </a:lnTo>
                <a:lnTo>
                  <a:pt x="461845" y="122329"/>
                </a:lnTo>
                <a:lnTo>
                  <a:pt x="461722" y="122112"/>
                </a:lnTo>
                <a:lnTo>
                  <a:pt x="470143" y="107900"/>
                </a:lnTo>
                <a:lnTo>
                  <a:pt x="479400" y="95811"/>
                </a:lnTo>
                <a:lnTo>
                  <a:pt x="489323" y="85776"/>
                </a:lnTo>
                <a:lnTo>
                  <a:pt x="499737" y="77722"/>
                </a:lnTo>
                <a:lnTo>
                  <a:pt x="492408" y="67680"/>
                </a:lnTo>
                <a:lnTo>
                  <a:pt x="491807" y="67752"/>
                </a:lnTo>
                <a:lnTo>
                  <a:pt x="491799" y="67511"/>
                </a:lnTo>
                <a:lnTo>
                  <a:pt x="492049" y="67457"/>
                </a:lnTo>
                <a:lnTo>
                  <a:pt x="492255" y="67565"/>
                </a:lnTo>
                <a:lnTo>
                  <a:pt x="494680" y="859"/>
                </a:lnTo>
                <a:lnTo>
                  <a:pt x="483696" y="3178"/>
                </a:lnTo>
                <a:lnTo>
                  <a:pt x="474558" y="6528"/>
                </a:lnTo>
                <a:lnTo>
                  <a:pt x="466921" y="10327"/>
                </a:lnTo>
                <a:lnTo>
                  <a:pt x="460438" y="13997"/>
                </a:lnTo>
                <a:lnTo>
                  <a:pt x="460236" y="14111"/>
                </a:lnTo>
                <a:lnTo>
                  <a:pt x="460528" y="14254"/>
                </a:lnTo>
                <a:lnTo>
                  <a:pt x="460091" y="14309"/>
                </a:lnTo>
                <a:lnTo>
                  <a:pt x="448271" y="21877"/>
                </a:lnTo>
                <a:lnTo>
                  <a:pt x="437833" y="26720"/>
                </a:lnTo>
                <a:lnTo>
                  <a:pt x="434996" y="27495"/>
                </a:lnTo>
                <a:lnTo>
                  <a:pt x="431090" y="25866"/>
                </a:lnTo>
                <a:lnTo>
                  <a:pt x="428574" y="16799"/>
                </a:lnTo>
                <a:lnTo>
                  <a:pt x="429414" y="1488"/>
                </a:lnTo>
                <a:lnTo>
                  <a:pt x="430794" y="-2854"/>
                </a:lnTo>
                <a:lnTo>
                  <a:pt x="437542" y="-11641"/>
                </a:lnTo>
                <a:lnTo>
                  <a:pt x="446819" y="-19062"/>
                </a:lnTo>
                <a:lnTo>
                  <a:pt x="456295" y="-27612"/>
                </a:lnTo>
                <a:lnTo>
                  <a:pt x="463636" y="-39788"/>
                </a:lnTo>
                <a:lnTo>
                  <a:pt x="465797" y="-48133"/>
                </a:lnTo>
                <a:lnTo>
                  <a:pt x="466111" y="-60976"/>
                </a:lnTo>
                <a:lnTo>
                  <a:pt x="462963" y="-72501"/>
                </a:lnTo>
                <a:lnTo>
                  <a:pt x="457014" y="-82997"/>
                </a:lnTo>
                <a:lnTo>
                  <a:pt x="448925" y="-92751"/>
                </a:lnTo>
                <a:lnTo>
                  <a:pt x="441405" y="-100169"/>
                </a:lnTo>
                <a:lnTo>
                  <a:pt x="441631" y="-100281"/>
                </a:lnTo>
                <a:lnTo>
                  <a:pt x="441392" y="-100163"/>
                </a:lnTo>
                <a:lnTo>
                  <a:pt x="436107" y="-105484"/>
                </a:lnTo>
                <a:lnTo>
                  <a:pt x="435597" y="-105980"/>
                </a:lnTo>
                <a:lnTo>
                  <a:pt x="432902" y="-108604"/>
                </a:lnTo>
                <a:lnTo>
                  <a:pt x="431018" y="-111945"/>
                </a:lnTo>
                <a:lnTo>
                  <a:pt x="428912" y="-115027"/>
                </a:lnTo>
                <a:lnTo>
                  <a:pt x="421085" y="-126483"/>
                </a:lnTo>
                <a:lnTo>
                  <a:pt x="412999" y="-123651"/>
                </a:lnTo>
                <a:lnTo>
                  <a:pt x="414295" y="-123769"/>
                </a:lnTo>
                <a:lnTo>
                  <a:pt x="401289" y="-116926"/>
                </a:lnTo>
                <a:lnTo>
                  <a:pt x="394474" y="-106672"/>
                </a:lnTo>
                <a:lnTo>
                  <a:pt x="392677" y="-104644"/>
                </a:lnTo>
                <a:lnTo>
                  <a:pt x="387214" y="-99522"/>
                </a:lnTo>
                <a:lnTo>
                  <a:pt x="387418" y="-99445"/>
                </a:lnTo>
                <a:lnTo>
                  <a:pt x="379893" y="-92194"/>
                </a:lnTo>
                <a:lnTo>
                  <a:pt x="371872" y="-82273"/>
                </a:lnTo>
                <a:lnTo>
                  <a:pt x="365539" y="-69059"/>
                </a:lnTo>
                <a:lnTo>
                  <a:pt x="364437" y="-65004"/>
                </a:lnTo>
                <a:lnTo>
                  <a:pt x="363181" y="-51997"/>
                </a:lnTo>
                <a:lnTo>
                  <a:pt x="365669" y="-40501"/>
                </a:lnTo>
                <a:lnTo>
                  <a:pt x="371496" y="-30244"/>
                </a:lnTo>
                <a:lnTo>
                  <a:pt x="380258" y="-20958"/>
                </a:lnTo>
                <a:lnTo>
                  <a:pt x="383486" y="-18249"/>
                </a:lnTo>
                <a:lnTo>
                  <a:pt x="392191" y="-11227"/>
                </a:lnTo>
                <a:lnTo>
                  <a:pt x="398632" y="-2805"/>
                </a:lnTo>
                <a:lnTo>
                  <a:pt x="401189" y="10373"/>
                </a:lnTo>
                <a:lnTo>
                  <a:pt x="400593" y="19125"/>
                </a:lnTo>
                <a:lnTo>
                  <a:pt x="399268" y="29437"/>
                </a:lnTo>
                <a:lnTo>
                  <a:pt x="396378" y="28649"/>
                </a:lnTo>
                <a:lnTo>
                  <a:pt x="390328" y="26332"/>
                </a:lnTo>
                <a:lnTo>
                  <a:pt x="395769" y="95305"/>
                </a:lnTo>
                <a:lnTo>
                  <a:pt x="395956" y="95255"/>
                </a:lnTo>
                <a:lnTo>
                  <a:pt x="397071" y="764624"/>
                </a:lnTo>
                <a:lnTo>
                  <a:pt x="411524" y="765150"/>
                </a:lnTo>
                <a:lnTo>
                  <a:pt x="425900" y="765117"/>
                </a:lnTo>
                <a:close/>
              </a:path>
              <a:path w="828536" h="891113">
                <a:moveTo>
                  <a:pt x="348181" y="76454"/>
                </a:moveTo>
                <a:lnTo>
                  <a:pt x="348356" y="76469"/>
                </a:lnTo>
                <a:lnTo>
                  <a:pt x="355296" y="6318"/>
                </a:lnTo>
                <a:lnTo>
                  <a:pt x="348024" y="3439"/>
                </a:lnTo>
                <a:lnTo>
                  <a:pt x="348021" y="76478"/>
                </a:lnTo>
                <a:lnTo>
                  <a:pt x="348181" y="76454"/>
                </a:lnTo>
                <a:close/>
              </a:path>
              <a:path w="828536" h="891113">
                <a:moveTo>
                  <a:pt x="550605" y="379813"/>
                </a:moveTo>
                <a:lnTo>
                  <a:pt x="555612" y="368735"/>
                </a:lnTo>
                <a:lnTo>
                  <a:pt x="561015" y="356471"/>
                </a:lnTo>
                <a:lnTo>
                  <a:pt x="566691" y="343306"/>
                </a:lnTo>
                <a:lnTo>
                  <a:pt x="572513" y="329532"/>
                </a:lnTo>
                <a:lnTo>
                  <a:pt x="578359" y="315436"/>
                </a:lnTo>
                <a:lnTo>
                  <a:pt x="584102" y="301308"/>
                </a:lnTo>
                <a:lnTo>
                  <a:pt x="589619" y="287435"/>
                </a:lnTo>
                <a:lnTo>
                  <a:pt x="594784" y="274107"/>
                </a:lnTo>
                <a:lnTo>
                  <a:pt x="599472" y="261612"/>
                </a:lnTo>
                <a:lnTo>
                  <a:pt x="603560" y="250240"/>
                </a:lnTo>
                <a:lnTo>
                  <a:pt x="614535" y="217886"/>
                </a:lnTo>
                <a:lnTo>
                  <a:pt x="622369" y="194574"/>
                </a:lnTo>
                <a:lnTo>
                  <a:pt x="628715" y="175589"/>
                </a:lnTo>
                <a:lnTo>
                  <a:pt x="633776" y="160428"/>
                </a:lnTo>
                <a:lnTo>
                  <a:pt x="637756" y="148588"/>
                </a:lnTo>
                <a:lnTo>
                  <a:pt x="640857" y="139565"/>
                </a:lnTo>
                <a:lnTo>
                  <a:pt x="643281" y="132854"/>
                </a:lnTo>
                <a:lnTo>
                  <a:pt x="645233" y="127954"/>
                </a:lnTo>
                <a:lnTo>
                  <a:pt x="646914" y="124359"/>
                </a:lnTo>
                <a:lnTo>
                  <a:pt x="648528" y="121566"/>
                </a:lnTo>
                <a:lnTo>
                  <a:pt x="650277" y="119073"/>
                </a:lnTo>
                <a:lnTo>
                  <a:pt x="652364" y="116374"/>
                </a:lnTo>
                <a:lnTo>
                  <a:pt x="652708" y="115935"/>
                </a:lnTo>
                <a:lnTo>
                  <a:pt x="657358" y="116998"/>
                </a:lnTo>
                <a:lnTo>
                  <a:pt x="662117" y="117644"/>
                </a:lnTo>
                <a:lnTo>
                  <a:pt x="666913" y="117886"/>
                </a:lnTo>
                <a:lnTo>
                  <a:pt x="669387" y="127977"/>
                </a:lnTo>
                <a:lnTo>
                  <a:pt x="671978" y="137701"/>
                </a:lnTo>
                <a:lnTo>
                  <a:pt x="674713" y="147167"/>
                </a:lnTo>
                <a:lnTo>
                  <a:pt x="677619" y="156484"/>
                </a:lnTo>
                <a:lnTo>
                  <a:pt x="680724" y="165762"/>
                </a:lnTo>
                <a:lnTo>
                  <a:pt x="684055" y="175108"/>
                </a:lnTo>
                <a:lnTo>
                  <a:pt x="687638" y="184633"/>
                </a:lnTo>
                <a:lnTo>
                  <a:pt x="691759" y="140021"/>
                </a:lnTo>
                <a:lnTo>
                  <a:pt x="687486" y="129139"/>
                </a:lnTo>
                <a:lnTo>
                  <a:pt x="684690" y="121360"/>
                </a:lnTo>
                <a:lnTo>
                  <a:pt x="683541" y="117064"/>
                </a:lnTo>
                <a:lnTo>
                  <a:pt x="698271" y="113393"/>
                </a:lnTo>
                <a:lnTo>
                  <a:pt x="711362" y="107306"/>
                </a:lnTo>
                <a:lnTo>
                  <a:pt x="722666" y="99153"/>
                </a:lnTo>
                <a:lnTo>
                  <a:pt x="732033" y="89284"/>
                </a:lnTo>
                <a:lnTo>
                  <a:pt x="739317" y="78051"/>
                </a:lnTo>
                <a:lnTo>
                  <a:pt x="744368" y="65802"/>
                </a:lnTo>
                <a:lnTo>
                  <a:pt x="747039" y="52889"/>
                </a:lnTo>
                <a:lnTo>
                  <a:pt x="747438" y="45836"/>
                </a:lnTo>
                <a:lnTo>
                  <a:pt x="744371" y="31289"/>
                </a:lnTo>
                <a:lnTo>
                  <a:pt x="736617" y="21895"/>
                </a:lnTo>
                <a:lnTo>
                  <a:pt x="726568" y="17769"/>
                </a:lnTo>
                <a:lnTo>
                  <a:pt x="716619" y="19025"/>
                </a:lnTo>
                <a:lnTo>
                  <a:pt x="711350" y="22770"/>
                </a:lnTo>
                <a:lnTo>
                  <a:pt x="707911" y="34679"/>
                </a:lnTo>
                <a:lnTo>
                  <a:pt x="713681" y="43415"/>
                </a:lnTo>
                <a:lnTo>
                  <a:pt x="715992" y="44027"/>
                </a:lnTo>
                <a:lnTo>
                  <a:pt x="712785" y="56207"/>
                </a:lnTo>
                <a:lnTo>
                  <a:pt x="704083" y="65513"/>
                </a:lnTo>
                <a:lnTo>
                  <a:pt x="700574" y="68853"/>
                </a:lnTo>
                <a:lnTo>
                  <a:pt x="691791" y="72055"/>
                </a:lnTo>
                <a:lnTo>
                  <a:pt x="679199" y="71104"/>
                </a:lnTo>
                <a:lnTo>
                  <a:pt x="665530" y="67703"/>
                </a:lnTo>
                <a:lnTo>
                  <a:pt x="653512" y="63552"/>
                </a:lnTo>
                <a:lnTo>
                  <a:pt x="648865" y="61680"/>
                </a:lnTo>
                <a:lnTo>
                  <a:pt x="638300" y="56817"/>
                </a:lnTo>
                <a:lnTo>
                  <a:pt x="627796" y="51314"/>
                </a:lnTo>
                <a:lnTo>
                  <a:pt x="617045" y="45172"/>
                </a:lnTo>
                <a:lnTo>
                  <a:pt x="605742" y="38394"/>
                </a:lnTo>
                <a:lnTo>
                  <a:pt x="593578" y="30982"/>
                </a:lnTo>
                <a:lnTo>
                  <a:pt x="592078" y="30070"/>
                </a:lnTo>
                <a:lnTo>
                  <a:pt x="576438" y="21161"/>
                </a:lnTo>
                <a:lnTo>
                  <a:pt x="564171" y="14840"/>
                </a:lnTo>
                <a:lnTo>
                  <a:pt x="554181" y="10381"/>
                </a:lnTo>
                <a:lnTo>
                  <a:pt x="545353" y="7023"/>
                </a:lnTo>
                <a:lnTo>
                  <a:pt x="542185" y="5917"/>
                </a:lnTo>
                <a:lnTo>
                  <a:pt x="523577" y="1628"/>
                </a:lnTo>
                <a:lnTo>
                  <a:pt x="507859" y="149"/>
                </a:lnTo>
                <a:lnTo>
                  <a:pt x="494680" y="859"/>
                </a:lnTo>
                <a:lnTo>
                  <a:pt x="492255" y="67565"/>
                </a:lnTo>
                <a:lnTo>
                  <a:pt x="492408" y="67680"/>
                </a:lnTo>
                <a:lnTo>
                  <a:pt x="499737" y="77722"/>
                </a:lnTo>
                <a:lnTo>
                  <a:pt x="510471" y="71578"/>
                </a:lnTo>
                <a:lnTo>
                  <a:pt x="521353" y="67273"/>
                </a:lnTo>
                <a:lnTo>
                  <a:pt x="532209" y="64737"/>
                </a:lnTo>
                <a:lnTo>
                  <a:pt x="538249" y="64061"/>
                </a:lnTo>
                <a:lnTo>
                  <a:pt x="545005" y="63597"/>
                </a:lnTo>
                <a:lnTo>
                  <a:pt x="545503" y="63392"/>
                </a:lnTo>
                <a:lnTo>
                  <a:pt x="559426" y="65004"/>
                </a:lnTo>
                <a:lnTo>
                  <a:pt x="559395" y="64621"/>
                </a:lnTo>
                <a:lnTo>
                  <a:pt x="559650" y="65129"/>
                </a:lnTo>
                <a:lnTo>
                  <a:pt x="572570" y="68845"/>
                </a:lnTo>
                <a:lnTo>
                  <a:pt x="582808" y="73327"/>
                </a:lnTo>
                <a:lnTo>
                  <a:pt x="593025" y="78855"/>
                </a:lnTo>
                <a:lnTo>
                  <a:pt x="593002" y="79204"/>
                </a:lnTo>
                <a:lnTo>
                  <a:pt x="598024" y="82576"/>
                </a:lnTo>
                <a:lnTo>
                  <a:pt x="603524" y="86761"/>
                </a:lnTo>
                <a:lnTo>
                  <a:pt x="614162" y="95351"/>
                </a:lnTo>
                <a:lnTo>
                  <a:pt x="626617" y="105465"/>
                </a:lnTo>
                <a:lnTo>
                  <a:pt x="626061" y="104334"/>
                </a:lnTo>
                <a:lnTo>
                  <a:pt x="629122" y="106438"/>
                </a:lnTo>
                <a:lnTo>
                  <a:pt x="632328" y="108313"/>
                </a:lnTo>
                <a:lnTo>
                  <a:pt x="635657" y="109938"/>
                </a:lnTo>
                <a:lnTo>
                  <a:pt x="631738" y="116902"/>
                </a:lnTo>
                <a:lnTo>
                  <a:pt x="628466" y="123371"/>
                </a:lnTo>
                <a:lnTo>
                  <a:pt x="625696" y="129572"/>
                </a:lnTo>
                <a:lnTo>
                  <a:pt x="623281" y="135729"/>
                </a:lnTo>
                <a:lnTo>
                  <a:pt x="621078" y="142065"/>
                </a:lnTo>
                <a:lnTo>
                  <a:pt x="618939" y="148805"/>
                </a:lnTo>
                <a:lnTo>
                  <a:pt x="616721" y="156174"/>
                </a:lnTo>
                <a:lnTo>
                  <a:pt x="614278" y="164395"/>
                </a:lnTo>
                <a:lnTo>
                  <a:pt x="611463" y="173694"/>
                </a:lnTo>
                <a:lnTo>
                  <a:pt x="608132" y="184293"/>
                </a:lnTo>
                <a:lnTo>
                  <a:pt x="604139" y="196419"/>
                </a:lnTo>
                <a:lnTo>
                  <a:pt x="599340" y="210294"/>
                </a:lnTo>
                <a:lnTo>
                  <a:pt x="593587" y="226143"/>
                </a:lnTo>
                <a:lnTo>
                  <a:pt x="586737" y="244191"/>
                </a:lnTo>
                <a:lnTo>
                  <a:pt x="578643" y="264662"/>
                </a:lnTo>
                <a:lnTo>
                  <a:pt x="569161" y="287780"/>
                </a:lnTo>
                <a:lnTo>
                  <a:pt x="566285" y="294643"/>
                </a:lnTo>
                <a:lnTo>
                  <a:pt x="558143" y="313910"/>
                </a:lnTo>
                <a:lnTo>
                  <a:pt x="551094" y="330232"/>
                </a:lnTo>
                <a:lnTo>
                  <a:pt x="546120" y="389413"/>
                </a:lnTo>
                <a:lnTo>
                  <a:pt x="550605" y="379813"/>
                </a:lnTo>
                <a:close/>
              </a:path>
              <a:path w="828536" h="891113">
                <a:moveTo>
                  <a:pt x="528766" y="426582"/>
                </a:moveTo>
                <a:lnTo>
                  <a:pt x="531469" y="372528"/>
                </a:lnTo>
                <a:lnTo>
                  <a:pt x="528115" y="378969"/>
                </a:lnTo>
                <a:lnTo>
                  <a:pt x="527888" y="427326"/>
                </a:lnTo>
                <a:lnTo>
                  <a:pt x="528766" y="426582"/>
                </a:lnTo>
                <a:close/>
              </a:path>
              <a:path w="828536" h="891113">
                <a:moveTo>
                  <a:pt x="669205" y="568056"/>
                </a:moveTo>
                <a:lnTo>
                  <a:pt x="682564" y="567079"/>
                </a:lnTo>
                <a:lnTo>
                  <a:pt x="695373" y="565257"/>
                </a:lnTo>
                <a:lnTo>
                  <a:pt x="707382" y="562674"/>
                </a:lnTo>
                <a:lnTo>
                  <a:pt x="718342" y="559413"/>
                </a:lnTo>
                <a:lnTo>
                  <a:pt x="728005" y="555559"/>
                </a:lnTo>
                <a:lnTo>
                  <a:pt x="734480" y="552195"/>
                </a:lnTo>
                <a:lnTo>
                  <a:pt x="745063" y="545419"/>
                </a:lnTo>
                <a:lnTo>
                  <a:pt x="755187" y="537796"/>
                </a:lnTo>
                <a:lnTo>
                  <a:pt x="764772" y="529357"/>
                </a:lnTo>
                <a:lnTo>
                  <a:pt x="773741" y="520138"/>
                </a:lnTo>
                <a:lnTo>
                  <a:pt x="782016" y="510171"/>
                </a:lnTo>
                <a:lnTo>
                  <a:pt x="789519" y="499490"/>
                </a:lnTo>
                <a:lnTo>
                  <a:pt x="796171" y="488128"/>
                </a:lnTo>
                <a:lnTo>
                  <a:pt x="801894" y="476120"/>
                </a:lnTo>
                <a:lnTo>
                  <a:pt x="806610" y="463498"/>
                </a:lnTo>
                <a:lnTo>
                  <a:pt x="808721" y="456401"/>
                </a:lnTo>
                <a:lnTo>
                  <a:pt x="820071" y="450887"/>
                </a:lnTo>
                <a:lnTo>
                  <a:pt x="828328" y="440240"/>
                </a:lnTo>
                <a:lnTo>
                  <a:pt x="828536" y="438459"/>
                </a:lnTo>
                <a:lnTo>
                  <a:pt x="828293" y="435799"/>
                </a:lnTo>
                <a:lnTo>
                  <a:pt x="826019" y="433001"/>
                </a:lnTo>
                <a:lnTo>
                  <a:pt x="822586" y="427284"/>
                </a:lnTo>
                <a:lnTo>
                  <a:pt x="817747" y="418234"/>
                </a:lnTo>
                <a:lnTo>
                  <a:pt x="811672" y="406230"/>
                </a:lnTo>
                <a:lnTo>
                  <a:pt x="804529" y="391651"/>
                </a:lnTo>
                <a:lnTo>
                  <a:pt x="796490" y="374875"/>
                </a:lnTo>
                <a:lnTo>
                  <a:pt x="787723" y="356281"/>
                </a:lnTo>
                <a:lnTo>
                  <a:pt x="778398" y="336247"/>
                </a:lnTo>
                <a:lnTo>
                  <a:pt x="768684" y="315152"/>
                </a:lnTo>
                <a:lnTo>
                  <a:pt x="758752" y="293375"/>
                </a:lnTo>
                <a:lnTo>
                  <a:pt x="748770" y="271294"/>
                </a:lnTo>
                <a:lnTo>
                  <a:pt x="738909" y="249288"/>
                </a:lnTo>
                <a:lnTo>
                  <a:pt x="729337" y="227735"/>
                </a:lnTo>
                <a:lnTo>
                  <a:pt x="720224" y="207014"/>
                </a:lnTo>
                <a:lnTo>
                  <a:pt x="711740" y="187503"/>
                </a:lnTo>
                <a:lnTo>
                  <a:pt x="704055" y="169582"/>
                </a:lnTo>
                <a:lnTo>
                  <a:pt x="697338" y="153628"/>
                </a:lnTo>
                <a:lnTo>
                  <a:pt x="691759" y="140021"/>
                </a:lnTo>
                <a:lnTo>
                  <a:pt x="687638" y="184633"/>
                </a:lnTo>
                <a:lnTo>
                  <a:pt x="691502" y="194444"/>
                </a:lnTo>
                <a:lnTo>
                  <a:pt x="695674" y="204651"/>
                </a:lnTo>
                <a:lnTo>
                  <a:pt x="700180" y="215363"/>
                </a:lnTo>
                <a:lnTo>
                  <a:pt x="705048" y="226689"/>
                </a:lnTo>
                <a:lnTo>
                  <a:pt x="710305" y="238737"/>
                </a:lnTo>
                <a:lnTo>
                  <a:pt x="715979" y="251617"/>
                </a:lnTo>
                <a:lnTo>
                  <a:pt x="722096" y="265438"/>
                </a:lnTo>
                <a:lnTo>
                  <a:pt x="728684" y="280309"/>
                </a:lnTo>
                <a:lnTo>
                  <a:pt x="735770" y="296337"/>
                </a:lnTo>
                <a:lnTo>
                  <a:pt x="743381" y="313634"/>
                </a:lnTo>
                <a:lnTo>
                  <a:pt x="749597" y="327841"/>
                </a:lnTo>
                <a:lnTo>
                  <a:pt x="759262" y="349010"/>
                </a:lnTo>
                <a:lnTo>
                  <a:pt x="767432" y="365734"/>
                </a:lnTo>
                <a:lnTo>
                  <a:pt x="774291" y="378869"/>
                </a:lnTo>
                <a:lnTo>
                  <a:pt x="780026" y="389275"/>
                </a:lnTo>
                <a:lnTo>
                  <a:pt x="784820" y="397810"/>
                </a:lnTo>
                <a:lnTo>
                  <a:pt x="788860" y="405332"/>
                </a:lnTo>
                <a:lnTo>
                  <a:pt x="792331" y="412700"/>
                </a:lnTo>
                <a:lnTo>
                  <a:pt x="795418" y="420773"/>
                </a:lnTo>
                <a:lnTo>
                  <a:pt x="797314" y="426834"/>
                </a:lnTo>
                <a:lnTo>
                  <a:pt x="795052" y="426835"/>
                </a:lnTo>
                <a:lnTo>
                  <a:pt x="788426" y="426878"/>
                </a:lnTo>
                <a:lnTo>
                  <a:pt x="777680" y="427022"/>
                </a:lnTo>
                <a:lnTo>
                  <a:pt x="763056" y="427329"/>
                </a:lnTo>
                <a:lnTo>
                  <a:pt x="744797" y="427857"/>
                </a:lnTo>
                <a:lnTo>
                  <a:pt x="723144" y="428668"/>
                </a:lnTo>
                <a:lnTo>
                  <a:pt x="718810" y="428853"/>
                </a:lnTo>
                <a:lnTo>
                  <a:pt x="704485" y="429399"/>
                </a:lnTo>
                <a:lnTo>
                  <a:pt x="690288" y="429523"/>
                </a:lnTo>
                <a:lnTo>
                  <a:pt x="676368" y="429332"/>
                </a:lnTo>
                <a:lnTo>
                  <a:pt x="662872" y="428929"/>
                </a:lnTo>
                <a:lnTo>
                  <a:pt x="649949" y="428421"/>
                </a:lnTo>
                <a:lnTo>
                  <a:pt x="637747" y="427913"/>
                </a:lnTo>
                <a:lnTo>
                  <a:pt x="626415" y="427510"/>
                </a:lnTo>
                <a:lnTo>
                  <a:pt x="616099" y="427316"/>
                </a:lnTo>
                <a:lnTo>
                  <a:pt x="612201" y="427322"/>
                </a:lnTo>
                <a:lnTo>
                  <a:pt x="597047" y="427398"/>
                </a:lnTo>
                <a:lnTo>
                  <a:pt x="583696" y="427739"/>
                </a:lnTo>
                <a:lnTo>
                  <a:pt x="571551" y="428175"/>
                </a:lnTo>
                <a:lnTo>
                  <a:pt x="560018" y="428537"/>
                </a:lnTo>
                <a:lnTo>
                  <a:pt x="548501" y="428654"/>
                </a:lnTo>
                <a:lnTo>
                  <a:pt x="536405" y="428356"/>
                </a:lnTo>
                <a:lnTo>
                  <a:pt x="527477" y="427826"/>
                </a:lnTo>
                <a:lnTo>
                  <a:pt x="528658" y="426686"/>
                </a:lnTo>
                <a:lnTo>
                  <a:pt x="529514" y="425974"/>
                </a:lnTo>
                <a:lnTo>
                  <a:pt x="532374" y="417543"/>
                </a:lnTo>
                <a:lnTo>
                  <a:pt x="539170" y="403111"/>
                </a:lnTo>
                <a:lnTo>
                  <a:pt x="542282" y="397248"/>
                </a:lnTo>
                <a:lnTo>
                  <a:pt x="546120" y="389413"/>
                </a:lnTo>
                <a:lnTo>
                  <a:pt x="551094" y="330232"/>
                </a:lnTo>
                <a:lnTo>
                  <a:pt x="545020" y="343932"/>
                </a:lnTo>
                <a:lnTo>
                  <a:pt x="539803" y="355332"/>
                </a:lnTo>
                <a:lnTo>
                  <a:pt x="535325" y="364756"/>
                </a:lnTo>
                <a:lnTo>
                  <a:pt x="531469" y="372528"/>
                </a:lnTo>
                <a:lnTo>
                  <a:pt x="528766" y="426582"/>
                </a:lnTo>
                <a:lnTo>
                  <a:pt x="527888" y="427326"/>
                </a:lnTo>
                <a:lnTo>
                  <a:pt x="528115" y="378969"/>
                </a:lnTo>
                <a:lnTo>
                  <a:pt x="525147" y="384403"/>
                </a:lnTo>
                <a:lnTo>
                  <a:pt x="522447" y="389153"/>
                </a:lnTo>
                <a:lnTo>
                  <a:pt x="519896" y="393542"/>
                </a:lnTo>
                <a:lnTo>
                  <a:pt x="517376" y="397894"/>
                </a:lnTo>
                <a:lnTo>
                  <a:pt x="514770" y="402531"/>
                </a:lnTo>
                <a:lnTo>
                  <a:pt x="511960" y="407777"/>
                </a:lnTo>
                <a:lnTo>
                  <a:pt x="508828" y="413954"/>
                </a:lnTo>
                <a:lnTo>
                  <a:pt x="505255" y="421385"/>
                </a:lnTo>
                <a:lnTo>
                  <a:pt x="501861" y="428759"/>
                </a:lnTo>
                <a:lnTo>
                  <a:pt x="494408" y="431107"/>
                </a:lnTo>
                <a:lnTo>
                  <a:pt x="491711" y="435956"/>
                </a:lnTo>
                <a:lnTo>
                  <a:pt x="492274" y="442959"/>
                </a:lnTo>
                <a:lnTo>
                  <a:pt x="493617" y="445223"/>
                </a:lnTo>
                <a:lnTo>
                  <a:pt x="498538" y="458013"/>
                </a:lnTo>
                <a:lnTo>
                  <a:pt x="509932" y="458035"/>
                </a:lnTo>
                <a:lnTo>
                  <a:pt x="515001" y="472451"/>
                </a:lnTo>
                <a:lnTo>
                  <a:pt x="517469" y="480298"/>
                </a:lnTo>
                <a:lnTo>
                  <a:pt x="518961" y="484650"/>
                </a:lnTo>
                <a:lnTo>
                  <a:pt x="525522" y="495177"/>
                </a:lnTo>
                <a:lnTo>
                  <a:pt x="533974" y="506592"/>
                </a:lnTo>
                <a:lnTo>
                  <a:pt x="542712" y="516519"/>
                </a:lnTo>
                <a:lnTo>
                  <a:pt x="552178" y="525715"/>
                </a:lnTo>
                <a:lnTo>
                  <a:pt x="562269" y="534129"/>
                </a:lnTo>
                <a:lnTo>
                  <a:pt x="572880" y="541714"/>
                </a:lnTo>
                <a:lnTo>
                  <a:pt x="583904" y="548417"/>
                </a:lnTo>
                <a:lnTo>
                  <a:pt x="595237" y="554191"/>
                </a:lnTo>
                <a:lnTo>
                  <a:pt x="606774" y="558985"/>
                </a:lnTo>
                <a:lnTo>
                  <a:pt x="615253" y="561834"/>
                </a:lnTo>
                <a:lnTo>
                  <a:pt x="628320" y="565077"/>
                </a:lnTo>
                <a:lnTo>
                  <a:pt x="641834" y="567138"/>
                </a:lnTo>
                <a:lnTo>
                  <a:pt x="655546" y="568104"/>
                </a:lnTo>
                <a:lnTo>
                  <a:pt x="669205" y="568056"/>
                </a:lnTo>
                <a:close/>
              </a:path>
              <a:path w="828536" h="891113">
                <a:moveTo>
                  <a:pt x="368538" y="161949"/>
                </a:moveTo>
                <a:lnTo>
                  <a:pt x="364432" y="205367"/>
                </a:lnTo>
                <a:lnTo>
                  <a:pt x="364785" y="206372"/>
                </a:lnTo>
                <a:lnTo>
                  <a:pt x="368538" y="161949"/>
                </a:lnTo>
                <a:close/>
              </a:path>
              <a:path w="828536" h="891113">
                <a:moveTo>
                  <a:pt x="113658" y="44094"/>
                </a:moveTo>
                <a:lnTo>
                  <a:pt x="110389" y="18047"/>
                </a:lnTo>
                <a:lnTo>
                  <a:pt x="113642" y="44243"/>
                </a:lnTo>
                <a:lnTo>
                  <a:pt x="113658" y="44094"/>
                </a:lnTo>
                <a:close/>
              </a:path>
              <a:path w="828536" h="891113">
                <a:moveTo>
                  <a:pt x="21030" y="456437"/>
                </a:moveTo>
                <a:lnTo>
                  <a:pt x="25111" y="469444"/>
                </a:lnTo>
                <a:lnTo>
                  <a:pt x="21030" y="456437"/>
                </a:lnTo>
                <a:close/>
              </a:path>
              <a:path w="828536" h="891113">
                <a:moveTo>
                  <a:pt x="22929" y="394661"/>
                </a:moveTo>
                <a:lnTo>
                  <a:pt x="13585" y="412983"/>
                </a:lnTo>
                <a:lnTo>
                  <a:pt x="4485" y="430268"/>
                </a:lnTo>
                <a:lnTo>
                  <a:pt x="2605" y="435190"/>
                </a:lnTo>
                <a:lnTo>
                  <a:pt x="0" y="436963"/>
                </a:lnTo>
                <a:lnTo>
                  <a:pt x="1585" y="441735"/>
                </a:lnTo>
                <a:lnTo>
                  <a:pt x="3737" y="448214"/>
                </a:lnTo>
                <a:lnTo>
                  <a:pt x="13715" y="454062"/>
                </a:lnTo>
                <a:lnTo>
                  <a:pt x="20074" y="456409"/>
                </a:lnTo>
                <a:lnTo>
                  <a:pt x="21008" y="456436"/>
                </a:lnTo>
                <a:lnTo>
                  <a:pt x="22929" y="394661"/>
                </a:lnTo>
                <a:close/>
              </a:path>
              <a:path w="828536" h="891113">
                <a:moveTo>
                  <a:pt x="396062" y="95332"/>
                </a:moveTo>
                <a:lnTo>
                  <a:pt x="396054" y="95476"/>
                </a:lnTo>
                <a:lnTo>
                  <a:pt x="396018" y="95633"/>
                </a:lnTo>
                <a:lnTo>
                  <a:pt x="395962" y="95776"/>
                </a:lnTo>
                <a:lnTo>
                  <a:pt x="395863" y="95626"/>
                </a:lnTo>
                <a:lnTo>
                  <a:pt x="395802" y="95460"/>
                </a:lnTo>
                <a:lnTo>
                  <a:pt x="395769" y="95305"/>
                </a:lnTo>
                <a:lnTo>
                  <a:pt x="390328" y="26332"/>
                </a:lnTo>
                <a:lnTo>
                  <a:pt x="384737" y="23774"/>
                </a:lnTo>
                <a:lnTo>
                  <a:pt x="379254" y="20611"/>
                </a:lnTo>
                <a:lnTo>
                  <a:pt x="373724" y="17063"/>
                </a:lnTo>
                <a:lnTo>
                  <a:pt x="367991" y="13351"/>
                </a:lnTo>
                <a:lnTo>
                  <a:pt x="361900" y="9695"/>
                </a:lnTo>
                <a:lnTo>
                  <a:pt x="355296" y="6318"/>
                </a:lnTo>
                <a:lnTo>
                  <a:pt x="348356" y="76469"/>
                </a:lnTo>
                <a:lnTo>
                  <a:pt x="348318" y="76603"/>
                </a:lnTo>
                <a:lnTo>
                  <a:pt x="348226" y="76777"/>
                </a:lnTo>
                <a:lnTo>
                  <a:pt x="348092" y="76933"/>
                </a:lnTo>
                <a:lnTo>
                  <a:pt x="347960" y="76664"/>
                </a:lnTo>
                <a:lnTo>
                  <a:pt x="347918" y="76516"/>
                </a:lnTo>
                <a:lnTo>
                  <a:pt x="348024" y="3439"/>
                </a:lnTo>
                <a:lnTo>
                  <a:pt x="339928" y="1279"/>
                </a:lnTo>
                <a:lnTo>
                  <a:pt x="330853" y="59"/>
                </a:lnTo>
                <a:lnTo>
                  <a:pt x="320644" y="0"/>
                </a:lnTo>
                <a:lnTo>
                  <a:pt x="309145" y="1322"/>
                </a:lnTo>
                <a:lnTo>
                  <a:pt x="296201" y="4246"/>
                </a:lnTo>
                <a:lnTo>
                  <a:pt x="281657" y="8993"/>
                </a:lnTo>
                <a:lnTo>
                  <a:pt x="268881" y="43662"/>
                </a:lnTo>
                <a:lnTo>
                  <a:pt x="268438" y="44486"/>
                </a:lnTo>
                <a:lnTo>
                  <a:pt x="267680" y="45028"/>
                </a:lnTo>
                <a:lnTo>
                  <a:pt x="268844" y="65256"/>
                </a:lnTo>
                <a:lnTo>
                  <a:pt x="276058" y="64349"/>
                </a:lnTo>
                <a:lnTo>
                  <a:pt x="284628" y="63900"/>
                </a:lnTo>
                <a:lnTo>
                  <a:pt x="294335" y="64401"/>
                </a:lnTo>
                <a:lnTo>
                  <a:pt x="304962" y="66343"/>
                </a:lnTo>
                <a:lnTo>
                  <a:pt x="316290" y="70218"/>
                </a:lnTo>
                <a:lnTo>
                  <a:pt x="328102" y="76516"/>
                </a:lnTo>
                <a:lnTo>
                  <a:pt x="340179" y="85729"/>
                </a:lnTo>
                <a:lnTo>
                  <a:pt x="352305" y="98350"/>
                </a:lnTo>
                <a:lnTo>
                  <a:pt x="364261" y="114868"/>
                </a:lnTo>
                <a:lnTo>
                  <a:pt x="365220" y="116400"/>
                </a:lnTo>
                <a:lnTo>
                  <a:pt x="365168" y="116949"/>
                </a:lnTo>
                <a:lnTo>
                  <a:pt x="369694" y="127289"/>
                </a:lnTo>
                <a:lnTo>
                  <a:pt x="375446" y="141766"/>
                </a:lnTo>
                <a:lnTo>
                  <a:pt x="379816" y="153839"/>
                </a:lnTo>
                <a:lnTo>
                  <a:pt x="380477" y="156050"/>
                </a:lnTo>
                <a:lnTo>
                  <a:pt x="368538" y="161949"/>
                </a:lnTo>
                <a:lnTo>
                  <a:pt x="364785" y="206372"/>
                </a:lnTo>
                <a:lnTo>
                  <a:pt x="364432" y="205367"/>
                </a:lnTo>
                <a:lnTo>
                  <a:pt x="368538" y="161949"/>
                </a:lnTo>
                <a:lnTo>
                  <a:pt x="363503" y="173965"/>
                </a:lnTo>
                <a:lnTo>
                  <a:pt x="361941" y="189192"/>
                </a:lnTo>
                <a:lnTo>
                  <a:pt x="361868" y="190394"/>
                </a:lnTo>
                <a:lnTo>
                  <a:pt x="362317" y="190165"/>
                </a:lnTo>
                <a:lnTo>
                  <a:pt x="362358" y="194940"/>
                </a:lnTo>
                <a:lnTo>
                  <a:pt x="363056" y="199304"/>
                </a:lnTo>
                <a:lnTo>
                  <a:pt x="364086" y="203841"/>
                </a:lnTo>
                <a:lnTo>
                  <a:pt x="363565" y="203946"/>
                </a:lnTo>
                <a:lnTo>
                  <a:pt x="364558" y="205922"/>
                </a:lnTo>
                <a:lnTo>
                  <a:pt x="365111" y="208358"/>
                </a:lnTo>
                <a:lnTo>
                  <a:pt x="365689" y="208171"/>
                </a:lnTo>
                <a:lnTo>
                  <a:pt x="368696" y="214149"/>
                </a:lnTo>
                <a:lnTo>
                  <a:pt x="372989" y="220058"/>
                </a:lnTo>
                <a:lnTo>
                  <a:pt x="377514" y="225332"/>
                </a:lnTo>
                <a:lnTo>
                  <a:pt x="378881" y="229992"/>
                </a:lnTo>
                <a:lnTo>
                  <a:pt x="377632" y="239296"/>
                </a:lnTo>
                <a:lnTo>
                  <a:pt x="372074" y="249709"/>
                </a:lnTo>
                <a:lnTo>
                  <a:pt x="368359" y="263297"/>
                </a:lnTo>
                <a:lnTo>
                  <a:pt x="369527" y="278794"/>
                </a:lnTo>
                <a:lnTo>
                  <a:pt x="373121" y="289772"/>
                </a:lnTo>
                <a:lnTo>
                  <a:pt x="374486" y="298317"/>
                </a:lnTo>
                <a:lnTo>
                  <a:pt x="372314" y="310069"/>
                </a:lnTo>
                <a:lnTo>
                  <a:pt x="371235" y="320614"/>
                </a:lnTo>
                <a:lnTo>
                  <a:pt x="373358" y="329775"/>
                </a:lnTo>
                <a:lnTo>
                  <a:pt x="373245" y="329982"/>
                </a:lnTo>
                <a:lnTo>
                  <a:pt x="374698" y="332880"/>
                </a:lnTo>
                <a:lnTo>
                  <a:pt x="375732" y="336012"/>
                </a:lnTo>
                <a:lnTo>
                  <a:pt x="376918" y="339029"/>
                </a:lnTo>
                <a:lnTo>
                  <a:pt x="378344" y="342657"/>
                </a:lnTo>
                <a:lnTo>
                  <a:pt x="380773" y="344643"/>
                </a:lnTo>
                <a:lnTo>
                  <a:pt x="380796" y="348999"/>
                </a:lnTo>
                <a:lnTo>
                  <a:pt x="380814" y="352400"/>
                </a:lnTo>
                <a:lnTo>
                  <a:pt x="379370" y="355651"/>
                </a:lnTo>
                <a:lnTo>
                  <a:pt x="378405" y="358864"/>
                </a:lnTo>
                <a:lnTo>
                  <a:pt x="376369" y="366962"/>
                </a:lnTo>
                <a:lnTo>
                  <a:pt x="375183" y="374572"/>
                </a:lnTo>
                <a:lnTo>
                  <a:pt x="374664" y="381859"/>
                </a:lnTo>
                <a:lnTo>
                  <a:pt x="374627" y="388991"/>
                </a:lnTo>
                <a:lnTo>
                  <a:pt x="374886" y="396134"/>
                </a:lnTo>
                <a:lnTo>
                  <a:pt x="375257" y="403455"/>
                </a:lnTo>
                <a:lnTo>
                  <a:pt x="375555" y="411120"/>
                </a:lnTo>
                <a:lnTo>
                  <a:pt x="375597" y="419297"/>
                </a:lnTo>
                <a:lnTo>
                  <a:pt x="375196" y="428151"/>
                </a:lnTo>
                <a:lnTo>
                  <a:pt x="374169" y="437850"/>
                </a:lnTo>
                <a:lnTo>
                  <a:pt x="372331" y="448560"/>
                </a:lnTo>
                <a:lnTo>
                  <a:pt x="369496" y="460448"/>
                </a:lnTo>
                <a:lnTo>
                  <a:pt x="365482" y="473680"/>
                </a:lnTo>
                <a:lnTo>
                  <a:pt x="360102" y="488424"/>
                </a:lnTo>
                <a:lnTo>
                  <a:pt x="353172" y="504845"/>
                </a:lnTo>
                <a:lnTo>
                  <a:pt x="344507" y="523110"/>
                </a:lnTo>
                <a:lnTo>
                  <a:pt x="335205" y="541022"/>
                </a:lnTo>
                <a:lnTo>
                  <a:pt x="329040" y="552348"/>
                </a:lnTo>
                <a:lnTo>
                  <a:pt x="324328" y="562279"/>
                </a:lnTo>
                <a:lnTo>
                  <a:pt x="321378" y="571966"/>
                </a:lnTo>
                <a:lnTo>
                  <a:pt x="320586" y="582667"/>
                </a:lnTo>
                <a:lnTo>
                  <a:pt x="322347" y="595638"/>
                </a:lnTo>
                <a:lnTo>
                  <a:pt x="325326" y="606789"/>
                </a:lnTo>
                <a:lnTo>
                  <a:pt x="328321" y="619737"/>
                </a:lnTo>
                <a:lnTo>
                  <a:pt x="327869" y="629074"/>
                </a:lnTo>
                <a:lnTo>
                  <a:pt x="323991" y="636494"/>
                </a:lnTo>
                <a:lnTo>
                  <a:pt x="316707" y="643689"/>
                </a:lnTo>
                <a:lnTo>
                  <a:pt x="306035" y="652353"/>
                </a:lnTo>
                <a:lnTo>
                  <a:pt x="294745" y="661763"/>
                </a:lnTo>
                <a:lnTo>
                  <a:pt x="295044" y="661964"/>
                </a:lnTo>
                <a:lnTo>
                  <a:pt x="290669" y="666741"/>
                </a:lnTo>
                <a:lnTo>
                  <a:pt x="281186" y="677251"/>
                </a:lnTo>
                <a:lnTo>
                  <a:pt x="269225" y="690553"/>
                </a:lnTo>
                <a:lnTo>
                  <a:pt x="257417" y="703703"/>
                </a:lnTo>
                <a:lnTo>
                  <a:pt x="248393" y="713759"/>
                </a:lnTo>
                <a:lnTo>
                  <a:pt x="244817" y="717741"/>
                </a:lnTo>
                <a:lnTo>
                  <a:pt x="242965" y="719786"/>
                </a:lnTo>
                <a:lnTo>
                  <a:pt x="253023" y="728153"/>
                </a:lnTo>
                <a:lnTo>
                  <a:pt x="254464" y="729077"/>
                </a:lnTo>
                <a:lnTo>
                  <a:pt x="261826" y="732874"/>
                </a:lnTo>
                <a:lnTo>
                  <a:pt x="271032" y="735984"/>
                </a:lnTo>
                <a:lnTo>
                  <a:pt x="285715" y="740701"/>
                </a:lnTo>
                <a:lnTo>
                  <a:pt x="295723" y="744191"/>
                </a:lnTo>
                <a:lnTo>
                  <a:pt x="310054" y="748994"/>
                </a:lnTo>
                <a:lnTo>
                  <a:pt x="324474" y="753148"/>
                </a:lnTo>
                <a:lnTo>
                  <a:pt x="338958" y="756665"/>
                </a:lnTo>
                <a:lnTo>
                  <a:pt x="353484" y="759559"/>
                </a:lnTo>
                <a:lnTo>
                  <a:pt x="368027" y="761841"/>
                </a:lnTo>
                <a:lnTo>
                  <a:pt x="382564" y="763525"/>
                </a:lnTo>
                <a:lnTo>
                  <a:pt x="397071" y="764624"/>
                </a:lnTo>
                <a:lnTo>
                  <a:pt x="396062" y="95332"/>
                </a:lnTo>
                <a:close/>
              </a:path>
            </a:pathLst>
          </a:custGeom>
          <a:solidFill>
            <a:srgbClr val="D4A0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639099" y="540575"/>
            <a:ext cx="3892032" cy="723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700"/>
              </a:lnSpc>
              <a:spcBef>
                <a:spcPts val="285"/>
              </a:spcBef>
            </a:pPr>
            <a:r>
              <a:rPr sz="5500" b="1" spc="0" dirty="0">
                <a:solidFill>
                  <a:srgbClr val="EDB66E"/>
                </a:solidFill>
                <a:latin typeface="Times New Roman"/>
                <a:cs typeface="Times New Roman"/>
              </a:rPr>
              <a:t>ARTICULO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575559" y="540575"/>
            <a:ext cx="1177853" cy="7238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700"/>
              </a:lnSpc>
              <a:spcBef>
                <a:spcPts val="285"/>
              </a:spcBef>
            </a:pPr>
            <a:r>
              <a:rPr sz="5500" b="1" spc="0" dirty="0">
                <a:solidFill>
                  <a:srgbClr val="EDB66E"/>
                </a:solidFill>
                <a:latin typeface="Times New Roman"/>
                <a:cs typeface="Times New Roman"/>
              </a:rPr>
              <a:t>438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65267" y="1445450"/>
            <a:ext cx="5287532" cy="162874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55662" marR="104770">
              <a:lnSpc>
                <a:spcPts val="5705"/>
              </a:lnSpc>
              <a:spcBef>
                <a:spcPts val="285"/>
              </a:spcBef>
            </a:pPr>
            <a:r>
              <a:rPr sz="5500" b="1" spc="0" dirty="0">
                <a:solidFill>
                  <a:srgbClr val="EDB66E"/>
                </a:solidFill>
                <a:latin typeface="Times New Roman"/>
                <a:cs typeface="Times New Roman"/>
              </a:rPr>
              <a:t>ADMISIÓN</a:t>
            </a:r>
            <a:endParaRPr sz="5500">
              <a:latin typeface="Times New Roman"/>
              <a:cs typeface="Times New Roman"/>
            </a:endParaRPr>
          </a:p>
          <a:p>
            <a:pPr marL="12700">
              <a:lnSpc>
                <a:spcPts val="6320"/>
              </a:lnSpc>
              <a:spcBef>
                <a:spcPts val="831"/>
              </a:spcBef>
            </a:pPr>
            <a:r>
              <a:rPr sz="8250" b="1" spc="0" baseline="-1054" dirty="0">
                <a:solidFill>
                  <a:srgbClr val="EDB66E"/>
                </a:solidFill>
                <a:latin typeface="Times New Roman"/>
                <a:cs typeface="Times New Roman"/>
              </a:rPr>
              <a:t>EXCEPCIONAL</a:t>
            </a:r>
            <a:endParaRPr sz="5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509" y="3752924"/>
            <a:ext cx="11670917" cy="517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5"/>
              </a:lnSpc>
              <a:spcBef>
                <a:spcPts val="203"/>
              </a:spcBef>
            </a:pPr>
            <a:r>
              <a:rPr sz="5775" b="1" spc="0" baseline="1271" dirty="0">
                <a:solidFill>
                  <a:srgbClr val="EDB66E"/>
                </a:solidFill>
                <a:latin typeface="Open Sans"/>
                <a:cs typeface="Open Sans"/>
              </a:rPr>
              <a:t>A.-</a:t>
            </a:r>
            <a:r>
              <a:rPr sz="5775" b="1" spc="291" baseline="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1271" dirty="0">
                <a:solidFill>
                  <a:srgbClr val="EDB66E"/>
                </a:solidFill>
                <a:latin typeface="Open Sans"/>
                <a:cs typeface="Open Sans"/>
              </a:rPr>
              <a:t>El</a:t>
            </a:r>
            <a:r>
              <a:rPr sz="5775" b="1" spc="225" baseline="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1271" dirty="0">
                <a:solidFill>
                  <a:srgbClr val="EDB66E"/>
                </a:solidFill>
                <a:latin typeface="Open Sans"/>
                <a:cs typeface="Open Sans"/>
              </a:rPr>
              <a:t>declarante</a:t>
            </a:r>
            <a:r>
              <a:rPr sz="5775" b="1" spc="127" baseline="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1271" dirty="0">
                <a:solidFill>
                  <a:srgbClr val="EDB66E"/>
                </a:solidFill>
                <a:latin typeface="Open Sans"/>
                <a:cs typeface="Open Sans"/>
              </a:rPr>
              <a:t>maniefiesta</a:t>
            </a:r>
            <a:r>
              <a:rPr sz="5775" b="1" spc="242" baseline="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1271" dirty="0">
                <a:solidFill>
                  <a:srgbClr val="EDB66E"/>
                </a:solidFill>
                <a:latin typeface="Open Sans"/>
                <a:cs typeface="Open Sans"/>
              </a:rPr>
              <a:t>juramento</a:t>
            </a:r>
            <a:r>
              <a:rPr sz="5775" b="1" spc="56" baseline="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1271" dirty="0">
                <a:solidFill>
                  <a:srgbClr val="EDB66E"/>
                </a:solidFill>
                <a:latin typeface="Open Sans"/>
                <a:cs typeface="Open Sans"/>
              </a:rPr>
              <a:t>que</a:t>
            </a:r>
            <a:r>
              <a:rPr sz="5775" b="1" spc="365" baseline="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1271" dirty="0">
                <a:solidFill>
                  <a:srgbClr val="EDB66E"/>
                </a:solidFill>
                <a:latin typeface="Open Sans"/>
                <a:cs typeface="Open Sans"/>
              </a:rPr>
              <a:t>ha</a:t>
            </a:r>
            <a:endParaRPr sz="3850">
              <a:latin typeface="Open Sans"/>
              <a:cs typeface="Open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01992" y="3752924"/>
            <a:ext cx="4939083" cy="5176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075"/>
              </a:lnSpc>
              <a:spcBef>
                <a:spcPts val="203"/>
              </a:spcBef>
            </a:pPr>
            <a:r>
              <a:rPr sz="5775" b="1" spc="0" baseline="1271" dirty="0">
                <a:solidFill>
                  <a:srgbClr val="EDB66E"/>
                </a:solidFill>
                <a:latin typeface="Open Sans"/>
                <a:cs typeface="Open Sans"/>
              </a:rPr>
              <a:t>perdido</a:t>
            </a:r>
            <a:r>
              <a:rPr sz="5775" b="1" spc="804" baseline="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1271" dirty="0">
                <a:solidFill>
                  <a:srgbClr val="EDB66E"/>
                </a:solidFill>
                <a:latin typeface="Open Sans"/>
                <a:cs typeface="Open Sans"/>
              </a:rPr>
              <a:t>la</a:t>
            </a:r>
            <a:r>
              <a:rPr sz="5775" b="1" spc="397" baseline="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1271" dirty="0">
                <a:solidFill>
                  <a:srgbClr val="EDB66E"/>
                </a:solidFill>
                <a:latin typeface="Open Sans"/>
                <a:cs typeface="Open Sans"/>
              </a:rPr>
              <a:t>memoria</a:t>
            </a:r>
            <a:endParaRPr sz="3850">
              <a:latin typeface="Open Sans"/>
              <a:cs typeface="Open San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2509" y="4438724"/>
            <a:ext cx="17044108" cy="46324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87179">
              <a:lnSpc>
                <a:spcPts val="4270"/>
              </a:lnSpc>
              <a:spcBef>
                <a:spcPts val="213"/>
              </a:spcBef>
            </a:pPr>
            <a:r>
              <a:rPr sz="5775" b="1" spc="0" baseline="3178" dirty="0">
                <a:solidFill>
                  <a:srgbClr val="EDB66E"/>
                </a:solidFill>
                <a:latin typeface="Open Sans"/>
                <a:cs typeface="Open Sans"/>
              </a:rPr>
              <a:t>sobre</a:t>
            </a:r>
            <a:r>
              <a:rPr sz="5775" b="1" spc="532" baseline="3178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3178" dirty="0">
                <a:solidFill>
                  <a:srgbClr val="EDB66E"/>
                </a:solidFill>
                <a:latin typeface="Open Sans"/>
                <a:cs typeface="Open Sans"/>
              </a:rPr>
              <a:t>los</a:t>
            </a:r>
            <a:r>
              <a:rPr sz="5775" b="1" spc="347" baseline="3178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3178" dirty="0">
                <a:solidFill>
                  <a:srgbClr val="EDB66E"/>
                </a:solidFill>
                <a:latin typeface="Open Sans"/>
                <a:cs typeface="Open Sans"/>
              </a:rPr>
              <a:t>hechos</a:t>
            </a:r>
            <a:r>
              <a:rPr sz="5775" b="1" spc="750" baseline="3178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3178" dirty="0">
                <a:solidFill>
                  <a:srgbClr val="EDB66E"/>
                </a:solidFill>
                <a:latin typeface="Open Sans"/>
                <a:cs typeface="Open Sans"/>
              </a:rPr>
              <a:t>REQUIERE</a:t>
            </a:r>
            <a:r>
              <a:rPr sz="5775" b="1" spc="773" baseline="3178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3178" dirty="0">
                <a:solidFill>
                  <a:srgbClr val="EDB66E"/>
                </a:solidFill>
                <a:latin typeface="Open Sans"/>
                <a:cs typeface="Open Sans"/>
              </a:rPr>
              <a:t>CORROBORACIÓN</a:t>
            </a:r>
            <a:r>
              <a:rPr sz="5775" b="1" spc="187" baseline="3178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3178" dirty="0">
                <a:solidFill>
                  <a:srgbClr val="EDB66E"/>
                </a:solidFill>
                <a:latin typeface="Open Sans"/>
                <a:cs typeface="Open Sans"/>
              </a:rPr>
              <a:t>PERICIAL.</a:t>
            </a:r>
            <a:endParaRPr sz="3850">
              <a:latin typeface="Open Sans"/>
              <a:cs typeface="Open Sans"/>
            </a:endParaRPr>
          </a:p>
          <a:p>
            <a:pPr marL="12700">
              <a:lnSpc>
                <a:spcPct val="116889"/>
              </a:lnSpc>
            </a:pP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B.-</a:t>
            </a:r>
            <a:r>
              <a:rPr sz="3850" b="1" spc="1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Padece</a:t>
            </a:r>
            <a:r>
              <a:rPr sz="3850" b="1" spc="785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de</a:t>
            </a:r>
            <a:r>
              <a:rPr sz="3850" b="1" spc="200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una</a:t>
            </a:r>
            <a:r>
              <a:rPr sz="3850" b="1" spc="523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grave</a:t>
            </a:r>
            <a:r>
              <a:rPr sz="3850" b="1" spc="844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enfermedad</a:t>
            </a:r>
            <a:r>
              <a:rPr sz="3850" b="1" spc="84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que</a:t>
            </a:r>
            <a:r>
              <a:rPr sz="3850" b="1" spc="365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le</a:t>
            </a:r>
            <a:r>
              <a:rPr sz="3850" b="1" spc="334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impide</a:t>
            </a:r>
            <a:r>
              <a:rPr sz="3850" b="1" spc="895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declarar</a:t>
            </a:r>
            <a:r>
              <a:rPr sz="3850" b="1" spc="53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(necesita igualmente</a:t>
            </a:r>
            <a:r>
              <a:rPr sz="3850" b="1" spc="87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experticio).</a:t>
            </a:r>
            <a:endParaRPr sz="3850">
              <a:latin typeface="Open Sans"/>
              <a:cs typeface="Open Sans"/>
            </a:endParaRPr>
          </a:p>
          <a:p>
            <a:pPr marL="12700" marR="1014652">
              <a:lnSpc>
                <a:spcPct val="116889"/>
              </a:lnSpc>
            </a:pP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C.-</a:t>
            </a:r>
            <a:r>
              <a:rPr sz="3850" b="1" spc="95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Vicitima</a:t>
            </a:r>
            <a:r>
              <a:rPr sz="3850" b="1" spc="22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de</a:t>
            </a:r>
            <a:r>
              <a:rPr sz="3850" b="1" spc="200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secuestro,</a:t>
            </a:r>
            <a:r>
              <a:rPr sz="3850" b="1" spc="110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desaparición</a:t>
            </a:r>
            <a:r>
              <a:rPr sz="3850" b="1" spc="26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forzada, </a:t>
            </a:r>
            <a:r>
              <a:rPr sz="3850" b="1" spc="147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EVENTO</a:t>
            </a:r>
            <a:r>
              <a:rPr sz="3850" b="1" spc="647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SIMILAR. D.-</a:t>
            </a:r>
            <a:r>
              <a:rPr sz="3850" b="1" spc="127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Fallecimiento</a:t>
            </a:r>
            <a:endParaRPr sz="3850">
              <a:latin typeface="Open Sans"/>
              <a:cs typeface="Open Sans"/>
            </a:endParaRPr>
          </a:p>
          <a:p>
            <a:pPr marL="12700" marR="87179">
              <a:lnSpc>
                <a:spcPct val="113484"/>
              </a:lnSpc>
            </a:pP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E.-</a:t>
            </a:r>
            <a:r>
              <a:rPr sz="3850" b="1" spc="93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Es</a:t>
            </a:r>
            <a:r>
              <a:rPr sz="3850" b="1" spc="94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menor</a:t>
            </a:r>
            <a:r>
              <a:rPr sz="3850" b="1" spc="768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de</a:t>
            </a:r>
            <a:r>
              <a:rPr sz="3850" b="1" spc="200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18 años</a:t>
            </a:r>
            <a:r>
              <a:rPr sz="3850" b="1" spc="50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y</a:t>
            </a:r>
            <a:r>
              <a:rPr sz="3850" b="1" spc="252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victima</a:t>
            </a:r>
            <a:r>
              <a:rPr sz="3850" b="1" spc="-108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de</a:t>
            </a:r>
            <a:r>
              <a:rPr sz="3850" b="1" spc="200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los</a:t>
            </a:r>
            <a:r>
              <a:rPr sz="3850" b="1" spc="347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delitos </a:t>
            </a:r>
            <a:r>
              <a:rPr sz="3850" b="1" spc="64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contra </a:t>
            </a:r>
            <a:r>
              <a:rPr sz="3850" b="1" spc="74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la</a:t>
            </a:r>
            <a:r>
              <a:rPr sz="3850" b="1" spc="397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3850" b="1" spc="0" dirty="0">
                <a:solidFill>
                  <a:srgbClr val="EDB66E"/>
                </a:solidFill>
                <a:latin typeface="Open Sans"/>
                <a:cs typeface="Open Sans"/>
              </a:rPr>
              <a:t>libertad,</a:t>
            </a:r>
            <a:endParaRPr sz="3850">
              <a:latin typeface="Open Sans"/>
              <a:cs typeface="Open Sans"/>
            </a:endParaRPr>
          </a:p>
          <a:p>
            <a:pPr marL="12700" marR="87179">
              <a:lnSpc>
                <a:spcPts val="5050"/>
              </a:lnSpc>
              <a:spcBef>
                <a:spcPts val="407"/>
              </a:spcBef>
            </a:pPr>
            <a:r>
              <a:rPr sz="5775" b="1" spc="0" baseline="-1271" dirty="0">
                <a:solidFill>
                  <a:srgbClr val="EDB66E"/>
                </a:solidFill>
                <a:latin typeface="Open Sans"/>
                <a:cs typeface="Open Sans"/>
              </a:rPr>
              <a:t>integridad</a:t>
            </a:r>
            <a:r>
              <a:rPr sz="5775" b="1" spc="52" baseline="-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-1271" dirty="0">
                <a:solidFill>
                  <a:srgbClr val="EDB66E"/>
                </a:solidFill>
                <a:latin typeface="Open Sans"/>
                <a:cs typeface="Open Sans"/>
              </a:rPr>
              <a:t>y</a:t>
            </a:r>
            <a:r>
              <a:rPr sz="5775" b="1" spc="252" baseline="-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-1271" dirty="0">
                <a:solidFill>
                  <a:srgbClr val="EDB66E"/>
                </a:solidFill>
                <a:latin typeface="Open Sans"/>
                <a:cs typeface="Open Sans"/>
              </a:rPr>
              <a:t>formacion</a:t>
            </a:r>
            <a:r>
              <a:rPr sz="5775" b="1" spc="-118" baseline="-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-1271" dirty="0">
                <a:solidFill>
                  <a:srgbClr val="EDB66E"/>
                </a:solidFill>
                <a:latin typeface="Open Sans"/>
                <a:cs typeface="Open Sans"/>
              </a:rPr>
              <a:t>sexuales.</a:t>
            </a:r>
            <a:r>
              <a:rPr sz="5775" b="1" spc="-138" baseline="-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-1271" dirty="0">
                <a:solidFill>
                  <a:srgbClr val="EDB66E"/>
                </a:solidFill>
                <a:latin typeface="Open Sans"/>
                <a:cs typeface="Open Sans"/>
              </a:rPr>
              <a:t>Articulo</a:t>
            </a:r>
            <a:r>
              <a:rPr sz="5775" b="1" spc="324" baseline="-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-1271" dirty="0">
                <a:solidFill>
                  <a:srgbClr val="EDB66E"/>
                </a:solidFill>
                <a:latin typeface="Open Sans"/>
                <a:cs typeface="Open Sans"/>
              </a:rPr>
              <a:t>3 Ley</a:t>
            </a:r>
            <a:r>
              <a:rPr sz="5775" b="1" spc="561" baseline="-1271" dirty="0">
                <a:solidFill>
                  <a:srgbClr val="EDB66E"/>
                </a:solidFill>
                <a:latin typeface="Open Sans"/>
                <a:cs typeface="Open Sans"/>
              </a:rPr>
              <a:t> </a:t>
            </a:r>
            <a:r>
              <a:rPr sz="5775" b="1" spc="0" baseline="-1271" dirty="0">
                <a:solidFill>
                  <a:srgbClr val="EDB66E"/>
                </a:solidFill>
                <a:latin typeface="Open Sans"/>
                <a:cs typeface="Open Sans"/>
              </a:rPr>
              <a:t>1652 2013</a:t>
            </a:r>
            <a:endParaRPr sz="3850">
              <a:latin typeface="Open Sans"/>
              <a:cs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372</Words>
  <Application>Microsoft Office PowerPoint</Application>
  <PresentationFormat>Personalizado</PresentationFormat>
  <Paragraphs>58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Open Sans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Técnico Sistemas Tribunal Superior - Quindío - Armenia</cp:lastModifiedBy>
  <cp:revision>4</cp:revision>
  <dcterms:modified xsi:type="dcterms:W3CDTF">2023-08-30T22:23:56Z</dcterms:modified>
</cp:coreProperties>
</file>